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5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Белоуса Фёдора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Ученика 9им класса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Фоторедактор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фоторедактора;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задачу;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возможности фоторедактора;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пользовательский интерфейс;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Составить алгоритм работы 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основные </a:t>
            </a:r>
            <a:r>
              <a:rPr lang="ru-RU" dirty="0" smtClean="0"/>
              <a:t>классы и все </a:t>
            </a:r>
            <a:r>
              <a:rPr lang="ru-RU" dirty="0"/>
              <a:t>функции редактора</a:t>
            </a:r>
            <a:r>
              <a:rPr lang="ru-RU" dirty="0" smtClean="0"/>
              <a:t>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Отладить программу;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Написать пояснительную записку и подготовиться к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3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Сейчас существует большое множество различных редакторов, но они не всегда располагают всем необходимым интерфейсом, или сложны в обращении.</a:t>
            </a:r>
          </a:p>
        </p:txBody>
      </p:sp>
    </p:spTree>
    <p:extLst>
      <p:ext uri="{BB962C8B-B14F-4D97-AF65-F5344CB8AC3E}">
        <p14:creationId xmlns:p14="http://schemas.microsoft.com/office/powerpoint/2010/main" val="39862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 над проектом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Постановка задачи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Создание простого интерфейса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Составление алгоритма проекта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и отладка программы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пояснительной записки и подготовка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737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+mn-lt"/>
              </a:rPr>
              <a:t>Описание проекта.</a:t>
            </a:r>
            <a:br>
              <a:rPr lang="ru-RU" dirty="0" smtClean="0">
                <a:latin typeface="+mn-lt"/>
              </a:rPr>
            </a:br>
            <a:r>
              <a:rPr lang="ru-RU" dirty="0" smtClean="0">
                <a:latin typeface="+mn-lt"/>
              </a:rPr>
              <a:t>Ввод </a:t>
            </a:r>
            <a:r>
              <a:rPr lang="en-US" dirty="0" smtClean="0">
                <a:latin typeface="+mn-lt"/>
              </a:rPr>
              <a:t>/</a:t>
            </a:r>
            <a:r>
              <a:rPr lang="ru-RU" dirty="0" smtClean="0">
                <a:latin typeface="+mn-lt"/>
              </a:rPr>
              <a:t> вывод.</a:t>
            </a:r>
            <a:endParaRPr lang="ru-RU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Ввод:</a:t>
            </a:r>
          </a:p>
          <a:p>
            <a:r>
              <a:rPr lang="ru-RU" dirty="0" smtClean="0"/>
              <a:t>При активации программы фоторедактора, пользователю предоставляется окно через активные элементы которого он может воздействовать на фотографию.</a:t>
            </a:r>
          </a:p>
          <a:p>
            <a:endParaRPr lang="ru-RU" dirty="0" smtClean="0"/>
          </a:p>
          <a:p>
            <a:r>
              <a:rPr lang="ru-RU" b="1" dirty="0" smtClean="0"/>
              <a:t>Вывод: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ри активации определённого элемента окна, фотография, загруженная в программу будет соответственно изменяться.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+mn-lt"/>
              </a:rPr>
              <a:t>Описание проекта.</a:t>
            </a:r>
            <a:br>
              <a:rPr lang="ru-RU" dirty="0">
                <a:latin typeface="+mn-lt"/>
              </a:rPr>
            </a:br>
            <a:r>
              <a:rPr lang="ru-RU" dirty="0" smtClean="0">
                <a:latin typeface="+mn-lt"/>
              </a:rPr>
              <a:t>Структура кода.</a:t>
            </a:r>
            <a:endParaRPr lang="ru-RU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380312" y="510412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QWidget</a:t>
            </a:r>
            <a:endParaRPr lang="ru-RU" sz="105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80312" y="5680188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Error</a:t>
            </a:r>
            <a:endParaRPr lang="ru-RU" sz="105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53756" y="1682299"/>
            <a:ext cx="1260140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QMainWindow</a:t>
            </a:r>
            <a:endParaRPr lang="ru-RU" sz="105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90696" y="2826684"/>
            <a:ext cx="9848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Editor_tools</a:t>
            </a:r>
            <a:endParaRPr lang="ru-RU" sz="105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48751" y="2258363"/>
            <a:ext cx="1092121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Photo_Editor</a:t>
            </a:r>
            <a:endParaRPr lang="ru-RU" sz="1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321774" y="2882131"/>
            <a:ext cx="924103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50937" y="2958549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negativ</a:t>
            </a:r>
            <a:r>
              <a:rPr lang="en-US" sz="1000" dirty="0"/>
              <a:t>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22" name="Прямая со стрелкой 21"/>
          <p:cNvCxnSpPr>
            <a:stCxn id="6" idx="2"/>
            <a:endCxn id="9" idx="0"/>
          </p:cNvCxnSpPr>
          <p:nvPr/>
        </p:nvCxnSpPr>
        <p:spPr>
          <a:xfrm>
            <a:off x="2783826" y="1922627"/>
            <a:ext cx="10986" cy="33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5" idx="0"/>
          </p:cNvCxnSpPr>
          <p:nvPr/>
        </p:nvCxnSpPr>
        <p:spPr>
          <a:xfrm>
            <a:off x="7812360" y="54641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5750937" y="350456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black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750937" y="401128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frame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750937" y="4524918"/>
            <a:ext cx="83728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recoloring_picture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058746" y="3537755"/>
            <a:ext cx="114539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copy_picture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058747" y="408377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new_picture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058747" y="459049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exit_picture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4058749" y="5104124"/>
            <a:ext cx="11453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roted_l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058747" y="5642085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roted_r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058747" y="619466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sepia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46" name="Соединительная линия уступом 45"/>
          <p:cNvCxnSpPr>
            <a:stCxn id="7" idx="2"/>
            <a:endCxn id="37" idx="1"/>
          </p:cNvCxnSpPr>
          <p:nvPr/>
        </p:nvCxnSpPr>
        <p:spPr>
          <a:xfrm rot="5400000">
            <a:off x="3805412" y="3440058"/>
            <a:ext cx="531051" cy="24382"/>
          </a:xfrm>
          <a:prstGeom prst="bentConnector4">
            <a:avLst>
              <a:gd name="adj1" fmla="val 37746"/>
              <a:gd name="adj2" fmla="val 10375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7" idx="2"/>
            <a:endCxn id="38" idx="1"/>
          </p:cNvCxnSpPr>
          <p:nvPr/>
        </p:nvCxnSpPr>
        <p:spPr>
          <a:xfrm rot="5400000">
            <a:off x="3532405" y="3713067"/>
            <a:ext cx="1077067" cy="24381"/>
          </a:xfrm>
          <a:prstGeom prst="bentConnector4">
            <a:avLst>
              <a:gd name="adj1" fmla="val 17830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7" idx="2"/>
            <a:endCxn id="39" idx="1"/>
          </p:cNvCxnSpPr>
          <p:nvPr/>
        </p:nvCxnSpPr>
        <p:spPr>
          <a:xfrm rot="5400000">
            <a:off x="3279045" y="3966427"/>
            <a:ext cx="1583787" cy="24381"/>
          </a:xfrm>
          <a:prstGeom prst="bentConnector4">
            <a:avLst>
              <a:gd name="adj1" fmla="val 12300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2"/>
            <a:endCxn id="41" idx="1"/>
          </p:cNvCxnSpPr>
          <p:nvPr/>
        </p:nvCxnSpPr>
        <p:spPr>
          <a:xfrm rot="5400000">
            <a:off x="2753248" y="4492224"/>
            <a:ext cx="2635381" cy="24381"/>
          </a:xfrm>
          <a:prstGeom prst="bentConnector4">
            <a:avLst>
              <a:gd name="adj1" fmla="val 7787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" idx="2"/>
            <a:endCxn id="42" idx="1"/>
          </p:cNvCxnSpPr>
          <p:nvPr/>
        </p:nvCxnSpPr>
        <p:spPr>
          <a:xfrm rot="5400000">
            <a:off x="2476960" y="4768512"/>
            <a:ext cx="3187957" cy="24381"/>
          </a:xfrm>
          <a:prstGeom prst="bentConnector4">
            <a:avLst>
              <a:gd name="adj1" fmla="val 5978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9" idx="2"/>
            <a:endCxn id="14" idx="0"/>
          </p:cNvCxnSpPr>
          <p:nvPr/>
        </p:nvCxnSpPr>
        <p:spPr>
          <a:xfrm rot="5400000">
            <a:off x="2597599" y="2684918"/>
            <a:ext cx="383440" cy="109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>
            <a:off x="3806720" y="5284144"/>
            <a:ext cx="252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7" idx="2"/>
            <a:endCxn id="16" idx="1"/>
          </p:cNvCxnSpPr>
          <p:nvPr/>
        </p:nvCxnSpPr>
        <p:spPr>
          <a:xfrm rot="5400000" flipH="1" flipV="1">
            <a:off x="4892954" y="2328742"/>
            <a:ext cx="48155" cy="1667809"/>
          </a:xfrm>
          <a:prstGeom prst="bentConnector4">
            <a:avLst>
              <a:gd name="adj1" fmla="val -474717"/>
              <a:gd name="adj2" fmla="val 64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endCxn id="35" idx="1"/>
          </p:cNvCxnSpPr>
          <p:nvPr/>
        </p:nvCxnSpPr>
        <p:spPr>
          <a:xfrm rot="16200000" flipH="1">
            <a:off x="4821969" y="3775970"/>
            <a:ext cx="1566370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endCxn id="33" idx="1"/>
          </p:cNvCxnSpPr>
          <p:nvPr/>
        </p:nvCxnSpPr>
        <p:spPr>
          <a:xfrm rot="16200000" flipH="1">
            <a:off x="5332146" y="3265793"/>
            <a:ext cx="546017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34" idx="1"/>
          </p:cNvCxnSpPr>
          <p:nvPr/>
        </p:nvCxnSpPr>
        <p:spPr>
          <a:xfrm rot="16200000" flipH="1">
            <a:off x="5078785" y="3519153"/>
            <a:ext cx="1052738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14" idx="3"/>
            <a:endCxn id="7" idx="1"/>
          </p:cNvCxnSpPr>
          <p:nvPr/>
        </p:nvCxnSpPr>
        <p:spPr>
          <a:xfrm>
            <a:off x="3245877" y="3002295"/>
            <a:ext cx="344819" cy="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Скругленный прямоугольник 136"/>
          <p:cNvSpPr/>
          <p:nvPr/>
        </p:nvSpPr>
        <p:spPr>
          <a:xfrm>
            <a:off x="2332760" y="3524220"/>
            <a:ext cx="924103" cy="369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дизайн</a:t>
            </a:r>
            <a:r>
              <a:rPr lang="en-US" sz="1050" dirty="0" smtClean="0"/>
              <a:t>.</a:t>
            </a:r>
            <a:r>
              <a:rPr lang="en-US" sz="1050" dirty="0" err="1" smtClean="0"/>
              <a:t>ui</a:t>
            </a:r>
            <a:endParaRPr lang="ru-RU" sz="1050" dirty="0"/>
          </a:p>
        </p:txBody>
      </p:sp>
      <p:cxnSp>
        <p:nvCxnSpPr>
          <p:cNvPr id="139" name="Прямая со стрелкой 138"/>
          <p:cNvCxnSpPr>
            <a:stCxn id="137" idx="0"/>
            <a:endCxn id="14" idx="2"/>
          </p:cNvCxnSpPr>
          <p:nvPr/>
        </p:nvCxnSpPr>
        <p:spPr>
          <a:xfrm flipH="1" flipV="1">
            <a:off x="2783826" y="3122459"/>
            <a:ext cx="10986" cy="40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40" idx="3"/>
            <a:endCxn id="5" idx="1"/>
          </p:cNvCxnSpPr>
          <p:nvPr/>
        </p:nvCxnSpPr>
        <p:spPr>
          <a:xfrm>
            <a:off x="5204137" y="5284144"/>
            <a:ext cx="2176175" cy="576064"/>
          </a:xfrm>
          <a:prstGeom prst="bentConnector3">
            <a:avLst>
              <a:gd name="adj1" fmla="val 18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39" idx="3"/>
            <a:endCxn id="5" idx="1"/>
          </p:cNvCxnSpPr>
          <p:nvPr/>
        </p:nvCxnSpPr>
        <p:spPr>
          <a:xfrm>
            <a:off x="5204137" y="4770511"/>
            <a:ext cx="2176175" cy="1089697"/>
          </a:xfrm>
          <a:prstGeom prst="bentConnector3">
            <a:avLst>
              <a:gd name="adj1" fmla="val 19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60"/>
          <p:cNvCxnSpPr>
            <a:stCxn id="41" idx="3"/>
            <a:endCxn id="5" idx="1"/>
          </p:cNvCxnSpPr>
          <p:nvPr/>
        </p:nvCxnSpPr>
        <p:spPr>
          <a:xfrm>
            <a:off x="5204137" y="5822105"/>
            <a:ext cx="2176175" cy="38103"/>
          </a:xfrm>
          <a:prstGeom prst="bentConnector3">
            <a:avLst>
              <a:gd name="adj1" fmla="val 194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298882" y="1598365"/>
            <a:ext cx="1512168" cy="408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Запуск программы на исполнение</a:t>
            </a:r>
            <a:endParaRPr lang="ru-RU" sz="12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98882" y="2278755"/>
            <a:ext cx="1512168" cy="41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Подключение библиотек</a:t>
            </a:r>
            <a:endParaRPr lang="ru-RU" sz="12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298882" y="2920486"/>
            <a:ext cx="1510315" cy="402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Основное тело программы</a:t>
            </a:r>
            <a:endParaRPr lang="ru-RU" sz="1200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83860" y="3629445"/>
            <a:ext cx="1512168" cy="41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Прекращение работы программы</a:t>
            </a:r>
            <a:endParaRPr lang="ru-RU" sz="1200" dirty="0"/>
          </a:p>
        </p:txBody>
      </p:sp>
      <p:cxnSp>
        <p:nvCxnSpPr>
          <p:cNvPr id="10" name="Прямая со стрелкой 9"/>
          <p:cNvCxnSpPr>
            <a:stCxn id="3" idx="2"/>
            <a:endCxn id="43" idx="0"/>
          </p:cNvCxnSpPr>
          <p:nvPr/>
        </p:nvCxnSpPr>
        <p:spPr>
          <a:xfrm>
            <a:off x="1054966" y="2006561"/>
            <a:ext cx="0" cy="272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3" idx="2"/>
            <a:endCxn id="44" idx="0"/>
          </p:cNvCxnSpPr>
          <p:nvPr/>
        </p:nvCxnSpPr>
        <p:spPr>
          <a:xfrm flipH="1">
            <a:off x="1054040" y="2690411"/>
            <a:ext cx="926" cy="23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4" idx="2"/>
            <a:endCxn id="45" idx="0"/>
          </p:cNvCxnSpPr>
          <p:nvPr/>
        </p:nvCxnSpPr>
        <p:spPr>
          <a:xfrm flipH="1">
            <a:off x="1039944" y="3323339"/>
            <a:ext cx="14096" cy="30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44" idx="3"/>
            <a:endCxn id="9" idx="1"/>
          </p:cNvCxnSpPr>
          <p:nvPr/>
        </p:nvCxnSpPr>
        <p:spPr>
          <a:xfrm flipV="1">
            <a:off x="1809197" y="2378527"/>
            <a:ext cx="439554" cy="7433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Мною был реализован фоторедактор, который может поворачивать изображение, применять к изображению фильтры, создавать копии изображений, изменять процентную составляющую цвета в изображении.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Спасибо за внимание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9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258</TotalTime>
  <Words>180</Words>
  <Application>Microsoft Office PowerPoint</Application>
  <PresentationFormat>Экран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Аптека</vt:lpstr>
      <vt:lpstr>Фоторедактор</vt:lpstr>
      <vt:lpstr>Цель и задачи</vt:lpstr>
      <vt:lpstr>Актуальность</vt:lpstr>
      <vt:lpstr>Этапы работы над проектом</vt:lpstr>
      <vt:lpstr>Описание проекта. Ввод / вывод.</vt:lpstr>
      <vt:lpstr>Описание проекта. Структура кода.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редактор</dc:title>
  <dc:creator>VV</dc:creator>
  <cp:lastModifiedBy>VV</cp:lastModifiedBy>
  <cp:revision>23</cp:revision>
  <dcterms:created xsi:type="dcterms:W3CDTF">2018-12-31T15:53:18Z</dcterms:created>
  <dcterms:modified xsi:type="dcterms:W3CDTF">2019-01-04T06:32:44Z</dcterms:modified>
</cp:coreProperties>
</file>