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фоторедактора;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возможности фоторедактора;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</a:t>
            </a:r>
            <a:r>
              <a:rPr lang="ru-RU" dirty="0" smtClean="0"/>
              <a:t>классы и все </a:t>
            </a:r>
            <a:r>
              <a:rPr lang="ru-RU" dirty="0"/>
              <a:t>функции редактора</a:t>
            </a:r>
            <a:r>
              <a:rPr lang="ru-RU" dirty="0" smtClean="0"/>
              <a:t>;</a:t>
            </a:r>
            <a:r>
              <a:rPr lang="ru-RU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Отладить </a:t>
            </a:r>
            <a:r>
              <a:rPr lang="ru-RU" dirty="0" smtClean="0"/>
              <a:t>программу;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существует большое множество различных редакторов, но они не всегда способны отредактировать фотографию так как мне надо, а если и могут, то не всегда они общедоступны, поэтому я решил написать фоторедактор с простейшими функциями.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endParaRPr lang="ru-RU" dirty="0" smtClean="0"/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80312" y="51041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0312" y="568018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53756" y="1682299"/>
            <a:ext cx="1260140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0696" y="2826684"/>
            <a:ext cx="9848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48751" y="2258363"/>
            <a:ext cx="1092121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21774" y="2882131"/>
            <a:ext cx="924103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50937" y="295854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</a:t>
            </a:r>
            <a:r>
              <a:rPr lang="en-US" sz="1000" dirty="0"/>
              <a:t>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2783826" y="1922627"/>
            <a:ext cx="10986" cy="3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7812360" y="54641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750937" y="350456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50937" y="401128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50937" y="4524918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58746" y="3537755"/>
            <a:ext cx="114539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058747" y="408377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058747" y="459049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058749" y="5104124"/>
            <a:ext cx="11453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058747" y="5642085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058747" y="619466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3805412" y="3440058"/>
            <a:ext cx="531051" cy="24382"/>
          </a:xfrm>
          <a:prstGeom prst="bentConnector4">
            <a:avLst>
              <a:gd name="adj1" fmla="val 37746"/>
              <a:gd name="adj2" fmla="val 1037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3532405" y="3713067"/>
            <a:ext cx="1077067" cy="24381"/>
          </a:xfrm>
          <a:prstGeom prst="bentConnector4">
            <a:avLst>
              <a:gd name="adj1" fmla="val 1783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3279045" y="3966427"/>
            <a:ext cx="1583787" cy="24381"/>
          </a:xfrm>
          <a:prstGeom prst="bentConnector4">
            <a:avLst>
              <a:gd name="adj1" fmla="val 1230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2753248" y="4492224"/>
            <a:ext cx="2635381" cy="24381"/>
          </a:xfrm>
          <a:prstGeom prst="bentConnector4">
            <a:avLst>
              <a:gd name="adj1" fmla="val 7787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2476960" y="4768512"/>
            <a:ext cx="3187957" cy="24381"/>
          </a:xfrm>
          <a:prstGeom prst="bentConnector4">
            <a:avLst>
              <a:gd name="adj1" fmla="val 5978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597599" y="2684918"/>
            <a:ext cx="383440" cy="10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806720" y="5284144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7" idx="2"/>
            <a:endCxn id="16" idx="1"/>
          </p:cNvCxnSpPr>
          <p:nvPr/>
        </p:nvCxnSpPr>
        <p:spPr>
          <a:xfrm rot="5400000" flipH="1" flipV="1">
            <a:off x="4892954" y="2328742"/>
            <a:ext cx="48155" cy="1667809"/>
          </a:xfrm>
          <a:prstGeom prst="bentConnector4">
            <a:avLst>
              <a:gd name="adj1" fmla="val -474717"/>
              <a:gd name="adj2" fmla="val 64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endCxn id="35" idx="1"/>
          </p:cNvCxnSpPr>
          <p:nvPr/>
        </p:nvCxnSpPr>
        <p:spPr>
          <a:xfrm rot="16200000" flipH="1">
            <a:off x="4821970" y="3775970"/>
            <a:ext cx="1566369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endCxn id="33" idx="1"/>
          </p:cNvCxnSpPr>
          <p:nvPr/>
        </p:nvCxnSpPr>
        <p:spPr>
          <a:xfrm rot="16200000" flipH="1">
            <a:off x="5332146" y="3265793"/>
            <a:ext cx="546017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34" idx="1"/>
          </p:cNvCxnSpPr>
          <p:nvPr/>
        </p:nvCxnSpPr>
        <p:spPr>
          <a:xfrm rot="16200000" flipH="1">
            <a:off x="5078785" y="3519153"/>
            <a:ext cx="1052738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4" idx="3"/>
            <a:endCxn id="7" idx="1"/>
          </p:cNvCxnSpPr>
          <p:nvPr/>
        </p:nvCxnSpPr>
        <p:spPr>
          <a:xfrm>
            <a:off x="3245877" y="3002295"/>
            <a:ext cx="344819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332760" y="3524220"/>
            <a:ext cx="924103" cy="36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дизайн</a:t>
            </a:r>
            <a:r>
              <a:rPr lang="en-US" sz="1050" dirty="0" smtClean="0"/>
              <a:t>.</a:t>
            </a:r>
            <a:r>
              <a:rPr lang="en-US" sz="1050" dirty="0" err="1" smtClean="0"/>
              <a:t>ui</a:t>
            </a:r>
            <a:endParaRPr lang="ru-RU" sz="1050" dirty="0"/>
          </a:p>
        </p:txBody>
      </p:sp>
      <p:cxnSp>
        <p:nvCxnSpPr>
          <p:cNvPr id="139" name="Прямая со стрелкой 138"/>
          <p:cNvCxnSpPr>
            <a:stCxn id="137" idx="0"/>
            <a:endCxn id="14" idx="2"/>
          </p:cNvCxnSpPr>
          <p:nvPr/>
        </p:nvCxnSpPr>
        <p:spPr>
          <a:xfrm flipH="1" flipV="1">
            <a:off x="2783826" y="3122459"/>
            <a:ext cx="10986" cy="40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40" idx="3"/>
            <a:endCxn id="5" idx="1"/>
          </p:cNvCxnSpPr>
          <p:nvPr/>
        </p:nvCxnSpPr>
        <p:spPr>
          <a:xfrm>
            <a:off x="5204137" y="5284144"/>
            <a:ext cx="2176175" cy="576064"/>
          </a:xfrm>
          <a:prstGeom prst="bentConnector3">
            <a:avLst>
              <a:gd name="adj1" fmla="val 18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9" idx="3"/>
            <a:endCxn id="5" idx="1"/>
          </p:cNvCxnSpPr>
          <p:nvPr/>
        </p:nvCxnSpPr>
        <p:spPr>
          <a:xfrm>
            <a:off x="5204137" y="4770511"/>
            <a:ext cx="2176175" cy="1089697"/>
          </a:xfrm>
          <a:prstGeom prst="bentConnector3">
            <a:avLst>
              <a:gd name="adj1" fmla="val 19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41" idx="3"/>
            <a:endCxn id="5" idx="1"/>
          </p:cNvCxnSpPr>
          <p:nvPr/>
        </p:nvCxnSpPr>
        <p:spPr>
          <a:xfrm>
            <a:off x="5204137" y="5822105"/>
            <a:ext cx="2176175" cy="38103"/>
          </a:xfrm>
          <a:prstGeom prst="bentConnector3">
            <a:avLst>
              <a:gd name="adj1" fmla="val 19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98882" y="1598365"/>
            <a:ext cx="1512168" cy="40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Запуск программы на исполнение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98882" y="2278755"/>
            <a:ext cx="1512168" cy="41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Подключение библиотек</a:t>
            </a:r>
            <a:endParaRPr lang="ru-RU" sz="12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98882" y="2920486"/>
            <a:ext cx="1510315" cy="40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Основное тело программы</a:t>
            </a:r>
            <a:endParaRPr lang="ru-RU" sz="12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83860" y="3629445"/>
            <a:ext cx="1512168" cy="41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Прекращение работы программы</a:t>
            </a:r>
            <a:endParaRPr lang="ru-RU" sz="1200" dirty="0"/>
          </a:p>
        </p:txBody>
      </p:sp>
      <p:cxnSp>
        <p:nvCxnSpPr>
          <p:cNvPr id="10" name="Прямая со стрелкой 9"/>
          <p:cNvCxnSpPr>
            <a:stCxn id="3" idx="2"/>
            <a:endCxn id="43" idx="0"/>
          </p:cNvCxnSpPr>
          <p:nvPr/>
        </p:nvCxnSpPr>
        <p:spPr>
          <a:xfrm>
            <a:off x="1054966" y="2006561"/>
            <a:ext cx="0" cy="272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3" idx="2"/>
            <a:endCxn id="44" idx="0"/>
          </p:cNvCxnSpPr>
          <p:nvPr/>
        </p:nvCxnSpPr>
        <p:spPr>
          <a:xfrm flipH="1">
            <a:off x="1054040" y="2690411"/>
            <a:ext cx="926" cy="23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4" idx="2"/>
            <a:endCxn id="45" idx="0"/>
          </p:cNvCxnSpPr>
          <p:nvPr/>
        </p:nvCxnSpPr>
        <p:spPr>
          <a:xfrm flipH="1">
            <a:off x="1039944" y="3323339"/>
            <a:ext cx="14096" cy="30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4" idx="3"/>
            <a:endCxn id="9" idx="1"/>
          </p:cNvCxnSpPr>
          <p:nvPr/>
        </p:nvCxnSpPr>
        <p:spPr>
          <a:xfrm flipV="1">
            <a:off x="1809197" y="2378527"/>
            <a:ext cx="439554" cy="7433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фильтры, создавать копии изображений, изменять процентную составляющую цвета в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255</TotalTime>
  <Words>198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22</cp:revision>
  <dcterms:created xsi:type="dcterms:W3CDTF">2018-12-31T15:53:18Z</dcterms:created>
  <dcterms:modified xsi:type="dcterms:W3CDTF">2019-01-04T06:27:52Z</dcterms:modified>
</cp:coreProperties>
</file>