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773F6EB-1D38-460C-85ED-D37757979B1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0159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F3A1157-7721-489E-B70D-98628333B52C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F6AE30A-1505-4C5D-A965-72802EB353FB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8F58C76-D82C-413D-8D7D-9AB56BA0E7DA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6008513-CE7B-4AE2-BC91-23C1BC3A22EB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8B73F18-B5E8-466F-B1D9-2ABB1585204E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863119A-A197-4A90-972D-ED56DE4C413A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B1705B1-560B-43E1-AE61-E063805B6302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119DDAE-37C2-4829-90DA-F7C94F132E09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F06656F-66C4-44FE-9CE8-A39DEA04D462}" type="slidenum"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pPr eaLnBrk="1"/>
              <a:t>9</a:t>
            </a:fld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21364-AFE6-4E05-A2B0-BB4831475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13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30941-4F30-4C56-8922-C61CAF65A6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24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A532-B0D0-4C60-8AA9-13876D8B67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80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838" y="3227388"/>
            <a:ext cx="6627812" cy="12176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3585F-411A-4277-A6EF-8AA21FFDF8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00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9FFE7-B573-4F08-947A-08414C6D97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614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3D034-49AA-4269-8CE3-036228B088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977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7D874-22F0-4B7F-AC2B-83D6F34DEC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256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6CCFB-88E9-46E5-82A9-F3189741A50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753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DB3A9-3BDC-4122-86A7-A957097DFE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6065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F18FE-E04F-450A-961A-C88BB2EEB5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0495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581D2-6937-41BD-B5EA-BCB0BF50252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90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7AF8E-FFEC-4A5D-9EEE-071DE70BB4A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629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DE848-BA5D-4A60-98C0-3B8AE42AD4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61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D81BE-E5D7-4FA6-80F9-7BA113C51A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80561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94C31-D646-450A-8AEE-C5BF2123C0A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3278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407988"/>
            <a:ext cx="2063750" cy="57213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25450" y="407988"/>
            <a:ext cx="6043613" cy="57213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7DDB3-4E71-4EA6-9E91-24233E667E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41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40CE2-A0AF-43C3-BFA7-3A80139385C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481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11EF8-5D7D-4C88-B468-3E0BD8537C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440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E52AB-7221-4FC4-A23A-22F83D9B30F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04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AC1FC-4394-4614-9C43-AF9DCDE0C2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354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5B19-1B9E-440C-8129-0695149703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502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BD7CE-EB6E-4574-958C-9D0E24CBF2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638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0AC9F-6157-4E5B-BB44-76E236FCA3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21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92075" y="101600"/>
            <a:ext cx="8961438" cy="6664325"/>
          </a:xfrm>
          <a:prstGeom prst="roundRect">
            <a:avLst>
              <a:gd name="adj" fmla="val 16667"/>
            </a:avLst>
          </a:prstGeom>
          <a:solidFill>
            <a:srgbClr val="93A2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74638" y="277813"/>
            <a:ext cx="8594725" cy="1325562"/>
          </a:xfrm>
          <a:prstGeom prst="rect">
            <a:avLst/>
          </a:prstGeom>
          <a:solidFill>
            <a:srgbClr val="FFFFFF">
              <a:alpha val="8313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73063" y="373063"/>
            <a:ext cx="8380412" cy="1117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48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31" name="AutoShape 6"/>
          <p:cNvSpPr>
            <a:spLocks noChangeArrowheads="1"/>
          </p:cNvSpPr>
          <p:nvPr/>
        </p:nvSpPr>
        <p:spPr bwMode="auto">
          <a:xfrm>
            <a:off x="92075" y="101600"/>
            <a:ext cx="8961438" cy="6664325"/>
          </a:xfrm>
          <a:prstGeom prst="roundRect">
            <a:avLst>
              <a:gd name="adj" fmla="val 16667"/>
            </a:avLst>
          </a:prstGeom>
          <a:solidFill>
            <a:srgbClr val="93A2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346075" y="2943225"/>
            <a:ext cx="7146925" cy="2463800"/>
          </a:xfrm>
          <a:prstGeom prst="rect">
            <a:avLst/>
          </a:prstGeom>
          <a:solidFill>
            <a:srgbClr val="FFFFFF">
              <a:alpha val="8313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572375" y="2944813"/>
            <a:ext cx="1190625" cy="2459037"/>
          </a:xfrm>
          <a:prstGeom prst="rect">
            <a:avLst/>
          </a:prstGeom>
          <a:solidFill>
            <a:srgbClr val="FFFFFF">
              <a:alpha val="8313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7712075" y="3136900"/>
            <a:ext cx="909638" cy="2074863"/>
          </a:xfrm>
          <a:prstGeom prst="rect">
            <a:avLst/>
          </a:prstGeom>
          <a:solidFill>
            <a:srgbClr val="B5AE53">
              <a:alpha val="70195"/>
            </a:srgbClr>
          </a:solidFill>
          <a:ln w="6480">
            <a:solidFill>
              <a:srgbClr val="6B7D7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446088" y="3055938"/>
            <a:ext cx="6946900" cy="2244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48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7786688" y="4625975"/>
            <a:ext cx="7604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</a:tabLst>
              <a:defRPr sz="28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F03B7C54-1F5F-4511-821A-9D5612CF07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541338" y="4559300"/>
            <a:ext cx="6754812" cy="663575"/>
          </a:xfrm>
          <a:prstGeom prst="rect">
            <a:avLst/>
          </a:prstGeom>
          <a:solidFill>
            <a:srgbClr val="93A2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48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 bwMode="auto">
          <a:xfrm>
            <a:off x="538163" y="3140075"/>
            <a:ext cx="6761162" cy="2076450"/>
          </a:xfrm>
          <a:prstGeom prst="rect">
            <a:avLst/>
          </a:prstGeom>
          <a:noFill/>
          <a:ln w="6480">
            <a:solidFill>
              <a:srgbClr val="6B7D7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1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04838" y="3227388"/>
            <a:ext cx="66278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мышьюОбразец заголовка</a:t>
            </a:r>
          </a:p>
        </p:txBody>
      </p:sp>
      <p:sp>
        <p:nvSpPr>
          <p:cNvPr id="104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564B3C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564B3C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564B3C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564B3C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92075" y="101600"/>
            <a:ext cx="8961438" cy="6664325"/>
          </a:xfrm>
          <a:prstGeom prst="roundRect">
            <a:avLst>
              <a:gd name="adj" fmla="val 16667"/>
            </a:avLst>
          </a:prstGeom>
          <a:solidFill>
            <a:srgbClr val="93A2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74638" y="277813"/>
            <a:ext cx="8594725" cy="1325562"/>
          </a:xfrm>
          <a:prstGeom prst="rect">
            <a:avLst/>
          </a:prstGeom>
          <a:solidFill>
            <a:srgbClr val="FFFFFF">
              <a:alpha val="8313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73063" y="373063"/>
            <a:ext cx="8380412" cy="1117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48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407988"/>
            <a:ext cx="825817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мышьюОбразец заголовка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altLang="ru-RU"/>
              <a:t>6.3.19</a:t>
            </a: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1D430A2-562A-49B3-8358-8BF4AF87B25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05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l" defTabSz="449263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564B3C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564B3C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564B3C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564B3C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64B3C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188" y="4508500"/>
            <a:ext cx="6553200" cy="792163"/>
          </a:xfrm>
        </p:spPr>
        <p:txBody>
          <a:bodyPr lIns="90000" tIns="45000" rIns="90000" bIns="45000"/>
          <a:lstStyle/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ru-RU" altLang="ru-RU" sz="1400" dirty="0" smtClean="0">
                <a:solidFill>
                  <a:schemeClr val="bg2">
                    <a:lumMod val="50000"/>
                  </a:schemeClr>
                </a:solidFill>
              </a:rPr>
              <a:t>Проект подготовили:</a:t>
            </a:r>
          </a:p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ru-RU" altLang="ru-RU" sz="1400" dirty="0" smtClean="0">
                <a:solidFill>
                  <a:schemeClr val="bg2">
                    <a:lumMod val="50000"/>
                  </a:schemeClr>
                </a:solidFill>
              </a:rPr>
              <a:t>Белоус Фёдор</a:t>
            </a:r>
          </a:p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ru-RU" altLang="ru-RU" sz="1400" dirty="0" smtClean="0">
                <a:solidFill>
                  <a:schemeClr val="bg2">
                    <a:lumMod val="50000"/>
                  </a:schemeClr>
                </a:solidFill>
              </a:rPr>
              <a:t>Майоров Александр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997200"/>
            <a:ext cx="6629400" cy="1219200"/>
          </a:xfrm>
        </p:spPr>
        <p:txBody>
          <a:bodyPr anchor="t"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ru-RU" altLang="ru-RU" sz="3500" b="1" smtClean="0">
                <a:solidFill>
                  <a:srgbClr val="6B7D72"/>
                </a:solidFill>
                <a:latin typeface="Arial" charset="0"/>
              </a:rPr>
              <a:t>Pac-man</a:t>
            </a:r>
            <a:br>
              <a:rPr lang="ru-RU" altLang="ru-RU" sz="3500" b="1" smtClean="0">
                <a:solidFill>
                  <a:srgbClr val="6B7D72"/>
                </a:solidFill>
                <a:latin typeface="Arial" charset="0"/>
              </a:rPr>
            </a:br>
            <a:r>
              <a:rPr lang="ru-RU" altLang="ru-RU" sz="2800" b="1" smtClean="0">
                <a:solidFill>
                  <a:srgbClr val="6B7D72"/>
                </a:solidFill>
                <a:latin typeface="Arial" charset="0"/>
              </a:rPr>
              <a:t>тогда и сегодня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59763" cy="10382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500" smtClean="0">
                <a:solidFill>
                  <a:srgbClr val="6B7D72"/>
                </a:solidFill>
              </a:rPr>
              <a:t>Цель и задачи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39750" y="1917700"/>
            <a:ext cx="813593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85750"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b="1">
                <a:solidFill>
                  <a:srgbClr val="000000"/>
                </a:solidFill>
                <a:latin typeface="Times New Roman" pitchFamily="16" charset="0"/>
              </a:rPr>
              <a:t>Цель: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Написать  игру Pac-man;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 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ru-RU" altLang="ru-RU" b="1">
                <a:solidFill>
                  <a:srgbClr val="000000"/>
                </a:solidFill>
                <a:latin typeface="Times New Roman" pitchFamily="16" charset="0"/>
              </a:rPr>
              <a:t>Задачи: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Проанализировать задачу;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Определить выполняемые кодом функции игры;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Создать пользовательский интерфейс;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Составить алгоритм работы игры;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Создать основные классы и все функции игры; 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Отладить программу;</a:t>
            </a:r>
          </a:p>
          <a:p>
            <a:pPr eaLnBrk="1" hangingPunct="1">
              <a:lnSpc>
                <a:spcPct val="100000"/>
              </a:lnSpc>
              <a:buSzPct val="45000"/>
              <a:buFont typeface="Arial" charset="0"/>
              <a:buChar char="•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Написать пояснительную записку и подготовиться к защите проекта.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59763" cy="10382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500" smtClean="0">
                <a:solidFill>
                  <a:srgbClr val="6B7D72"/>
                </a:solidFill>
              </a:rPr>
              <a:t>Актуальность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73075" y="2492375"/>
            <a:ext cx="828040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Сейчас существует большое множество различных компьютерных игр, которые по большей части отвлекают, нежели помогают, но многие старые игры были призваны помогать людям в различных сферах жизни. Одной из таких игр является аркадная игра Pac-man, созданная в 1980 году, она до сих пор достаточно популярна. Не смотря на простоту и незаурядность на первый взгляд, эта игра позволяет улучшить реакцию и тактику игрока, потому что только так в ней можно выиграть- проанализировать ситуацию, составить стратегию, и отреагировать.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59763" cy="10382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500" smtClean="0">
                <a:solidFill>
                  <a:srgbClr val="6B7D72"/>
                </a:solidFill>
              </a:rPr>
              <a:t>Этапы работы над проектом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68313" y="1773238"/>
            <a:ext cx="8208962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Times New Roman" pitchFamily="16" charset="0"/>
              <a:buAutoNum type="arabicPeriod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Постановка задачи;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  <a:p>
            <a:pPr eaLnBrk="1" hangingPunct="1">
              <a:lnSpc>
                <a:spcPct val="100000"/>
              </a:lnSpc>
              <a:buSzPct val="45000"/>
              <a:buFont typeface="Times New Roman" pitchFamily="16" charset="0"/>
              <a:buAutoNum type="arabicPeriod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Создание простого интерфейса;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  <a:p>
            <a:pPr eaLnBrk="1" hangingPunct="1">
              <a:lnSpc>
                <a:spcPct val="100000"/>
              </a:lnSpc>
              <a:buSzPct val="45000"/>
              <a:buFont typeface="Times New Roman" pitchFamily="16" charset="0"/>
              <a:buAutoNum type="arabicPeriod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Составление алгоритма проекта;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  <a:p>
            <a:pPr eaLnBrk="1" hangingPunct="1">
              <a:lnSpc>
                <a:spcPct val="100000"/>
              </a:lnSpc>
              <a:buSzPct val="45000"/>
              <a:buFont typeface="Times New Roman" pitchFamily="16" charset="0"/>
              <a:buAutoNum type="arabicPeriod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Написание и отладка программы;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ru-RU" altLang="ru-RU">
              <a:solidFill>
                <a:srgbClr val="000000"/>
              </a:solidFill>
              <a:latin typeface="Times New Roman" pitchFamily="16" charset="0"/>
            </a:endParaRPr>
          </a:p>
          <a:p>
            <a:pPr eaLnBrk="1" hangingPunct="1">
              <a:lnSpc>
                <a:spcPct val="100000"/>
              </a:lnSpc>
              <a:buSzPct val="45000"/>
              <a:buFont typeface="Times New Roman" pitchFamily="16" charset="0"/>
              <a:buAutoNum type="arabicPeriod"/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Написание пояснительной записки и подготовка защите проекта.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59763" cy="10382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500" smtClean="0">
                <a:solidFill>
                  <a:srgbClr val="6B7D72"/>
                </a:solidFill>
                <a:latin typeface="Arial" charset="0"/>
              </a:rPr>
              <a:t>ИГРА Pac-man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733550"/>
            <a:ext cx="63500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3435350"/>
            <a:ext cx="5565775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AutoShap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72450" y="6165850"/>
            <a:ext cx="360363" cy="360363"/>
          </a:xfrm>
          <a:prstGeom prst="star5">
            <a:avLst/>
          </a:prstGeom>
          <a:solidFill>
            <a:srgbClr val="93A299"/>
          </a:solidFill>
          <a:ln w="25560" cap="flat">
            <a:solidFill>
              <a:srgbClr val="6C777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59763" cy="10382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500" smtClean="0">
                <a:solidFill>
                  <a:srgbClr val="6B7D72"/>
                </a:solidFill>
              </a:rPr>
              <a:t>Заключение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68313" y="1628775"/>
            <a:ext cx="8208962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>
                <a:solidFill>
                  <a:srgbClr val="000000"/>
                </a:solidFill>
                <a:latin typeface="Times New Roman" pitchFamily="16" charset="0"/>
              </a:rPr>
              <a:t>Нами была реализована игра Pac-man, с основными правилами и сюжетом, которые хоть и не полностью соответствуют оригиналу, но повторяют основные его черты. Проект будет развит, и вскоре будет готов Pac-man.Clasic который будет в более полной мере соответствовать оригиналу, также улучшится управление, проработка анимации и адаптивность игры к различным видам компьютеров.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2781300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ru-RU" sz="3500" dirty="0" smtClean="0">
                <a:solidFill>
                  <a:schemeClr val="bg2">
                    <a:lumMod val="50000"/>
                  </a:schemeClr>
                </a:solidFill>
              </a:rPr>
              <a:t>Спасибо за внимание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59763" cy="10382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500" smtClean="0">
                <a:solidFill>
                  <a:srgbClr val="6B7D72"/>
                </a:solidFill>
                <a:latin typeface="Arial" charset="0"/>
                <a:cs typeface="Arial" charset="0"/>
              </a:rPr>
              <a:t>Структура кода</a:t>
            </a:r>
            <a:br>
              <a:rPr lang="ru-RU" altLang="ru-RU" sz="3500" smtClean="0">
                <a:solidFill>
                  <a:srgbClr val="6B7D72"/>
                </a:solidFill>
                <a:latin typeface="Arial" charset="0"/>
                <a:cs typeface="Arial" charset="0"/>
              </a:rPr>
            </a:br>
            <a:r>
              <a:rPr lang="ru-RU" altLang="ru-RU" sz="3500" smtClean="0">
                <a:solidFill>
                  <a:schemeClr val="bg2"/>
                </a:solidFill>
                <a:latin typeface="Arial" charset="0"/>
                <a:cs typeface="Arial" charset="0"/>
              </a:rPr>
              <a:t>Game.py</a:t>
            </a:r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468313" y="6237288"/>
            <a:ext cx="360362" cy="287337"/>
          </a:xfrm>
          <a:prstGeom prst="leftArrow">
            <a:avLst>
              <a:gd name="adj1" fmla="val 50000"/>
              <a:gd name="adj2" fmla="val 31354"/>
            </a:avLst>
          </a:prstGeom>
          <a:solidFill>
            <a:srgbClr val="93A299"/>
          </a:solidFill>
          <a:ln w="25560">
            <a:solidFill>
              <a:srgbClr val="6C777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087563"/>
            <a:ext cx="9144001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59763" cy="10382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500" smtClean="0">
                <a:solidFill>
                  <a:srgbClr val="6B7D72"/>
                </a:solidFill>
                <a:latin typeface="Arial" charset="0"/>
                <a:cs typeface="Arial" charset="0"/>
              </a:rPr>
              <a:t>Структура кода</a:t>
            </a:r>
            <a:br>
              <a:rPr lang="ru-RU" altLang="ru-RU" sz="3500" smtClean="0">
                <a:solidFill>
                  <a:srgbClr val="6B7D72"/>
                </a:solidFill>
                <a:latin typeface="Arial" charset="0"/>
                <a:cs typeface="Arial" charset="0"/>
              </a:rPr>
            </a:br>
            <a:r>
              <a:rPr lang="ru-RU" altLang="ru-RU" sz="3500" smtClean="0">
                <a:solidFill>
                  <a:schemeClr val="bg2"/>
                </a:solidFill>
                <a:latin typeface="Arial" charset="0"/>
                <a:cs typeface="Arial" charset="0"/>
              </a:rPr>
              <a:t>Title.py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468313" y="6237288"/>
            <a:ext cx="360362" cy="287337"/>
          </a:xfrm>
          <a:prstGeom prst="leftArrow">
            <a:avLst>
              <a:gd name="adj1" fmla="val 50000"/>
              <a:gd name="adj2" fmla="val 31354"/>
            </a:avLst>
          </a:prstGeom>
          <a:solidFill>
            <a:srgbClr val="93A299"/>
          </a:solidFill>
          <a:ln w="25560">
            <a:solidFill>
              <a:srgbClr val="6C777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7538"/>
            <a:ext cx="9144000" cy="372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210</Words>
  <Application>Microsoft Office PowerPoint</Application>
  <PresentationFormat>Экран (4:3)</PresentationFormat>
  <Paragraphs>43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Microsoft YaHei</vt:lpstr>
      <vt:lpstr>Times New Roman</vt:lpstr>
      <vt:lpstr>Тема Office</vt:lpstr>
      <vt:lpstr>1_Тема Office</vt:lpstr>
      <vt:lpstr>Pac-man тогда и сегодня</vt:lpstr>
      <vt:lpstr>Цель и задачи</vt:lpstr>
      <vt:lpstr>Актуальность</vt:lpstr>
      <vt:lpstr>Этапы работы над проектом</vt:lpstr>
      <vt:lpstr>ИГРА Pac-man</vt:lpstr>
      <vt:lpstr>Заключение</vt:lpstr>
      <vt:lpstr>Спасибо за внимание</vt:lpstr>
      <vt:lpstr>Структура кода Game.py</vt:lpstr>
      <vt:lpstr>Структура кода Title.py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тогда и сегодня</dc:title>
  <dc:creator>VV</dc:creator>
  <cp:lastModifiedBy>VV</cp:lastModifiedBy>
  <cp:revision>4</cp:revision>
  <cp:lastPrinted>1601-01-01T00:00:00Z</cp:lastPrinted>
  <dcterms:created xsi:type="dcterms:W3CDTF">1601-01-01T00:00:00Z</dcterms:created>
  <dcterms:modified xsi:type="dcterms:W3CDTF">2019-03-06T12:30:52Z</dcterms:modified>
</cp:coreProperties>
</file>