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35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509120"/>
            <a:ext cx="6553200" cy="792088"/>
          </a:xfrm>
        </p:spPr>
        <p:txBody>
          <a:bodyPr>
            <a:normAutofit lnSpcReduction="10000"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Белоус Фёдор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Майоров Александр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996952"/>
            <a:ext cx="6629400" cy="1219201"/>
          </a:xfrm>
        </p:spPr>
        <p:txBody>
          <a:bodyPr/>
          <a:lstStyle/>
          <a:p>
            <a:r>
              <a:rPr lang="en-US" b="1" dirty="0" smtClean="0"/>
              <a:t>Pac-man</a:t>
            </a:r>
            <a:br>
              <a:rPr lang="en-US" b="1" dirty="0" smtClean="0"/>
            </a:br>
            <a:r>
              <a:rPr lang="ru-RU" sz="2800" b="1" dirty="0" smtClean="0"/>
              <a:t>тогда и сегодня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3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Написать  игру </a:t>
            </a:r>
            <a:r>
              <a:rPr lang="en-US" dirty="0" smtClean="0"/>
              <a:t>Pac-man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b="1" dirty="0"/>
              <a:t>Задачи: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задачу;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Определить</a:t>
            </a:r>
            <a:r>
              <a:rPr lang="ru-RU" dirty="0"/>
              <a:t> </a:t>
            </a:r>
            <a:r>
              <a:rPr lang="ru-RU" dirty="0" smtClean="0"/>
              <a:t>выполняемые кодом функции игры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пользовательский интерфейс;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Составить алгоритм работы </a:t>
            </a:r>
            <a:r>
              <a:rPr lang="ru-RU" dirty="0" smtClean="0"/>
              <a:t>игры;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основные </a:t>
            </a:r>
            <a:r>
              <a:rPr lang="ru-RU" dirty="0" smtClean="0"/>
              <a:t>классы и все </a:t>
            </a:r>
            <a:r>
              <a:rPr lang="ru-RU" dirty="0"/>
              <a:t>функции </a:t>
            </a:r>
            <a:r>
              <a:rPr lang="ru-RU" dirty="0" smtClean="0"/>
              <a:t>игры; </a:t>
            </a:r>
            <a:endParaRPr lang="ru-RU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Отладить программу;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Написать пояснительную записку и подготовиться к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6135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77" y="249289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Сейчас существует большое множество различных </a:t>
            </a:r>
            <a:r>
              <a:rPr lang="ru-RU" dirty="0" smtClean="0"/>
              <a:t>компьютерных игр, </a:t>
            </a:r>
            <a:r>
              <a:rPr lang="ru-RU" dirty="0" smtClean="0"/>
              <a:t>которые по большей части отвлекают, нежели помогают, но многие старые игры были призваны помогать людям в различных сферах жизни. Одной из таких игр является аркадная игра </a:t>
            </a:r>
            <a:r>
              <a:rPr lang="en-US" dirty="0" smtClean="0"/>
              <a:t>Pac-man</a:t>
            </a:r>
            <a:r>
              <a:rPr lang="ru-RU" dirty="0" smtClean="0"/>
              <a:t>, созданная в </a:t>
            </a:r>
            <a:r>
              <a:rPr lang="ru-RU" dirty="0"/>
              <a:t>1980 </a:t>
            </a:r>
            <a:r>
              <a:rPr lang="ru-RU" dirty="0" smtClean="0"/>
              <a:t>году, она до сих пор достаточно популярна. Не смотря на простоту и незаурядность на первый взгляд, эта игра позволяет улучшить реакцию и тактику игрока, потому что только так в ней можно выиграть- проанализировать ситуацию, составить стратегию, и отреагировать.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2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 над проектом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Постановка задачи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Создание простого интерфейса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Составление алгоритма проекта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и отладка программы</a:t>
            </a:r>
            <a:r>
              <a:rPr lang="ru-RU" dirty="0" smtClean="0"/>
              <a:t>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Написание пояснительной записки и подготовка защите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737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Pac-man</a:t>
            </a:r>
            <a:endParaRPr lang="ru-RU" dirty="0"/>
          </a:p>
        </p:txBody>
      </p:sp>
      <p:pic>
        <p:nvPicPr>
          <p:cNvPr id="2050" name="Picture 2" descr="C:\Users\VV\Documents\Pacman\Pacman_game\анимация\log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733366"/>
            <a:ext cx="63500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V\Documents\Pacman\Pacman_game\материал\презентаци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25" y="3435166"/>
            <a:ext cx="5565749" cy="313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5-конечная звезда 2">
            <a:hlinkClick r:id="rId4" action="ppaction://hlinksldjump"/>
          </p:cNvPr>
          <p:cNvSpPr/>
          <p:nvPr/>
        </p:nvSpPr>
        <p:spPr>
          <a:xfrm>
            <a:off x="8172400" y="6165304"/>
            <a:ext cx="360040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8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Нами была реализована игра </a:t>
            </a:r>
            <a:r>
              <a:rPr lang="en-US" dirty="0" smtClean="0"/>
              <a:t>Pac-man</a:t>
            </a:r>
            <a:r>
              <a:rPr lang="ru-RU" dirty="0" smtClean="0"/>
              <a:t>, с основными правилами и сюжетом, которые хоть и не полностью соответствуют оригиналу, но повторяют основные его черты. Проект будет развит, и вскоре будет готов </a:t>
            </a:r>
            <a:r>
              <a:rPr lang="en-US" dirty="0" smtClean="0"/>
              <a:t>Pac-</a:t>
            </a:r>
            <a:r>
              <a:rPr lang="en-US" dirty="0" err="1" smtClean="0"/>
              <a:t>man.Clasic</a:t>
            </a:r>
            <a:r>
              <a:rPr lang="en-US" dirty="0" smtClean="0"/>
              <a:t> </a:t>
            </a:r>
            <a:r>
              <a:rPr lang="ru-RU" dirty="0" smtClean="0"/>
              <a:t>который будет в более полной мере соответствовать оригиналу, также улучшится управление, проработка анимации и адаптивность игры к различным видам компьютеров.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Спасибо за внимание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9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pic>
        <p:nvPicPr>
          <p:cNvPr id="3074" name="Picture 2" descr="C:\Users\VV\Documents\Pacman\Pacman_game\материал\Код_Ga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41020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влево 2">
            <a:hlinkClick r:id="rId3" action="ppaction://hlinksldjump"/>
          </p:cNvPr>
          <p:cNvSpPr/>
          <p:nvPr/>
        </p:nvSpPr>
        <p:spPr>
          <a:xfrm>
            <a:off x="467544" y="6237312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317</TotalTime>
  <Words>199</Words>
  <Application>Microsoft Office PowerPoint</Application>
  <PresentationFormat>Экран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Аптека</vt:lpstr>
      <vt:lpstr>Pac-man тогда и сегодня</vt:lpstr>
      <vt:lpstr>Цель и задачи</vt:lpstr>
      <vt:lpstr>Актуальность</vt:lpstr>
      <vt:lpstr>Этапы работы над проектом</vt:lpstr>
      <vt:lpstr>ИГРА Pac-man</vt:lpstr>
      <vt:lpstr>Заключение</vt:lpstr>
      <vt:lpstr>Спасибо за внимание</vt:lpstr>
      <vt:lpstr>Структура кода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 редактор</dc:title>
  <dc:creator>VV</dc:creator>
  <cp:lastModifiedBy>VV</cp:lastModifiedBy>
  <cp:revision>28</cp:revision>
  <dcterms:created xsi:type="dcterms:W3CDTF">2018-12-31T15:53:18Z</dcterms:created>
  <dcterms:modified xsi:type="dcterms:W3CDTF">2019-03-03T14:56:59Z</dcterms:modified>
</cp:coreProperties>
</file>