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-52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172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c1ba3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c1ba3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c1ba31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c1ba31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c0daa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9c0daa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c0da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c0da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c0daa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c0daa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458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Проект по WebServer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3DPrintingService_RussiaPenza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28600" y="3799550"/>
            <a:ext cx="58938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Подготовили Белоус Фёдор и Майоров Александр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/>
              <a:t>Разработать сайт </a:t>
            </a:r>
            <a:r>
              <a:rPr lang="ru" sz="3000" dirty="0" smtClean="0"/>
              <a:t>интернет сервиса 3</a:t>
            </a:r>
            <a:r>
              <a:rPr lang="en-US" sz="3000" dirty="0" smtClean="0"/>
              <a:t>D </a:t>
            </a:r>
            <a:r>
              <a:rPr lang="ru-RU" sz="3000" dirty="0" smtClean="0"/>
              <a:t>печати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Продумать основные классы и </a:t>
            </a:r>
            <a:r>
              <a:rPr lang="ru" dirty="0" smtClean="0"/>
              <a:t>функции сайта;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Разработать пользовательский </a:t>
            </a:r>
            <a:r>
              <a:rPr lang="ru" dirty="0" smtClean="0"/>
              <a:t>интерфейс;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Реализовать </a:t>
            </a:r>
            <a:r>
              <a:rPr lang="ru" dirty="0" smtClean="0"/>
              <a:t>сайт</a:t>
            </a:r>
            <a:r>
              <a:rPr lang="ru" dirty="0" smtClean="0"/>
              <a:t>;</a:t>
            </a:r>
            <a:endParaRPr lang="ru" dirty="0" smtClean="0"/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Отладить </a:t>
            </a:r>
            <a:r>
              <a:rPr lang="ru-RU" dirty="0" smtClean="0"/>
              <a:t>программу;</a:t>
            </a:r>
            <a:endParaRPr lang="ru-RU" dirty="0"/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Написать пояснительную записку и подготовиться к защите проекта.</a:t>
            </a:r>
          </a:p>
          <a:p>
            <a:pPr marL="285750" indent="-285750">
              <a:spcBef>
                <a:spcPts val="1600"/>
              </a:spcBef>
            </a:pPr>
            <a:endParaRPr lang="ru" dirty="0" smtClean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3D печать - актуальное направление печати, и сервис 3D печати просто необходим сегодня. На данный момент существует не так много сервисов 3D печати, а те, которые существуют имеют множество недостатков. Наш же сайт предлагает удобный, лаконичный интерфейс, понятный каждому.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 </a:t>
            </a:r>
            <a:r>
              <a:rPr lang="ru" sz="3200" dirty="0"/>
              <a:t>3DPrintingService_RussiaPenza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05" y="1279371"/>
            <a:ext cx="5221539" cy="29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Нами был создан сайт с удобным пользовательским интерфейсом. В дальнейшем мы хотим улучшить визуальную составляющую и развить дерево сайта.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0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121</Words>
  <Application>Microsoft Office PowerPoint</Application>
  <PresentationFormat>Экран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Average</vt:lpstr>
      <vt:lpstr>Oswald</vt:lpstr>
      <vt:lpstr>Slate</vt:lpstr>
      <vt:lpstr>Проект по WebServer 3DPrintingService_RussiaPenza </vt:lpstr>
      <vt:lpstr>Цель работы </vt:lpstr>
      <vt:lpstr>Задачи</vt:lpstr>
      <vt:lpstr>Актуальность</vt:lpstr>
      <vt:lpstr>Сайт 3DPrintingService_RussiaPenza 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 3DPrintingService_RussiaPenza </dc:title>
  <cp:lastModifiedBy>VV</cp:lastModifiedBy>
  <cp:revision>3</cp:revision>
  <dcterms:modified xsi:type="dcterms:W3CDTF">2019-03-27T12:57:26Z</dcterms:modified>
</cp:coreProperties>
</file>