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49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73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283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455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000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21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049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86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88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86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3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73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80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2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2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CFF1-995E-4731-9006-2C0C16A800CA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73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CFF1-995E-4731-9006-2C0C16A800CA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C243C6-8C7E-4749-B073-138136926F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24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896B8-9112-AA5D-AE00-33B5B7603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2030" y="1559484"/>
            <a:ext cx="9144000" cy="1367340"/>
          </a:xfrm>
        </p:spPr>
        <p:txBody>
          <a:bodyPr>
            <a:normAutofit/>
          </a:bodyPr>
          <a:lstStyle/>
          <a:p>
            <a:r>
              <a:rPr lang="ru-RU" sz="7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Конвертер величин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7F764-8ADC-2D90-9144-339370E9AC97}"/>
              </a:ext>
            </a:extLst>
          </p:cNvPr>
          <p:cNvSpPr txBox="1"/>
          <p:nvPr/>
        </p:nvSpPr>
        <p:spPr>
          <a:xfrm>
            <a:off x="7174030" y="5765532"/>
            <a:ext cx="570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Выполнила Мамонова Феодосия</a:t>
            </a:r>
          </a:p>
        </p:txBody>
      </p:sp>
    </p:spTree>
    <p:extLst>
      <p:ext uri="{BB962C8B-B14F-4D97-AF65-F5344CB8AC3E}">
        <p14:creationId xmlns:p14="http://schemas.microsoft.com/office/powerpoint/2010/main" val="101809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7B8C4F-1DB0-6748-D37D-4601ADD6BD39}"/>
              </a:ext>
            </a:extLst>
          </p:cNvPr>
          <p:cNvSpPr txBox="1"/>
          <p:nvPr/>
        </p:nvSpPr>
        <p:spPr>
          <a:xfrm>
            <a:off x="3727384" y="693019"/>
            <a:ext cx="6860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ru-RU" sz="5400" dirty="0"/>
              <a:t>Цель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8492B-D0F0-E9A6-9C4C-60EF0006FEA5}"/>
              </a:ext>
            </a:extLst>
          </p:cNvPr>
          <p:cNvSpPr txBox="1"/>
          <p:nvPr/>
        </p:nvSpPr>
        <p:spPr>
          <a:xfrm>
            <a:off x="2639908" y="1812212"/>
            <a:ext cx="86370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ru-RU" sz="3600" u="sng" dirty="0"/>
              <a:t>Разработать приложение</a:t>
            </a:r>
            <a:r>
              <a:rPr lang="ru-RU" sz="3600" dirty="0"/>
              <a:t> на </a:t>
            </a:r>
            <a:r>
              <a:rPr lang="en-US" sz="3600" dirty="0"/>
              <a:t>Python </a:t>
            </a:r>
            <a:r>
              <a:rPr lang="ru-RU" sz="3600" dirty="0"/>
              <a:t>с помощью библиотеки </a:t>
            </a:r>
            <a:r>
              <a:rPr lang="en-US" sz="3600" dirty="0"/>
              <a:t>PyQt5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dirty="0"/>
              <a:t>Сделать </a:t>
            </a:r>
            <a:r>
              <a:rPr lang="ru-RU" sz="3600" u="sng" dirty="0"/>
              <a:t>удобный и простой</a:t>
            </a:r>
            <a:r>
              <a:rPr lang="ru-RU" sz="3600" dirty="0"/>
              <a:t> для пользователя дизайн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u="sng" dirty="0"/>
              <a:t>Помочь людям</a:t>
            </a:r>
            <a:r>
              <a:rPr lang="ru-RU" sz="3600" dirty="0"/>
              <a:t> в конвертировании различных единиц измерения</a:t>
            </a:r>
          </a:p>
        </p:txBody>
      </p:sp>
    </p:spTree>
    <p:extLst>
      <p:ext uri="{BB962C8B-B14F-4D97-AF65-F5344CB8AC3E}">
        <p14:creationId xmlns:p14="http://schemas.microsoft.com/office/powerpoint/2010/main" val="282495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00EF5C-8315-559E-612C-5552353994F3}"/>
              </a:ext>
            </a:extLst>
          </p:cNvPr>
          <p:cNvSpPr txBox="1"/>
          <p:nvPr/>
        </p:nvSpPr>
        <p:spPr>
          <a:xfrm flipH="1">
            <a:off x="3340728" y="388847"/>
            <a:ext cx="79942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6000" dirty="0"/>
              <a:t>Задачи к проекту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5FEF5-347F-C442-3BAF-F75396B0A992}"/>
              </a:ext>
            </a:extLst>
          </p:cNvPr>
          <p:cNvSpPr txBox="1"/>
          <p:nvPr/>
        </p:nvSpPr>
        <p:spPr>
          <a:xfrm>
            <a:off x="2642228" y="1612902"/>
            <a:ext cx="9213410" cy="497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600" dirty="0"/>
              <a:t>  </a:t>
            </a:r>
            <a:r>
              <a:rPr lang="ru-RU" sz="3600" u="sng" dirty="0"/>
              <a:t>Конвертировать</a:t>
            </a:r>
            <a:r>
              <a:rPr lang="ru-RU" sz="3600" dirty="0"/>
              <a:t> разные величины с помощью приложения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600" dirty="0"/>
              <a:t> Написать </a:t>
            </a:r>
            <a:r>
              <a:rPr lang="ru-RU" sz="3600" u="sng" dirty="0"/>
              <a:t>красивый код</a:t>
            </a:r>
            <a:r>
              <a:rPr lang="ru-RU" sz="3600" dirty="0"/>
              <a:t> с комментариями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600" dirty="0"/>
              <a:t> Сделать наиболее </a:t>
            </a:r>
            <a:r>
              <a:rPr lang="ru-RU" sz="3600" u="sng" dirty="0"/>
              <a:t>лаконичным дизайн</a:t>
            </a:r>
            <a:r>
              <a:rPr lang="ru-RU" sz="3600" dirty="0"/>
              <a:t>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87927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E200E-020F-AB4D-4DF4-AF1404AD1E35}"/>
              </a:ext>
            </a:extLst>
          </p:cNvPr>
          <p:cNvSpPr txBox="1"/>
          <p:nvPr/>
        </p:nvSpPr>
        <p:spPr>
          <a:xfrm>
            <a:off x="3772287" y="159027"/>
            <a:ext cx="4647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6000" dirty="0"/>
              <a:t>Результат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11105F-D671-A9A5-D1AF-0BF10074D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40" y="2549636"/>
            <a:ext cx="4936624" cy="38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9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972394-A401-3B22-309F-DBEF432DBEA1}"/>
              </a:ext>
            </a:extLst>
          </p:cNvPr>
          <p:cNvSpPr txBox="1"/>
          <p:nvPr/>
        </p:nvSpPr>
        <p:spPr>
          <a:xfrm>
            <a:off x="4321782" y="453334"/>
            <a:ext cx="3169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6000" dirty="0"/>
              <a:t>Итоги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885FE-4772-80F5-CA6F-26EB59A5097A}"/>
              </a:ext>
            </a:extLst>
          </p:cNvPr>
          <p:cNvSpPr txBox="1"/>
          <p:nvPr/>
        </p:nvSpPr>
        <p:spPr>
          <a:xfrm>
            <a:off x="2922104" y="1997839"/>
            <a:ext cx="8080514" cy="414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600" u="sng" dirty="0"/>
              <a:t> Разработано</a:t>
            </a:r>
            <a:r>
              <a:rPr lang="ru-RU" sz="3600" dirty="0"/>
              <a:t> приложение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600" u="sng" dirty="0"/>
              <a:t> Выполнены</a:t>
            </a:r>
            <a:r>
              <a:rPr lang="ru-RU" sz="3600" dirty="0"/>
              <a:t> все цели и задачи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600" u="sng" dirty="0"/>
              <a:t> Изучены и применены </a:t>
            </a:r>
            <a:r>
              <a:rPr lang="ru-RU" sz="3600" dirty="0"/>
              <a:t>возможности использования библиотеки</a:t>
            </a:r>
            <a:r>
              <a:rPr lang="en-US" sz="3600" dirty="0"/>
              <a:t> PyQt5</a:t>
            </a:r>
            <a:r>
              <a:rPr lang="ru-RU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89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7F4415-8CC6-0885-BD46-682C1C44A60F}"/>
              </a:ext>
            </a:extLst>
          </p:cNvPr>
          <p:cNvSpPr txBox="1"/>
          <p:nvPr/>
        </p:nvSpPr>
        <p:spPr>
          <a:xfrm>
            <a:off x="1968500" y="2413337"/>
            <a:ext cx="9224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/>
              <a:t>Спасибо за внимание!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D2C64-0D56-1BCD-7273-AE2DC96CC6C9}"/>
              </a:ext>
            </a:extLst>
          </p:cNvPr>
          <p:cNvSpPr txBox="1"/>
          <p:nvPr/>
        </p:nvSpPr>
        <p:spPr>
          <a:xfrm>
            <a:off x="8166100" y="6311900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Сделала Мамонова Феодосия</a:t>
            </a:r>
          </a:p>
        </p:txBody>
      </p:sp>
    </p:spTree>
    <p:extLst>
      <p:ext uri="{BB962C8B-B14F-4D97-AF65-F5344CB8AC3E}">
        <p14:creationId xmlns:p14="http://schemas.microsoft.com/office/powerpoint/2010/main" val="158001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E275A-F2AA-9442-A428-9F1A800DA37B}"/>
              </a:ext>
            </a:extLst>
          </p:cNvPr>
          <p:cNvSpPr txBox="1"/>
          <p:nvPr/>
        </p:nvSpPr>
        <p:spPr>
          <a:xfrm>
            <a:off x="2037524" y="367749"/>
            <a:ext cx="10366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ru-RU" sz="6000" dirty="0"/>
              <a:t>Планы дальнейшего развития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07AC6-6A26-6464-D99F-BE88EA26EAB3}"/>
              </a:ext>
            </a:extLst>
          </p:cNvPr>
          <p:cNvSpPr txBox="1"/>
          <p:nvPr/>
        </p:nvSpPr>
        <p:spPr>
          <a:xfrm>
            <a:off x="2566757" y="2306741"/>
            <a:ext cx="9710530" cy="414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600" dirty="0"/>
              <a:t> Добавить конвертер валют с официальным курсом на текущий день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600" dirty="0"/>
              <a:t> Адаптировать проект для англоязычных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74337750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</TotalTime>
  <Words>97</Words>
  <Application>Microsoft Office PowerPoint</Application>
  <PresentationFormat>Широкоэкранный</PresentationFormat>
  <Paragraphs>20</Paragraphs>
  <Slides>7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Легкий дым</vt:lpstr>
      <vt:lpstr>Конвертер величин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Конвертер величин</dc:title>
  <dc:creator>PC</dc:creator>
  <cp:lastModifiedBy>PC</cp:lastModifiedBy>
  <cp:revision>2</cp:revision>
  <dcterms:created xsi:type="dcterms:W3CDTF">2023-11-07T16:09:22Z</dcterms:created>
  <dcterms:modified xsi:type="dcterms:W3CDTF">2023-11-09T06:55:37Z</dcterms:modified>
</cp:coreProperties>
</file>