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3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56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199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50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960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1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45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57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3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63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54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3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5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14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7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493D2-5157-41A6-8E3E-2C3A24D023A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CE0891-9B8A-4D0B-A26B-D3B5273A7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8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1006B-60A4-8B16-E837-2E77E6A43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6545" y="1291337"/>
            <a:ext cx="10270855" cy="3135501"/>
          </a:xfrm>
        </p:spPr>
        <p:txBody>
          <a:bodyPr>
            <a:normAutofit/>
          </a:bodyPr>
          <a:lstStyle/>
          <a:p>
            <a:r>
              <a:rPr lang="ru-RU" sz="8000" b="1" u="sng" dirty="0"/>
              <a:t>Шахматы на </a:t>
            </a:r>
            <a:r>
              <a:rPr lang="en-US" sz="8000" b="1" u="sng" dirty="0" err="1"/>
              <a:t>Pygame</a:t>
            </a:r>
            <a:endParaRPr lang="ru-RU" sz="8000" b="1" u="sng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D6E125-4528-78A9-182D-355030976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6163469"/>
            <a:ext cx="9144000" cy="1655762"/>
          </a:xfrm>
        </p:spPr>
        <p:txBody>
          <a:bodyPr/>
          <a:lstStyle/>
          <a:p>
            <a:r>
              <a:rPr lang="ru-RU" dirty="0"/>
              <a:t>Выполнила Мамонова Феодосия</a:t>
            </a:r>
          </a:p>
        </p:txBody>
      </p:sp>
    </p:spTree>
    <p:extLst>
      <p:ext uri="{BB962C8B-B14F-4D97-AF65-F5344CB8AC3E}">
        <p14:creationId xmlns:p14="http://schemas.microsoft.com/office/powerpoint/2010/main" val="182082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F881D9-EE58-D578-3ED7-BB370CB63ECA}"/>
              </a:ext>
            </a:extLst>
          </p:cNvPr>
          <p:cNvSpPr txBox="1"/>
          <p:nvPr/>
        </p:nvSpPr>
        <p:spPr>
          <a:xfrm>
            <a:off x="2773075" y="609600"/>
            <a:ext cx="80137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8000" b="1" dirty="0"/>
              <a:t> Цель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91E6E-E465-6EF8-A7D9-DEC0FA1E0B58}"/>
              </a:ext>
            </a:extLst>
          </p:cNvPr>
          <p:cNvSpPr txBox="1"/>
          <p:nvPr/>
        </p:nvSpPr>
        <p:spPr>
          <a:xfrm>
            <a:off x="1367883" y="2571750"/>
            <a:ext cx="10824117" cy="2744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248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3600" dirty="0"/>
              <a:t> Разработать приложение-игру на </a:t>
            </a:r>
            <a:r>
              <a:rPr lang="en-US" sz="3600" dirty="0"/>
              <a:t>Python</a:t>
            </a:r>
            <a:r>
              <a:rPr lang="ru-RU" sz="3600" dirty="0"/>
              <a:t> 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ru-RU" sz="3600" dirty="0"/>
              <a:t>с помощью библиотеки</a:t>
            </a:r>
            <a:r>
              <a:rPr lang="en-US" sz="3600" dirty="0"/>
              <a:t> </a:t>
            </a:r>
            <a:r>
              <a:rPr lang="en-US" sz="3600" dirty="0" err="1"/>
              <a:t>Pygame</a:t>
            </a:r>
            <a:r>
              <a:rPr lang="ru-RU" sz="3600" dirty="0"/>
              <a:t> </a:t>
            </a:r>
            <a:endParaRPr lang="en-US" sz="3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ru-RU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Сделать удобный для пользов</a:t>
            </a:r>
            <a:r>
              <a:rPr lang="ru-RU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ателя дизайн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ru-RU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</a:t>
            </a:r>
            <a:r>
              <a:rPr lang="ru-RU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полезную игру</a:t>
            </a:r>
            <a:endParaRPr lang="ru-RU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0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A2889D-4B93-9E8D-50EF-AA47D0580882}"/>
              </a:ext>
            </a:extLst>
          </p:cNvPr>
          <p:cNvSpPr txBox="1"/>
          <p:nvPr/>
        </p:nvSpPr>
        <p:spPr>
          <a:xfrm>
            <a:off x="1637508" y="3647909"/>
            <a:ext cx="105544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dirty="0"/>
              <a:t>Написать красивый код с комментариями</a:t>
            </a:r>
          </a:p>
          <a:p>
            <a:pPr marL="342900" indent="-342900">
              <a:buAutoNum type="arabicPeriod"/>
            </a:pPr>
            <a:r>
              <a:rPr lang="ru-RU" sz="3600" dirty="0"/>
              <a:t>Сделать красивый дизайн проекта</a:t>
            </a:r>
          </a:p>
          <a:p>
            <a:pPr marL="342900" indent="-342900">
              <a:buAutoNum type="arabicPeriod"/>
            </a:pPr>
            <a:r>
              <a:rPr lang="ru-RU" sz="3600" dirty="0"/>
              <a:t>Создать нужную игру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5E0DF-CA92-48EF-F722-7F1078B2F8C9}"/>
              </a:ext>
            </a:extLst>
          </p:cNvPr>
          <p:cNvSpPr txBox="1"/>
          <p:nvPr/>
        </p:nvSpPr>
        <p:spPr>
          <a:xfrm flipH="1">
            <a:off x="2917649" y="655547"/>
            <a:ext cx="79942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8000" dirty="0"/>
              <a:t>Задачи к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341928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EADB15-FF56-7583-91BE-11E4C5FDD662}"/>
              </a:ext>
            </a:extLst>
          </p:cNvPr>
          <p:cNvSpPr txBox="1"/>
          <p:nvPr/>
        </p:nvSpPr>
        <p:spPr>
          <a:xfrm>
            <a:off x="3537719" y="533400"/>
            <a:ext cx="61366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ru-RU" sz="8000" dirty="0"/>
              <a:t>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EE210D-2E5F-56BB-E33F-68A7037D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39" y="1856839"/>
            <a:ext cx="4501376" cy="46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4792D8-A3EB-61AB-C01D-F0CDEF622776}"/>
              </a:ext>
            </a:extLst>
          </p:cNvPr>
          <p:cNvSpPr txBox="1"/>
          <p:nvPr/>
        </p:nvSpPr>
        <p:spPr>
          <a:xfrm>
            <a:off x="3419475" y="647701"/>
            <a:ext cx="5353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ru-RU" sz="8000" dirty="0"/>
              <a:t>Итоги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15562-530F-EDEA-1FBD-64DD126E8348}"/>
              </a:ext>
            </a:extLst>
          </p:cNvPr>
          <p:cNvSpPr txBox="1"/>
          <p:nvPr/>
        </p:nvSpPr>
        <p:spPr>
          <a:xfrm>
            <a:off x="2286000" y="2876550"/>
            <a:ext cx="9100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dirty="0"/>
              <a:t>Разработана игра</a:t>
            </a:r>
          </a:p>
          <a:p>
            <a:pPr marL="342900" indent="-342900">
              <a:buAutoNum type="arabicPeriod"/>
            </a:pPr>
            <a:r>
              <a:rPr lang="ru-RU" sz="3600" dirty="0"/>
              <a:t>Выполнены все цели и задачи</a:t>
            </a:r>
          </a:p>
          <a:p>
            <a:pPr marL="342900" indent="-342900">
              <a:buAutoNum type="arabicPeriod"/>
            </a:pPr>
            <a:r>
              <a:rPr lang="ru-RU" sz="3600" dirty="0"/>
              <a:t>Изучены и применены возможности </a:t>
            </a:r>
            <a:endParaRPr lang="en-US" sz="3600" dirty="0"/>
          </a:p>
          <a:p>
            <a:r>
              <a:rPr lang="ru-RU" sz="3600" dirty="0"/>
              <a:t>использования библиотеки </a:t>
            </a:r>
            <a:r>
              <a:rPr lang="en-US" sz="3600" dirty="0" err="1"/>
              <a:t>PyGame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9557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F7655-D4CE-390A-51F3-817AB18B1B0C}"/>
              </a:ext>
            </a:extLst>
          </p:cNvPr>
          <p:cNvSpPr txBox="1"/>
          <p:nvPr/>
        </p:nvSpPr>
        <p:spPr>
          <a:xfrm>
            <a:off x="3305175" y="1543050"/>
            <a:ext cx="9734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/>
              <a:t>Спасибо за внимание!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DFF86-BFAB-C7F3-CE2A-0B1EA7CFE645}"/>
              </a:ext>
            </a:extLst>
          </p:cNvPr>
          <p:cNvSpPr txBox="1"/>
          <p:nvPr/>
        </p:nvSpPr>
        <p:spPr>
          <a:xfrm>
            <a:off x="8172450" y="6343650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Сделала Мамонова Феодосия</a:t>
            </a:r>
          </a:p>
        </p:txBody>
      </p:sp>
    </p:spTree>
    <p:extLst>
      <p:ext uri="{BB962C8B-B14F-4D97-AF65-F5344CB8AC3E}">
        <p14:creationId xmlns:p14="http://schemas.microsoft.com/office/powerpoint/2010/main" val="242182664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68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Легкий дым</vt:lpstr>
      <vt:lpstr>Шахматы на Pygame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 на Pygame</dc:title>
  <dc:creator>PC</dc:creator>
  <cp:lastModifiedBy>PC</cp:lastModifiedBy>
  <cp:revision>1</cp:revision>
  <dcterms:created xsi:type="dcterms:W3CDTF">2024-01-27T15:49:37Z</dcterms:created>
  <dcterms:modified xsi:type="dcterms:W3CDTF">2024-01-27T16:01:48Z</dcterms:modified>
</cp:coreProperties>
</file>