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3:19:24.1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025.11133"/>
      <inkml:brushProperty name="anchorY" value="-1131.79626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3:19:35.4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327.00391"/>
      <inkml:brushProperty name="anchorY" value="-8533.28223"/>
      <inkml:brushProperty name="scaleFactor" value="0.5"/>
    </inkml:brush>
  </inkml:definitions>
  <inkml:trace contextRef="#ctx0" brushRef="#br0">1 1 24575,'0'0'0,"6"0"0,2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2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56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80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72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49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7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4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8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8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9F7D-7605-456E-ABCF-C5FE658A5EB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FA79EC-8002-4594-AF6A-D08D370A9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D8622-97BE-27E8-A00C-597C91E4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530" y="1364414"/>
            <a:ext cx="8915399" cy="2262781"/>
          </a:xfrm>
        </p:spPr>
        <p:txBody>
          <a:bodyPr/>
          <a:lstStyle/>
          <a:p>
            <a:r>
              <a:rPr lang="ru-RU" b="1" i="1" u="sng" dirty="0"/>
              <a:t>Онлайн-магазин на </a:t>
            </a:r>
            <a:r>
              <a:rPr lang="en-US" b="1" i="1" u="sng" dirty="0"/>
              <a:t>Flask</a:t>
            </a:r>
            <a:endParaRPr lang="ru-RU" b="1" i="1" u="sn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EF3F4C-CBE4-DA97-1C5D-DBDDAF61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6139175"/>
            <a:ext cx="9144000" cy="1655762"/>
          </a:xfrm>
        </p:spPr>
        <p:txBody>
          <a:bodyPr/>
          <a:lstStyle/>
          <a:p>
            <a:r>
              <a:rPr lang="ru-RU" dirty="0"/>
              <a:t>Выполнила Мамонова Феодосия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5F8DF4E-80D4-EF74-91CE-D9E4C1EC7716}"/>
                  </a:ext>
                </a:extLst>
              </p14:cNvPr>
              <p14:cNvContentPartPr/>
              <p14:nvPr/>
            </p14:nvContentPartPr>
            <p14:xfrm>
              <a:off x="2459530" y="3463854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5F8DF4E-80D4-EF74-91CE-D9E4C1EC7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0530" y="34548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BC4F4D2-BE43-68B1-A4BE-804AB2635BB4}"/>
                  </a:ext>
                </a:extLst>
              </p14:cNvPr>
              <p14:cNvContentPartPr/>
              <p14:nvPr/>
            </p14:nvContentPartPr>
            <p14:xfrm>
              <a:off x="5897890" y="4481574"/>
              <a:ext cx="5760" cy="3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BC4F4D2-BE43-68B1-A4BE-804AB2635B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9250" y="4472934"/>
                <a:ext cx="234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8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A7234-C6DD-727F-35B9-60BBE6F5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b="1" i="1" u="sng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26131-8710-02D7-AECB-E4E81960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/>
          <a:lstStyle/>
          <a:p>
            <a:r>
              <a:rPr lang="ru-RU" sz="3600" dirty="0"/>
              <a:t>1. Разработать онлайн-магазин покупки конфет на </a:t>
            </a:r>
            <a:r>
              <a:rPr lang="en-US" sz="3600" dirty="0"/>
              <a:t>Flask.</a:t>
            </a:r>
          </a:p>
          <a:p>
            <a:r>
              <a:rPr lang="en-US" sz="3600" dirty="0"/>
              <a:t>2</a:t>
            </a:r>
            <a:r>
              <a:rPr lang="ru-RU" sz="3600" dirty="0"/>
              <a:t>. Разработать удобный интерфейс для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13BF4-AB62-8ECE-18E9-AF5D8D4D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5" y="508200"/>
            <a:ext cx="10869769" cy="985749"/>
          </a:xfrm>
        </p:spPr>
        <p:txBody>
          <a:bodyPr>
            <a:no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b="1" i="1" u="sng" dirty="0"/>
              <a:t>Задачи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657AF-11F9-6D4E-11E0-0102ACF3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1. Написать красивый код с комментариями</a:t>
            </a:r>
          </a:p>
          <a:p>
            <a:r>
              <a:rPr lang="ru-RU" sz="3600" dirty="0"/>
              <a:t>2. Сделать удобный интерфейс сайта</a:t>
            </a:r>
          </a:p>
          <a:p>
            <a:r>
              <a:rPr lang="ru-RU" sz="3600" dirty="0"/>
              <a:t>3. Создать продающий сайт</a:t>
            </a:r>
          </a:p>
        </p:txBody>
      </p:sp>
    </p:spTree>
    <p:extLst>
      <p:ext uri="{BB962C8B-B14F-4D97-AF65-F5344CB8AC3E}">
        <p14:creationId xmlns:p14="http://schemas.microsoft.com/office/powerpoint/2010/main" val="405735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B5070-2B84-796A-A6CE-E82B931C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b="1" i="1" u="sng" dirty="0"/>
              <a:t>Результат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710C52-5326-8514-FDDE-6462E0066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01" y="2133600"/>
            <a:ext cx="7297823" cy="3778250"/>
          </a:xfrm>
        </p:spPr>
      </p:pic>
    </p:spTree>
    <p:extLst>
      <p:ext uri="{BB962C8B-B14F-4D97-AF65-F5344CB8AC3E}">
        <p14:creationId xmlns:p14="http://schemas.microsoft.com/office/powerpoint/2010/main" val="79778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29E29-8C82-C5BF-70FD-5C7A3CD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b="1" i="1" u="sng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1CC28-1971-85E1-2516-239DAB95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ru-RU" sz="3600" dirty="0"/>
              <a:t>Разработан сайт</a:t>
            </a:r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ru-RU" sz="3600" dirty="0"/>
              <a:t>Выполнены все цели и задачи</a:t>
            </a:r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ru-RU" sz="3600" dirty="0"/>
              <a:t>Изучены и применены возможности библиотеки </a:t>
            </a:r>
            <a:r>
              <a:rPr lang="en-US" sz="36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69313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E37A3-A6FE-BDF7-FEC4-FB8F73FA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1654420"/>
            <a:ext cx="8911687" cy="1280890"/>
          </a:xfrm>
        </p:spPr>
        <p:txBody>
          <a:bodyPr>
            <a:noAutofit/>
          </a:bodyPr>
          <a:lstStyle/>
          <a:p>
            <a:r>
              <a:rPr lang="ru-RU" sz="80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5F428-597B-0998-3736-8F9AE7E5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05513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67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Онлайн-магазин на Flask</vt:lpstr>
      <vt:lpstr>Цель проекта</vt:lpstr>
      <vt:lpstr>Задачи к проекту</vt:lpstr>
      <vt:lpstr>Результат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Онлайн-магазин на Flask</dc:title>
  <dc:creator>PC</dc:creator>
  <cp:lastModifiedBy>PC</cp:lastModifiedBy>
  <cp:revision>1</cp:revision>
  <dcterms:created xsi:type="dcterms:W3CDTF">2024-04-19T13:17:06Z</dcterms:created>
  <dcterms:modified xsi:type="dcterms:W3CDTF">2024-04-19T13:33:05Z</dcterms:modified>
</cp:coreProperties>
</file>