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6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5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8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2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411B-27C0-694F-AFD4-D1F16E76F9F8}" type="datetimeFigureOut">
              <a:rPr lang="en-US" smtClean="0"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00BC-8CD4-3E47-8F9E-99E308F7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6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Domains - Filter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854654"/>
              </p:ext>
            </p:extLst>
          </p:nvPr>
        </p:nvGraphicFramePr>
        <p:xfrm>
          <a:off x="457200" y="25273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149"/>
                <a:gridCol w="5377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{1-n}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Ethnicity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{1-n}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M|F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71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Domains – Baseline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326452"/>
              </p:ext>
            </p:extLst>
          </p:nvPr>
        </p:nvGraphicFramePr>
        <p:xfrm>
          <a:off x="457200" y="25273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149"/>
                <a:gridCol w="5377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Median Housing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Unemployment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77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Domains – When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226008"/>
              </p:ext>
            </p:extLst>
          </p:nvPr>
        </p:nvGraphicFramePr>
        <p:xfrm>
          <a:off x="457200" y="25273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149"/>
                <a:gridCol w="5377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3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UI</a:t>
            </a:r>
            <a:endParaRPr lang="en-US" dirty="0"/>
          </a:p>
        </p:txBody>
      </p:sp>
      <p:pic>
        <p:nvPicPr>
          <p:cNvPr id="4" name="Picture 3" descr="Screen Shot 2015-12-21 at 7.38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8" y="4329868"/>
            <a:ext cx="7798120" cy="2482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5314" y="3528817"/>
            <a:ext cx="1175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(DD)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678" y="3537173"/>
            <a:ext cx="10439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Who (ES)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80782" y="3535621"/>
            <a:ext cx="1297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Where (DD)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53418" y="3534069"/>
            <a:ext cx="1281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Metric (DD)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08942" y="3532517"/>
            <a:ext cx="114552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 (DD)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4120" y="3530965"/>
            <a:ext cx="1444213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Baseline (DD)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2902" y="4029757"/>
            <a:ext cx="117145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When(DD)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 descr="Screen Shot 2015-12-21 at 7.57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37"/>
            <a:ext cx="9144000" cy="22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5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458553"/>
              </p:ext>
            </p:extLst>
          </p:nvPr>
        </p:nvGraphicFramePr>
        <p:xfrm>
          <a:off x="250125" y="1417638"/>
          <a:ext cx="8436675" cy="431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225"/>
                <a:gridCol w="2812225"/>
                <a:gridCol w="28122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Version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Who (ES)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Elastic Search of all FI HMDA filers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All, Golden</a:t>
                      </a:r>
                      <a:r>
                        <a:rPr lang="en-US" baseline="0" dirty="0" smtClean="0"/>
                        <a:t> One Credit Union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(DD)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Down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Family Originations,</a:t>
                      </a:r>
                      <a:r>
                        <a:rPr lang="en-US" baseline="0" dirty="0" smtClean="0"/>
                        <a:t> Denials, Sales, Refinances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Where (DD)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Down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or</a:t>
                      </a:r>
                      <a:r>
                        <a:rPr lang="en-US" baseline="0" dirty="0" smtClean="0"/>
                        <a:t> State (maybe county)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 (DD)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Down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Count,</a:t>
                      </a:r>
                      <a:r>
                        <a:rPr lang="en-US" baseline="0" dirty="0" smtClean="0"/>
                        <a:t> Loan 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Filter (DD)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Drop Down Box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Race, Ethnicity, Gender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Baseline (DD)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Drop Down Box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Income, Median Housing Price, Unemployment Rate, APOR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When (DD)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Drop Down Box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Year, Quarter, Month, Week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23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Page load default on Count of Single Family Originations of All HMDA Filers for Year on all years</a:t>
            </a:r>
          </a:p>
          <a:p>
            <a:r>
              <a:rPr lang="en-US" dirty="0" smtClean="0"/>
              <a:t>Page has </a:t>
            </a:r>
            <a:r>
              <a:rPr lang="en-US" dirty="0" err="1" smtClean="0"/>
              <a:t>RESTful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(doesn’t have to be for 0.1)</a:t>
            </a:r>
          </a:p>
          <a:p>
            <a:r>
              <a:rPr lang="en-US" dirty="0" smtClean="0"/>
              <a:t>Each functional widget refreshes chart with the selected </a:t>
            </a:r>
            <a:r>
              <a:rPr lang="en-US" dirty="0" err="1" smtClean="0"/>
              <a:t>json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JSON objects are static files; single file for unique subsets; each single file has all 4 time series data in them (year, quarter, month, week)</a:t>
            </a:r>
          </a:p>
          <a:p>
            <a:r>
              <a:rPr lang="en-US" dirty="0" smtClean="0"/>
              <a:t>Greyed out functions are not version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6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 Naming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&lt;object&gt;-&lt;code(n)&gt;.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Rssd</a:t>
            </a:r>
            <a:r>
              <a:rPr lang="en-US" dirty="0" smtClean="0"/>
              <a:t> of entity or ALL</a:t>
            </a:r>
          </a:p>
          <a:p>
            <a:pPr lvl="1"/>
            <a:r>
              <a:rPr lang="en-US" dirty="0" smtClean="0"/>
              <a:t>What code</a:t>
            </a:r>
          </a:p>
          <a:p>
            <a:pPr lvl="1"/>
            <a:r>
              <a:rPr lang="en-US" dirty="0" smtClean="0"/>
              <a:t>Where code</a:t>
            </a:r>
          </a:p>
          <a:p>
            <a:pPr lvl="1"/>
            <a:r>
              <a:rPr lang="en-US" dirty="0" smtClean="0"/>
              <a:t>Metric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123456789-1-06-1.json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Domains - Who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788342"/>
              </p:ext>
            </p:extLst>
          </p:nvPr>
        </p:nvGraphicFramePr>
        <p:xfrm>
          <a:off x="457200" y="25273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30"/>
                <a:gridCol w="53389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Golden</a:t>
                      </a:r>
                      <a:r>
                        <a:rPr lang="en-US" baseline="0" dirty="0" smtClean="0"/>
                        <a:t> One Credit Union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"0000959395"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00751" y="5061113"/>
            <a:ext cx="340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Golden One RSSD = "0000959395"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9231" y="5482929"/>
            <a:ext cx="325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Golden One RID = "0000061650"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3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Domains - What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307316"/>
              </p:ext>
            </p:extLst>
          </p:nvPr>
        </p:nvGraphicFramePr>
        <p:xfrm>
          <a:off x="457200" y="25273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149"/>
                <a:gridCol w="5377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 Family</a:t>
                      </a:r>
                      <a:r>
                        <a:rPr lang="en-US" baseline="0" dirty="0" smtClean="0"/>
                        <a:t> Originations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Denials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Refinances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0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Domains - Where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50802"/>
              </p:ext>
            </p:extLst>
          </p:nvPr>
        </p:nvGraphicFramePr>
        <p:xfrm>
          <a:off x="457200" y="25273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149"/>
                <a:gridCol w="5377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FIPS - {01 – 56}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 + County FIPS {01001-56200}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65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Domains - Metric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330656"/>
              </p:ext>
            </p:extLst>
          </p:nvPr>
        </p:nvGraphicFramePr>
        <p:xfrm>
          <a:off x="457200" y="25273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149"/>
                <a:gridCol w="53774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31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397</Words>
  <Application>Microsoft Macintosh PowerPoint</Application>
  <PresentationFormat>On-screen Show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Example UI</vt:lpstr>
      <vt:lpstr>Test UI</vt:lpstr>
      <vt:lpstr>Functions</vt:lpstr>
      <vt:lpstr>Workflow</vt:lpstr>
      <vt:lpstr>JSON Object Naming Convention</vt:lpstr>
      <vt:lpstr>Coded Domains - Who </vt:lpstr>
      <vt:lpstr>Coded Domains - What </vt:lpstr>
      <vt:lpstr>Coded Domains - Where</vt:lpstr>
      <vt:lpstr>Coded Domains - Metric</vt:lpstr>
      <vt:lpstr>Coded Domains - Filter</vt:lpstr>
      <vt:lpstr>Coded Domains – Baseline</vt:lpstr>
      <vt:lpstr>Coded Domains – When</vt:lpstr>
    </vt:vector>
  </TitlesOfParts>
  <Company>Federal Communications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UI</dc:title>
  <dc:creator>Michael Byrne</dc:creator>
  <cp:lastModifiedBy>Michael Byrne</cp:lastModifiedBy>
  <cp:revision>5</cp:revision>
  <dcterms:created xsi:type="dcterms:W3CDTF">2015-12-22T00:39:10Z</dcterms:created>
  <dcterms:modified xsi:type="dcterms:W3CDTF">2015-12-22T01:22:14Z</dcterms:modified>
</cp:coreProperties>
</file>