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58185" cy="5143500"/>
          </a:xfrm>
          <a:custGeom>
            <a:avLst/>
            <a:gdLst/>
            <a:ahLst/>
            <a:cxnLst/>
            <a:rect l="l" t="t" r="r" b="b"/>
            <a:pathLst>
              <a:path w="3258185" h="5143500">
                <a:moveTo>
                  <a:pt x="591569" y="0"/>
                </a:moveTo>
                <a:lnTo>
                  <a:pt x="0" y="0"/>
                </a:lnTo>
                <a:lnTo>
                  <a:pt x="0" y="5143498"/>
                </a:lnTo>
                <a:lnTo>
                  <a:pt x="3258065" y="5143498"/>
                </a:lnTo>
                <a:lnTo>
                  <a:pt x="59156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855344" cy="731520"/>
          </a:xfrm>
          <a:custGeom>
            <a:avLst/>
            <a:gdLst/>
            <a:ahLst/>
            <a:cxnLst/>
            <a:rect l="l" t="t" r="r" b="b"/>
            <a:pathLst>
              <a:path w="855344" h="731520">
                <a:moveTo>
                  <a:pt x="477928" y="0"/>
                </a:moveTo>
                <a:lnTo>
                  <a:pt x="0" y="0"/>
                </a:lnTo>
                <a:lnTo>
                  <a:pt x="0" y="731520"/>
                </a:lnTo>
                <a:lnTo>
                  <a:pt x="854963" y="731520"/>
                </a:lnTo>
                <a:lnTo>
                  <a:pt x="47792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7189" y="0"/>
            <a:ext cx="513715" cy="739140"/>
          </a:xfrm>
          <a:custGeom>
            <a:avLst/>
            <a:gdLst/>
            <a:ahLst/>
            <a:cxnLst/>
            <a:rect l="l" t="t" r="r" b="b"/>
            <a:pathLst>
              <a:path w="513715" h="739140">
                <a:moveTo>
                  <a:pt x="129489" y="0"/>
                </a:moveTo>
                <a:lnTo>
                  <a:pt x="0" y="0"/>
                </a:lnTo>
                <a:lnTo>
                  <a:pt x="383921" y="739139"/>
                </a:lnTo>
                <a:lnTo>
                  <a:pt x="513410" y="739139"/>
                </a:lnTo>
                <a:lnTo>
                  <a:pt x="129489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4061" y="1274825"/>
            <a:ext cx="608901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rgbClr val="FF86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04061" y="3053842"/>
            <a:ext cx="461708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12121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86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12121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58185" cy="5143500"/>
          </a:xfrm>
          <a:custGeom>
            <a:avLst/>
            <a:gdLst/>
            <a:ahLst/>
            <a:cxnLst/>
            <a:rect l="l" t="t" r="r" b="b"/>
            <a:pathLst>
              <a:path w="3258185" h="5143500">
                <a:moveTo>
                  <a:pt x="591569" y="0"/>
                </a:moveTo>
                <a:lnTo>
                  <a:pt x="0" y="0"/>
                </a:lnTo>
                <a:lnTo>
                  <a:pt x="0" y="5143498"/>
                </a:lnTo>
                <a:lnTo>
                  <a:pt x="3258065" y="5143498"/>
                </a:lnTo>
                <a:lnTo>
                  <a:pt x="59156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855344" cy="731520"/>
          </a:xfrm>
          <a:custGeom>
            <a:avLst/>
            <a:gdLst/>
            <a:ahLst/>
            <a:cxnLst/>
            <a:rect l="l" t="t" r="r" b="b"/>
            <a:pathLst>
              <a:path w="855344" h="731520">
                <a:moveTo>
                  <a:pt x="477928" y="0"/>
                </a:moveTo>
                <a:lnTo>
                  <a:pt x="0" y="0"/>
                </a:lnTo>
                <a:lnTo>
                  <a:pt x="0" y="731520"/>
                </a:lnTo>
                <a:lnTo>
                  <a:pt x="854963" y="731520"/>
                </a:lnTo>
                <a:lnTo>
                  <a:pt x="47792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7189" y="0"/>
            <a:ext cx="513715" cy="739140"/>
          </a:xfrm>
          <a:custGeom>
            <a:avLst/>
            <a:gdLst/>
            <a:ahLst/>
            <a:cxnLst/>
            <a:rect l="l" t="t" r="r" b="b"/>
            <a:pathLst>
              <a:path w="513715" h="739140">
                <a:moveTo>
                  <a:pt x="129489" y="0"/>
                </a:moveTo>
                <a:lnTo>
                  <a:pt x="0" y="0"/>
                </a:lnTo>
                <a:lnTo>
                  <a:pt x="383921" y="739139"/>
                </a:lnTo>
                <a:lnTo>
                  <a:pt x="513410" y="739139"/>
                </a:lnTo>
                <a:lnTo>
                  <a:pt x="129489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43712" y="272795"/>
            <a:ext cx="7505700" cy="749935"/>
          </a:xfrm>
          <a:custGeom>
            <a:avLst/>
            <a:gdLst/>
            <a:ahLst/>
            <a:cxnLst/>
            <a:rect l="l" t="t" r="r" b="b"/>
            <a:pathLst>
              <a:path w="7505700" h="749935">
                <a:moveTo>
                  <a:pt x="7119238" y="0"/>
                </a:moveTo>
                <a:lnTo>
                  <a:pt x="0" y="0"/>
                </a:lnTo>
                <a:lnTo>
                  <a:pt x="386460" y="749807"/>
                </a:lnTo>
                <a:lnTo>
                  <a:pt x="7505700" y="749807"/>
                </a:lnTo>
                <a:lnTo>
                  <a:pt x="711923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62316" y="272795"/>
            <a:ext cx="1282065" cy="749935"/>
          </a:xfrm>
          <a:custGeom>
            <a:avLst/>
            <a:gdLst/>
            <a:ahLst/>
            <a:cxnLst/>
            <a:rect l="l" t="t" r="r" b="b"/>
            <a:pathLst>
              <a:path w="1282065" h="749935">
                <a:moveTo>
                  <a:pt x="1281683" y="0"/>
                </a:moveTo>
                <a:lnTo>
                  <a:pt x="0" y="0"/>
                </a:lnTo>
                <a:lnTo>
                  <a:pt x="386460" y="749807"/>
                </a:lnTo>
                <a:lnTo>
                  <a:pt x="1281683" y="749807"/>
                </a:lnTo>
                <a:lnTo>
                  <a:pt x="1281683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90600" y="4925568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1053083"/>
            <a:ext cx="5282565" cy="3883660"/>
          </a:xfrm>
          <a:custGeom>
            <a:avLst/>
            <a:gdLst/>
            <a:ahLst/>
            <a:cxnLst/>
            <a:rect l="l" t="t" r="r" b="b"/>
            <a:pathLst>
              <a:path w="5282565" h="3883660">
                <a:moveTo>
                  <a:pt x="5282184" y="0"/>
                </a:moveTo>
                <a:lnTo>
                  <a:pt x="0" y="0"/>
                </a:lnTo>
                <a:lnTo>
                  <a:pt x="0" y="3883152"/>
                </a:lnTo>
                <a:lnTo>
                  <a:pt x="5282184" y="3883152"/>
                </a:lnTo>
                <a:lnTo>
                  <a:pt x="5282184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86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58185" cy="5143500"/>
          </a:xfrm>
          <a:custGeom>
            <a:avLst/>
            <a:gdLst/>
            <a:ahLst/>
            <a:cxnLst/>
            <a:rect l="l" t="t" r="r" b="b"/>
            <a:pathLst>
              <a:path w="3258185" h="5143500">
                <a:moveTo>
                  <a:pt x="591569" y="0"/>
                </a:moveTo>
                <a:lnTo>
                  <a:pt x="0" y="0"/>
                </a:lnTo>
                <a:lnTo>
                  <a:pt x="0" y="5143498"/>
                </a:lnTo>
                <a:lnTo>
                  <a:pt x="3258065" y="5143498"/>
                </a:lnTo>
                <a:lnTo>
                  <a:pt x="59156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855344" cy="731520"/>
          </a:xfrm>
          <a:custGeom>
            <a:avLst/>
            <a:gdLst/>
            <a:ahLst/>
            <a:cxnLst/>
            <a:rect l="l" t="t" r="r" b="b"/>
            <a:pathLst>
              <a:path w="855344" h="731520">
                <a:moveTo>
                  <a:pt x="477928" y="0"/>
                </a:moveTo>
                <a:lnTo>
                  <a:pt x="0" y="0"/>
                </a:lnTo>
                <a:lnTo>
                  <a:pt x="0" y="731520"/>
                </a:lnTo>
                <a:lnTo>
                  <a:pt x="854963" y="731520"/>
                </a:lnTo>
                <a:lnTo>
                  <a:pt x="47792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7189" y="0"/>
            <a:ext cx="513715" cy="739140"/>
          </a:xfrm>
          <a:custGeom>
            <a:avLst/>
            <a:gdLst/>
            <a:ahLst/>
            <a:cxnLst/>
            <a:rect l="l" t="t" r="r" b="b"/>
            <a:pathLst>
              <a:path w="513715" h="739140">
                <a:moveTo>
                  <a:pt x="129489" y="0"/>
                </a:moveTo>
                <a:lnTo>
                  <a:pt x="0" y="0"/>
                </a:lnTo>
                <a:lnTo>
                  <a:pt x="383921" y="739139"/>
                </a:lnTo>
                <a:lnTo>
                  <a:pt x="513410" y="739139"/>
                </a:lnTo>
                <a:lnTo>
                  <a:pt x="129489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86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58185" cy="5143500"/>
          </a:xfrm>
          <a:custGeom>
            <a:avLst/>
            <a:gdLst/>
            <a:ahLst/>
            <a:cxnLst/>
            <a:rect l="l" t="t" r="r" b="b"/>
            <a:pathLst>
              <a:path w="3258185" h="5143500">
                <a:moveTo>
                  <a:pt x="591569" y="0"/>
                </a:moveTo>
                <a:lnTo>
                  <a:pt x="0" y="0"/>
                </a:lnTo>
                <a:lnTo>
                  <a:pt x="0" y="5143498"/>
                </a:lnTo>
                <a:lnTo>
                  <a:pt x="3258065" y="5143498"/>
                </a:lnTo>
                <a:lnTo>
                  <a:pt x="59156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855344" cy="731520"/>
          </a:xfrm>
          <a:custGeom>
            <a:avLst/>
            <a:gdLst/>
            <a:ahLst/>
            <a:cxnLst/>
            <a:rect l="l" t="t" r="r" b="b"/>
            <a:pathLst>
              <a:path w="855344" h="731520">
                <a:moveTo>
                  <a:pt x="477928" y="0"/>
                </a:moveTo>
                <a:lnTo>
                  <a:pt x="0" y="0"/>
                </a:lnTo>
                <a:lnTo>
                  <a:pt x="0" y="731520"/>
                </a:lnTo>
                <a:lnTo>
                  <a:pt x="854963" y="731520"/>
                </a:lnTo>
                <a:lnTo>
                  <a:pt x="47792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7189" y="0"/>
            <a:ext cx="513715" cy="739140"/>
          </a:xfrm>
          <a:custGeom>
            <a:avLst/>
            <a:gdLst/>
            <a:ahLst/>
            <a:cxnLst/>
            <a:rect l="l" t="t" r="r" b="b"/>
            <a:pathLst>
              <a:path w="513715" h="739140">
                <a:moveTo>
                  <a:pt x="129489" y="0"/>
                </a:moveTo>
                <a:lnTo>
                  <a:pt x="0" y="0"/>
                </a:lnTo>
                <a:lnTo>
                  <a:pt x="383921" y="739139"/>
                </a:lnTo>
                <a:lnTo>
                  <a:pt x="513410" y="739139"/>
                </a:lnTo>
                <a:lnTo>
                  <a:pt x="129489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58185" cy="5143500"/>
          </a:xfrm>
          <a:custGeom>
            <a:avLst/>
            <a:gdLst/>
            <a:ahLst/>
            <a:cxnLst/>
            <a:rect l="l" t="t" r="r" b="b"/>
            <a:pathLst>
              <a:path w="3258185" h="5143500">
                <a:moveTo>
                  <a:pt x="591569" y="0"/>
                </a:moveTo>
                <a:lnTo>
                  <a:pt x="0" y="0"/>
                </a:lnTo>
                <a:lnTo>
                  <a:pt x="0" y="5143498"/>
                </a:lnTo>
                <a:lnTo>
                  <a:pt x="3258065" y="5143498"/>
                </a:lnTo>
                <a:lnTo>
                  <a:pt x="59156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855344" cy="731520"/>
          </a:xfrm>
          <a:custGeom>
            <a:avLst/>
            <a:gdLst/>
            <a:ahLst/>
            <a:cxnLst/>
            <a:rect l="l" t="t" r="r" b="b"/>
            <a:pathLst>
              <a:path w="855344" h="731520">
                <a:moveTo>
                  <a:pt x="477928" y="0"/>
                </a:moveTo>
                <a:lnTo>
                  <a:pt x="0" y="0"/>
                </a:lnTo>
                <a:lnTo>
                  <a:pt x="0" y="731520"/>
                </a:lnTo>
                <a:lnTo>
                  <a:pt x="854963" y="731520"/>
                </a:lnTo>
                <a:lnTo>
                  <a:pt x="47792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7189" y="0"/>
            <a:ext cx="513715" cy="739140"/>
          </a:xfrm>
          <a:custGeom>
            <a:avLst/>
            <a:gdLst/>
            <a:ahLst/>
            <a:cxnLst/>
            <a:rect l="l" t="t" r="r" b="b"/>
            <a:pathLst>
              <a:path w="513715" h="739140">
                <a:moveTo>
                  <a:pt x="129489" y="0"/>
                </a:moveTo>
                <a:lnTo>
                  <a:pt x="0" y="0"/>
                </a:lnTo>
                <a:lnTo>
                  <a:pt x="383921" y="739139"/>
                </a:lnTo>
                <a:lnTo>
                  <a:pt x="513410" y="739139"/>
                </a:lnTo>
                <a:lnTo>
                  <a:pt x="129489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43712" y="272795"/>
            <a:ext cx="7505700" cy="749935"/>
          </a:xfrm>
          <a:custGeom>
            <a:avLst/>
            <a:gdLst/>
            <a:ahLst/>
            <a:cxnLst/>
            <a:rect l="l" t="t" r="r" b="b"/>
            <a:pathLst>
              <a:path w="7505700" h="749935">
                <a:moveTo>
                  <a:pt x="7119238" y="0"/>
                </a:moveTo>
                <a:lnTo>
                  <a:pt x="0" y="0"/>
                </a:lnTo>
                <a:lnTo>
                  <a:pt x="386460" y="749807"/>
                </a:lnTo>
                <a:lnTo>
                  <a:pt x="7505700" y="749807"/>
                </a:lnTo>
                <a:lnTo>
                  <a:pt x="711923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62316" y="272795"/>
            <a:ext cx="1282065" cy="749935"/>
          </a:xfrm>
          <a:custGeom>
            <a:avLst/>
            <a:gdLst/>
            <a:ahLst/>
            <a:cxnLst/>
            <a:rect l="l" t="t" r="r" b="b"/>
            <a:pathLst>
              <a:path w="1282065" h="749935">
                <a:moveTo>
                  <a:pt x="1281683" y="0"/>
                </a:moveTo>
                <a:lnTo>
                  <a:pt x="0" y="0"/>
                </a:lnTo>
                <a:lnTo>
                  <a:pt x="386460" y="749807"/>
                </a:lnTo>
                <a:lnTo>
                  <a:pt x="1281683" y="749807"/>
                </a:lnTo>
                <a:lnTo>
                  <a:pt x="1281683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0585" y="836421"/>
            <a:ext cx="34417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86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677923"/>
            <a:ext cx="8229600" cy="275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12121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Relationship Id="rId23" Type="http://schemas.openxmlformats.org/officeDocument/2006/relationships/image" Target="../media/image54.png"/><Relationship Id="rId24" Type="http://schemas.openxmlformats.org/officeDocument/2006/relationships/image" Target="../media/image55.png"/><Relationship Id="rId25" Type="http://schemas.openxmlformats.org/officeDocument/2006/relationships/image" Target="../media/image56.png"/><Relationship Id="rId26" Type="http://schemas.openxmlformats.org/officeDocument/2006/relationships/image" Target="../media/image57.png"/><Relationship Id="rId27" Type="http://schemas.openxmlformats.org/officeDocument/2006/relationships/image" Target="../media/image58.png"/><Relationship Id="rId28" Type="http://schemas.openxmlformats.org/officeDocument/2006/relationships/image" Target="../media/image59.png"/><Relationship Id="rId29" Type="http://schemas.openxmlformats.org/officeDocument/2006/relationships/image" Target="../media/image60.png"/><Relationship Id="rId30" Type="http://schemas.openxmlformats.org/officeDocument/2006/relationships/image" Target="../media/image61.png"/><Relationship Id="rId31" Type="http://schemas.openxmlformats.org/officeDocument/2006/relationships/image" Target="../media/image62.png"/><Relationship Id="rId32" Type="http://schemas.openxmlformats.org/officeDocument/2006/relationships/image" Target="../media/image63.png"/><Relationship Id="rId33" Type="http://schemas.openxmlformats.org/officeDocument/2006/relationships/image" Target="../media/image64.png"/><Relationship Id="rId34" Type="http://schemas.openxmlformats.org/officeDocument/2006/relationships/image" Target="../media/image65.png"/><Relationship Id="rId35" Type="http://schemas.openxmlformats.org/officeDocument/2006/relationships/image" Target="../media/image66.png"/><Relationship Id="rId36" Type="http://schemas.openxmlformats.org/officeDocument/2006/relationships/image" Target="../media/image67.png"/><Relationship Id="rId37" Type="http://schemas.openxmlformats.org/officeDocument/2006/relationships/image" Target="../media/image68.png"/><Relationship Id="rId38" Type="http://schemas.openxmlformats.org/officeDocument/2006/relationships/image" Target="../media/image69.png"/><Relationship Id="rId39" Type="http://schemas.openxmlformats.org/officeDocument/2006/relationships/image" Target="../media/image70.png"/><Relationship Id="rId40" Type="http://schemas.openxmlformats.org/officeDocument/2006/relationships/image" Target="../media/image71.png"/><Relationship Id="rId41" Type="http://schemas.openxmlformats.org/officeDocument/2006/relationships/image" Target="../media/image72.png"/><Relationship Id="rId42" Type="http://schemas.openxmlformats.org/officeDocument/2006/relationships/image" Target="../media/image73.png"/><Relationship Id="rId43" Type="http://schemas.openxmlformats.org/officeDocument/2006/relationships/image" Target="../media/image74.png"/><Relationship Id="rId44" Type="http://schemas.openxmlformats.org/officeDocument/2006/relationships/image" Target="../media/image75.png"/><Relationship Id="rId45" Type="http://schemas.openxmlformats.org/officeDocument/2006/relationships/image" Target="../media/image76.png"/><Relationship Id="rId46" Type="http://schemas.openxmlformats.org/officeDocument/2006/relationships/image" Target="../media/image77.png"/><Relationship Id="rId47" Type="http://schemas.openxmlformats.org/officeDocument/2006/relationships/image" Target="../media/image78.png"/><Relationship Id="rId48" Type="http://schemas.openxmlformats.org/officeDocument/2006/relationships/image" Target="../media/image79.png"/><Relationship Id="rId49" Type="http://schemas.openxmlformats.org/officeDocument/2006/relationships/image" Target="../media/image80.png"/><Relationship Id="rId50" Type="http://schemas.openxmlformats.org/officeDocument/2006/relationships/image" Target="../media/image81.png"/><Relationship Id="rId51" Type="http://schemas.openxmlformats.org/officeDocument/2006/relationships/image" Target="../media/image82.png"/><Relationship Id="rId52" Type="http://schemas.openxmlformats.org/officeDocument/2006/relationships/image" Target="../media/image83.png"/><Relationship Id="rId53" Type="http://schemas.openxmlformats.org/officeDocument/2006/relationships/image" Target="../media/image84.png"/><Relationship Id="rId54" Type="http://schemas.openxmlformats.org/officeDocument/2006/relationships/image" Target="../media/image85.png"/><Relationship Id="rId55" Type="http://schemas.openxmlformats.org/officeDocument/2006/relationships/image" Target="../media/image86.png"/><Relationship Id="rId56" Type="http://schemas.openxmlformats.org/officeDocument/2006/relationships/image" Target="../media/image87.png"/><Relationship Id="rId57" Type="http://schemas.openxmlformats.org/officeDocument/2006/relationships/image" Target="../media/image88.png"/><Relationship Id="rId58" Type="http://schemas.openxmlformats.org/officeDocument/2006/relationships/image" Target="../media/image89.png"/><Relationship Id="rId59" Type="http://schemas.openxmlformats.org/officeDocument/2006/relationships/image" Target="../media/image90.png"/><Relationship Id="rId60" Type="http://schemas.openxmlformats.org/officeDocument/2006/relationships/image" Target="../media/image91.png"/><Relationship Id="rId61" Type="http://schemas.openxmlformats.org/officeDocument/2006/relationships/image" Target="../media/image92.png"/><Relationship Id="rId62" Type="http://schemas.openxmlformats.org/officeDocument/2006/relationships/image" Target="../media/image93.pn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twitter.com/googledocs/status/730087240156643328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leancoder.com/" TargetMode="External"/><Relationship Id="rId3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r25If" TargetMode="External"/><Relationship Id="rId3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carnival.com/help-use-presentation-template" TargetMode="External"/><Relationship Id="rId3" Type="http://schemas.openxmlformats.org/officeDocument/2006/relationships/hyperlink" Target="http://creativecommons.org/licenses/by/4.0/" TargetMode="Externa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oogle.com/sheets/about/" TargetMode="External"/><Relationship Id="rId3" Type="http://schemas.openxmlformats.org/officeDocument/2006/relationships/image" Target="../media/image29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@mail.me" TargetMode="Externa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carnival.com/" TargetMode="External"/><Relationship Id="rId3" Type="http://schemas.openxmlformats.org/officeDocument/2006/relationships/hyperlink" Target="http://startupstockphotos.com/" TargetMode="Externa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ontsquirrel.com/fonts/dosis" TargetMode="External"/><Relationship Id="rId3" Type="http://schemas.openxmlformats.org/officeDocument/2006/relationships/hyperlink" Target="https://material.google.com/resources/roboto-noto-fonts.html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33840" cy="5133340"/>
          </a:xfrm>
          <a:custGeom>
            <a:avLst/>
            <a:gdLst/>
            <a:ahLst/>
            <a:cxnLst/>
            <a:rect l="l" t="t" r="r" b="b"/>
            <a:pathLst>
              <a:path w="9133840" h="5133340">
                <a:moveTo>
                  <a:pt x="0" y="5132831"/>
                </a:moveTo>
                <a:lnTo>
                  <a:pt x="9133332" y="5132831"/>
                </a:lnTo>
                <a:lnTo>
                  <a:pt x="9133332" y="0"/>
                </a:lnTo>
                <a:lnTo>
                  <a:pt x="0" y="0"/>
                </a:lnTo>
                <a:lnTo>
                  <a:pt x="0" y="5132831"/>
                </a:lnTo>
                <a:close/>
              </a:path>
            </a:pathLst>
          </a:custGeom>
          <a:solidFill>
            <a:srgbClr val="212121">
              <a:alpha val="64704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" name="object 5"/>
            <p:cNvSpPr/>
            <p:nvPr/>
          </p:nvSpPr>
          <p:spPr>
            <a:xfrm>
              <a:off x="5087111" y="0"/>
              <a:ext cx="4057015" cy="5143500"/>
            </a:xfrm>
            <a:custGeom>
              <a:avLst/>
              <a:gdLst/>
              <a:ahLst/>
              <a:cxnLst/>
              <a:rect l="l" t="t" r="r" b="b"/>
              <a:pathLst>
                <a:path w="4057015" h="5143500">
                  <a:moveTo>
                    <a:pt x="4056887" y="0"/>
                  </a:moveTo>
                  <a:lnTo>
                    <a:pt x="0" y="0"/>
                  </a:lnTo>
                  <a:lnTo>
                    <a:pt x="2666298" y="5143498"/>
                  </a:lnTo>
                  <a:lnTo>
                    <a:pt x="4056887" y="5143498"/>
                  </a:lnTo>
                  <a:lnTo>
                    <a:pt x="4056887" y="0"/>
                  </a:lnTo>
                  <a:close/>
                </a:path>
              </a:pathLst>
            </a:custGeom>
            <a:solidFill>
              <a:srgbClr val="FF8600">
                <a:alpha val="854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393691"/>
              <a:ext cx="7754620" cy="749935"/>
            </a:xfrm>
            <a:custGeom>
              <a:avLst/>
              <a:gdLst/>
              <a:ahLst/>
              <a:cxnLst/>
              <a:rect l="l" t="t" r="r" b="b"/>
              <a:pathLst>
                <a:path w="7754620" h="749935">
                  <a:moveTo>
                    <a:pt x="7367651" y="0"/>
                  </a:moveTo>
                  <a:lnTo>
                    <a:pt x="0" y="0"/>
                  </a:lnTo>
                  <a:lnTo>
                    <a:pt x="0" y="749806"/>
                  </a:lnTo>
                  <a:lnTo>
                    <a:pt x="7754111" y="749806"/>
                  </a:lnTo>
                  <a:lnTo>
                    <a:pt x="7367651" y="0"/>
                  </a:lnTo>
                  <a:close/>
                </a:path>
              </a:pathLst>
            </a:custGeom>
            <a:solidFill>
              <a:srgbClr val="FFFFFF">
                <a:alpha val="1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28700" y="4166615"/>
              <a:ext cx="8115300" cy="227329"/>
            </a:xfrm>
            <a:custGeom>
              <a:avLst/>
              <a:gdLst/>
              <a:ahLst/>
              <a:cxnLst/>
              <a:rect l="l" t="t" r="r" b="b"/>
              <a:pathLst>
                <a:path w="8115300" h="227329">
                  <a:moveTo>
                    <a:pt x="8115300" y="0"/>
                  </a:moveTo>
                  <a:lnTo>
                    <a:pt x="0" y="0"/>
                  </a:lnTo>
                  <a:lnTo>
                    <a:pt x="117043" y="227076"/>
                  </a:lnTo>
                  <a:lnTo>
                    <a:pt x="8115300" y="227076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7439" y="2422677"/>
            <a:ext cx="5547995" cy="14897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600" spc="-635" b="1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dirty="0" sz="9600" spc="-10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600" spc="-675" b="1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9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172" y="731519"/>
            <a:ext cx="6391656" cy="419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6327" y="222377"/>
            <a:ext cx="3536315" cy="384175"/>
          </a:xfrm>
          <a:prstGeom prst="rect"/>
          <a:solidFill>
            <a:srgbClr val="FF8600"/>
          </a:solidFill>
        </p:spPr>
        <p:txBody>
          <a:bodyPr wrap="square" lIns="0" tIns="76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2400" spc="-310">
                <a:solidFill>
                  <a:srgbClr val="FFFFFF"/>
                </a:solidFill>
              </a:rPr>
              <a:t>La </a:t>
            </a:r>
            <a:r>
              <a:rPr dirty="0" sz="2400" spc="-290">
                <a:solidFill>
                  <a:srgbClr val="FFFFFF"/>
                </a:solidFill>
              </a:rPr>
              <a:t>teoría </a:t>
            </a:r>
            <a:r>
              <a:rPr dirty="0" sz="2400" spc="-335">
                <a:solidFill>
                  <a:srgbClr val="FFFFFF"/>
                </a:solidFill>
              </a:rPr>
              <a:t>de </a:t>
            </a:r>
            <a:r>
              <a:rPr dirty="0" sz="2400" spc="-295">
                <a:solidFill>
                  <a:srgbClr val="FFFFFF"/>
                </a:solidFill>
              </a:rPr>
              <a:t>las </a:t>
            </a:r>
            <a:r>
              <a:rPr dirty="0" sz="2400" spc="-345">
                <a:solidFill>
                  <a:srgbClr val="FFFFFF"/>
                </a:solidFill>
              </a:rPr>
              <a:t>ventanas</a:t>
            </a:r>
            <a:r>
              <a:rPr dirty="0" sz="2400" spc="-635">
                <a:solidFill>
                  <a:srgbClr val="FFFFFF"/>
                </a:solidFill>
              </a:rPr>
              <a:t> </a:t>
            </a:r>
            <a:r>
              <a:rPr dirty="0" sz="2400" spc="-305">
                <a:solidFill>
                  <a:srgbClr val="FFFFFF"/>
                </a:solidFill>
              </a:rPr>
              <a:t>rotas</a:t>
            </a:r>
            <a:endParaRPr sz="24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04032" y="275843"/>
            <a:ext cx="342900" cy="447040"/>
          </a:xfrm>
          <a:custGeom>
            <a:avLst/>
            <a:gdLst/>
            <a:ahLst/>
            <a:cxnLst/>
            <a:rect l="l" t="t" r="r" b="b"/>
            <a:pathLst>
              <a:path w="342900" h="447040">
                <a:moveTo>
                  <a:pt x="27431" y="426084"/>
                </a:moveTo>
                <a:lnTo>
                  <a:pt x="27939" y="429132"/>
                </a:lnTo>
                <a:lnTo>
                  <a:pt x="28447" y="432688"/>
                </a:lnTo>
                <a:lnTo>
                  <a:pt x="43306" y="446531"/>
                </a:lnTo>
                <a:lnTo>
                  <a:pt x="46862" y="446531"/>
                </a:lnTo>
                <a:lnTo>
                  <a:pt x="331596" y="446531"/>
                </a:lnTo>
                <a:lnTo>
                  <a:pt x="333120" y="446531"/>
                </a:lnTo>
                <a:lnTo>
                  <a:pt x="334644" y="446023"/>
                </a:lnTo>
                <a:lnTo>
                  <a:pt x="342900" y="424052"/>
                </a:lnTo>
                <a:lnTo>
                  <a:pt x="342900" y="68198"/>
                </a:lnTo>
                <a:lnTo>
                  <a:pt x="342900" y="65023"/>
                </a:lnTo>
                <a:lnTo>
                  <a:pt x="342391" y="62483"/>
                </a:lnTo>
                <a:lnTo>
                  <a:pt x="341883" y="60959"/>
                </a:lnTo>
                <a:lnTo>
                  <a:pt x="340867" y="59435"/>
                </a:lnTo>
                <a:lnTo>
                  <a:pt x="339343" y="58927"/>
                </a:lnTo>
                <a:lnTo>
                  <a:pt x="337312" y="58419"/>
                </a:lnTo>
                <a:lnTo>
                  <a:pt x="331596" y="57911"/>
                </a:lnTo>
              </a:path>
              <a:path w="342900" h="447040">
                <a:moveTo>
                  <a:pt x="300608" y="21335"/>
                </a:moveTo>
                <a:lnTo>
                  <a:pt x="16382" y="21335"/>
                </a:lnTo>
                <a:lnTo>
                  <a:pt x="13334" y="21843"/>
                </a:lnTo>
                <a:lnTo>
                  <a:pt x="10287" y="22859"/>
                </a:lnTo>
                <a:lnTo>
                  <a:pt x="7238" y="23875"/>
                </a:lnTo>
                <a:lnTo>
                  <a:pt x="4571" y="25907"/>
                </a:lnTo>
                <a:lnTo>
                  <a:pt x="2539" y="28447"/>
                </a:lnTo>
                <a:lnTo>
                  <a:pt x="1523" y="31622"/>
                </a:lnTo>
                <a:lnTo>
                  <a:pt x="507" y="34670"/>
                </a:lnTo>
                <a:lnTo>
                  <a:pt x="0" y="37718"/>
                </a:lnTo>
                <a:lnTo>
                  <a:pt x="0" y="393572"/>
                </a:lnTo>
                <a:lnTo>
                  <a:pt x="10287" y="408431"/>
                </a:lnTo>
                <a:lnTo>
                  <a:pt x="13334" y="409447"/>
                </a:lnTo>
                <a:lnTo>
                  <a:pt x="16382" y="409955"/>
                </a:lnTo>
                <a:lnTo>
                  <a:pt x="300608" y="409955"/>
                </a:lnTo>
                <a:lnTo>
                  <a:pt x="315467" y="399668"/>
                </a:lnTo>
                <a:lnTo>
                  <a:pt x="316483" y="396620"/>
                </a:lnTo>
                <a:lnTo>
                  <a:pt x="316991" y="393572"/>
                </a:lnTo>
                <a:lnTo>
                  <a:pt x="316991" y="37718"/>
                </a:lnTo>
                <a:lnTo>
                  <a:pt x="316483" y="34670"/>
                </a:lnTo>
                <a:lnTo>
                  <a:pt x="315467" y="31622"/>
                </a:lnTo>
                <a:lnTo>
                  <a:pt x="314451" y="28447"/>
                </a:lnTo>
                <a:lnTo>
                  <a:pt x="300608" y="21335"/>
                </a:lnTo>
              </a:path>
              <a:path w="342900" h="447040">
                <a:moveTo>
                  <a:pt x="192785" y="24383"/>
                </a:moveTo>
                <a:lnTo>
                  <a:pt x="196341" y="24891"/>
                </a:lnTo>
                <a:lnTo>
                  <a:pt x="200025" y="25907"/>
                </a:lnTo>
                <a:lnTo>
                  <a:pt x="203580" y="27431"/>
                </a:lnTo>
                <a:lnTo>
                  <a:pt x="206120" y="30098"/>
                </a:lnTo>
                <a:lnTo>
                  <a:pt x="208787" y="32638"/>
                </a:lnTo>
                <a:lnTo>
                  <a:pt x="210312" y="36194"/>
                </a:lnTo>
                <a:lnTo>
                  <a:pt x="211327" y="39877"/>
                </a:lnTo>
                <a:lnTo>
                  <a:pt x="211835" y="43433"/>
                </a:lnTo>
                <a:lnTo>
                  <a:pt x="211327" y="46989"/>
                </a:lnTo>
                <a:lnTo>
                  <a:pt x="210312" y="50672"/>
                </a:lnTo>
                <a:lnTo>
                  <a:pt x="208787" y="54228"/>
                </a:lnTo>
                <a:lnTo>
                  <a:pt x="206120" y="56768"/>
                </a:lnTo>
                <a:lnTo>
                  <a:pt x="203580" y="59435"/>
                </a:lnTo>
                <a:lnTo>
                  <a:pt x="200025" y="60959"/>
                </a:lnTo>
                <a:lnTo>
                  <a:pt x="196341" y="61975"/>
                </a:lnTo>
                <a:lnTo>
                  <a:pt x="192785" y="62483"/>
                </a:lnTo>
                <a:lnTo>
                  <a:pt x="189229" y="61975"/>
                </a:lnTo>
                <a:lnTo>
                  <a:pt x="185546" y="60959"/>
                </a:lnTo>
                <a:lnTo>
                  <a:pt x="181990" y="59435"/>
                </a:lnTo>
                <a:lnTo>
                  <a:pt x="179450" y="56768"/>
                </a:lnTo>
                <a:lnTo>
                  <a:pt x="176783" y="54228"/>
                </a:lnTo>
                <a:lnTo>
                  <a:pt x="175259" y="50672"/>
                </a:lnTo>
                <a:lnTo>
                  <a:pt x="174243" y="46989"/>
                </a:lnTo>
                <a:lnTo>
                  <a:pt x="173735" y="43433"/>
                </a:lnTo>
                <a:lnTo>
                  <a:pt x="174243" y="39877"/>
                </a:lnTo>
                <a:lnTo>
                  <a:pt x="175259" y="36194"/>
                </a:lnTo>
                <a:lnTo>
                  <a:pt x="176783" y="32638"/>
                </a:lnTo>
                <a:lnTo>
                  <a:pt x="179450" y="30098"/>
                </a:lnTo>
                <a:lnTo>
                  <a:pt x="181990" y="27431"/>
                </a:lnTo>
                <a:lnTo>
                  <a:pt x="185546" y="25907"/>
                </a:lnTo>
                <a:lnTo>
                  <a:pt x="189229" y="24891"/>
                </a:lnTo>
                <a:lnTo>
                  <a:pt x="192785" y="24383"/>
                </a:lnTo>
              </a:path>
              <a:path w="342900" h="447040">
                <a:moveTo>
                  <a:pt x="122681" y="24383"/>
                </a:moveTo>
                <a:lnTo>
                  <a:pt x="126237" y="24891"/>
                </a:lnTo>
                <a:lnTo>
                  <a:pt x="129920" y="25907"/>
                </a:lnTo>
                <a:lnTo>
                  <a:pt x="133476" y="27431"/>
                </a:lnTo>
                <a:lnTo>
                  <a:pt x="136016" y="30098"/>
                </a:lnTo>
                <a:lnTo>
                  <a:pt x="138683" y="32638"/>
                </a:lnTo>
                <a:lnTo>
                  <a:pt x="140207" y="36194"/>
                </a:lnTo>
                <a:lnTo>
                  <a:pt x="141223" y="39877"/>
                </a:lnTo>
                <a:lnTo>
                  <a:pt x="141731" y="43433"/>
                </a:lnTo>
                <a:lnTo>
                  <a:pt x="141223" y="46989"/>
                </a:lnTo>
                <a:lnTo>
                  <a:pt x="140207" y="50672"/>
                </a:lnTo>
                <a:lnTo>
                  <a:pt x="138683" y="54228"/>
                </a:lnTo>
                <a:lnTo>
                  <a:pt x="136016" y="56768"/>
                </a:lnTo>
                <a:lnTo>
                  <a:pt x="133476" y="59435"/>
                </a:lnTo>
                <a:lnTo>
                  <a:pt x="129920" y="60959"/>
                </a:lnTo>
                <a:lnTo>
                  <a:pt x="126237" y="61975"/>
                </a:lnTo>
                <a:lnTo>
                  <a:pt x="122681" y="62483"/>
                </a:lnTo>
                <a:lnTo>
                  <a:pt x="119125" y="61975"/>
                </a:lnTo>
                <a:lnTo>
                  <a:pt x="115442" y="60959"/>
                </a:lnTo>
                <a:lnTo>
                  <a:pt x="111887" y="59435"/>
                </a:lnTo>
                <a:lnTo>
                  <a:pt x="109346" y="56768"/>
                </a:lnTo>
                <a:lnTo>
                  <a:pt x="106679" y="54228"/>
                </a:lnTo>
                <a:lnTo>
                  <a:pt x="105155" y="50672"/>
                </a:lnTo>
                <a:lnTo>
                  <a:pt x="104139" y="46989"/>
                </a:lnTo>
                <a:lnTo>
                  <a:pt x="103631" y="43433"/>
                </a:lnTo>
                <a:lnTo>
                  <a:pt x="104139" y="39877"/>
                </a:lnTo>
                <a:lnTo>
                  <a:pt x="105155" y="36194"/>
                </a:lnTo>
                <a:lnTo>
                  <a:pt x="106679" y="32638"/>
                </a:lnTo>
                <a:lnTo>
                  <a:pt x="109346" y="30098"/>
                </a:lnTo>
                <a:lnTo>
                  <a:pt x="111887" y="27431"/>
                </a:lnTo>
                <a:lnTo>
                  <a:pt x="115442" y="25907"/>
                </a:lnTo>
                <a:lnTo>
                  <a:pt x="119125" y="24891"/>
                </a:lnTo>
                <a:lnTo>
                  <a:pt x="122681" y="24383"/>
                </a:lnTo>
              </a:path>
              <a:path w="342900" h="447040">
                <a:moveTo>
                  <a:pt x="33527" y="43433"/>
                </a:moveTo>
                <a:lnTo>
                  <a:pt x="34035" y="39877"/>
                </a:lnTo>
                <a:lnTo>
                  <a:pt x="35051" y="36194"/>
                </a:lnTo>
                <a:lnTo>
                  <a:pt x="36575" y="32638"/>
                </a:lnTo>
                <a:lnTo>
                  <a:pt x="39242" y="30098"/>
                </a:lnTo>
                <a:lnTo>
                  <a:pt x="41782" y="27431"/>
                </a:lnTo>
                <a:lnTo>
                  <a:pt x="45338" y="25907"/>
                </a:lnTo>
                <a:lnTo>
                  <a:pt x="49021" y="24891"/>
                </a:lnTo>
                <a:lnTo>
                  <a:pt x="52577" y="24383"/>
                </a:lnTo>
                <a:lnTo>
                  <a:pt x="56133" y="24891"/>
                </a:lnTo>
                <a:lnTo>
                  <a:pt x="59816" y="25907"/>
                </a:lnTo>
                <a:lnTo>
                  <a:pt x="63372" y="27431"/>
                </a:lnTo>
                <a:lnTo>
                  <a:pt x="65912" y="30098"/>
                </a:lnTo>
                <a:lnTo>
                  <a:pt x="68579" y="32638"/>
                </a:lnTo>
                <a:lnTo>
                  <a:pt x="70103" y="36194"/>
                </a:lnTo>
                <a:lnTo>
                  <a:pt x="71119" y="39877"/>
                </a:lnTo>
                <a:lnTo>
                  <a:pt x="71627" y="43433"/>
                </a:lnTo>
                <a:lnTo>
                  <a:pt x="71119" y="46989"/>
                </a:lnTo>
                <a:lnTo>
                  <a:pt x="70103" y="50672"/>
                </a:lnTo>
                <a:lnTo>
                  <a:pt x="68579" y="54228"/>
                </a:lnTo>
                <a:lnTo>
                  <a:pt x="65912" y="56768"/>
                </a:lnTo>
                <a:lnTo>
                  <a:pt x="63372" y="59435"/>
                </a:lnTo>
                <a:lnTo>
                  <a:pt x="59816" y="60959"/>
                </a:lnTo>
                <a:lnTo>
                  <a:pt x="56133" y="61975"/>
                </a:lnTo>
                <a:lnTo>
                  <a:pt x="52577" y="62483"/>
                </a:lnTo>
                <a:lnTo>
                  <a:pt x="49021" y="61975"/>
                </a:lnTo>
                <a:lnTo>
                  <a:pt x="45338" y="60959"/>
                </a:lnTo>
                <a:lnTo>
                  <a:pt x="41782" y="59435"/>
                </a:lnTo>
                <a:lnTo>
                  <a:pt x="39242" y="56768"/>
                </a:lnTo>
                <a:lnTo>
                  <a:pt x="36575" y="54228"/>
                </a:lnTo>
                <a:lnTo>
                  <a:pt x="35051" y="50672"/>
                </a:lnTo>
                <a:lnTo>
                  <a:pt x="34035" y="46989"/>
                </a:lnTo>
                <a:lnTo>
                  <a:pt x="33527" y="43433"/>
                </a:lnTo>
              </a:path>
              <a:path w="342900" h="447040">
                <a:moveTo>
                  <a:pt x="163067" y="291083"/>
                </a:moveTo>
                <a:lnTo>
                  <a:pt x="50291" y="291083"/>
                </a:lnTo>
              </a:path>
              <a:path w="342900" h="447040">
                <a:moveTo>
                  <a:pt x="265175" y="243839"/>
                </a:moveTo>
                <a:lnTo>
                  <a:pt x="50291" y="243839"/>
                </a:lnTo>
              </a:path>
              <a:path w="342900" h="447040">
                <a:moveTo>
                  <a:pt x="265175" y="198119"/>
                </a:moveTo>
                <a:lnTo>
                  <a:pt x="50291" y="198119"/>
                </a:lnTo>
              </a:path>
              <a:path w="342900" h="447040">
                <a:moveTo>
                  <a:pt x="265175" y="150875"/>
                </a:moveTo>
                <a:lnTo>
                  <a:pt x="50291" y="150875"/>
                </a:lnTo>
              </a:path>
              <a:path w="342900" h="447040">
                <a:moveTo>
                  <a:pt x="261365" y="62483"/>
                </a:moveTo>
                <a:lnTo>
                  <a:pt x="257809" y="61975"/>
                </a:lnTo>
                <a:lnTo>
                  <a:pt x="254126" y="60959"/>
                </a:lnTo>
                <a:lnTo>
                  <a:pt x="250570" y="59435"/>
                </a:lnTo>
                <a:lnTo>
                  <a:pt x="248030" y="56768"/>
                </a:lnTo>
                <a:lnTo>
                  <a:pt x="245363" y="54228"/>
                </a:lnTo>
                <a:lnTo>
                  <a:pt x="243839" y="50672"/>
                </a:lnTo>
                <a:lnTo>
                  <a:pt x="242823" y="46989"/>
                </a:lnTo>
                <a:lnTo>
                  <a:pt x="242315" y="43433"/>
                </a:lnTo>
                <a:lnTo>
                  <a:pt x="242823" y="39877"/>
                </a:lnTo>
                <a:lnTo>
                  <a:pt x="243839" y="36194"/>
                </a:lnTo>
                <a:lnTo>
                  <a:pt x="245363" y="32638"/>
                </a:lnTo>
                <a:lnTo>
                  <a:pt x="248030" y="30098"/>
                </a:lnTo>
                <a:lnTo>
                  <a:pt x="250570" y="27431"/>
                </a:lnTo>
                <a:lnTo>
                  <a:pt x="254126" y="25907"/>
                </a:lnTo>
                <a:lnTo>
                  <a:pt x="257809" y="24891"/>
                </a:lnTo>
                <a:lnTo>
                  <a:pt x="261365" y="24383"/>
                </a:lnTo>
                <a:lnTo>
                  <a:pt x="264921" y="24891"/>
                </a:lnTo>
                <a:lnTo>
                  <a:pt x="268604" y="25907"/>
                </a:lnTo>
                <a:lnTo>
                  <a:pt x="272160" y="27431"/>
                </a:lnTo>
                <a:lnTo>
                  <a:pt x="274700" y="30098"/>
                </a:lnTo>
                <a:lnTo>
                  <a:pt x="277367" y="32638"/>
                </a:lnTo>
                <a:lnTo>
                  <a:pt x="278891" y="36194"/>
                </a:lnTo>
                <a:lnTo>
                  <a:pt x="279907" y="39877"/>
                </a:lnTo>
                <a:lnTo>
                  <a:pt x="280415" y="43433"/>
                </a:lnTo>
                <a:lnTo>
                  <a:pt x="279907" y="46989"/>
                </a:lnTo>
                <a:lnTo>
                  <a:pt x="278891" y="50672"/>
                </a:lnTo>
                <a:lnTo>
                  <a:pt x="277367" y="54228"/>
                </a:lnTo>
                <a:lnTo>
                  <a:pt x="274700" y="56768"/>
                </a:lnTo>
                <a:lnTo>
                  <a:pt x="272160" y="59435"/>
                </a:lnTo>
                <a:lnTo>
                  <a:pt x="268604" y="60959"/>
                </a:lnTo>
                <a:lnTo>
                  <a:pt x="264921" y="61975"/>
                </a:lnTo>
                <a:lnTo>
                  <a:pt x="261365" y="62483"/>
                </a:lnTo>
              </a:path>
              <a:path w="342900" h="447040">
                <a:moveTo>
                  <a:pt x="53339" y="0"/>
                </a:moveTo>
                <a:lnTo>
                  <a:pt x="53339" y="42671"/>
                </a:lnTo>
              </a:path>
              <a:path w="342900" h="447040">
                <a:moveTo>
                  <a:pt x="123443" y="0"/>
                </a:moveTo>
                <a:lnTo>
                  <a:pt x="123443" y="42671"/>
                </a:lnTo>
              </a:path>
              <a:path w="342900" h="447040">
                <a:moveTo>
                  <a:pt x="193547" y="0"/>
                </a:moveTo>
                <a:lnTo>
                  <a:pt x="193547" y="42671"/>
                </a:lnTo>
              </a:path>
              <a:path w="342900" h="447040">
                <a:moveTo>
                  <a:pt x="262127" y="0"/>
                </a:moveTo>
                <a:lnTo>
                  <a:pt x="262127" y="42671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849623" y="335279"/>
            <a:ext cx="386080" cy="323215"/>
            <a:chOff x="3849623" y="335279"/>
            <a:chExt cx="386080" cy="323215"/>
          </a:xfrm>
        </p:grpSpPr>
        <p:sp>
          <p:nvSpPr>
            <p:cNvPr id="5" name="object 5"/>
            <p:cNvSpPr/>
            <p:nvPr/>
          </p:nvSpPr>
          <p:spPr>
            <a:xfrm>
              <a:off x="3855719" y="341375"/>
              <a:ext cx="373380" cy="311150"/>
            </a:xfrm>
            <a:custGeom>
              <a:avLst/>
              <a:gdLst/>
              <a:ahLst/>
              <a:cxnLst/>
              <a:rect l="l" t="t" r="r" b="b"/>
              <a:pathLst>
                <a:path w="373379" h="311150">
                  <a:moveTo>
                    <a:pt x="356996" y="53848"/>
                  </a:moveTo>
                  <a:lnTo>
                    <a:pt x="287781" y="53848"/>
                  </a:lnTo>
                  <a:lnTo>
                    <a:pt x="278510" y="15875"/>
                  </a:lnTo>
                  <a:lnTo>
                    <a:pt x="262127" y="0"/>
                  </a:lnTo>
                  <a:lnTo>
                    <a:pt x="258444" y="0"/>
                  </a:lnTo>
                  <a:lnTo>
                    <a:pt x="114934" y="0"/>
                  </a:lnTo>
                  <a:lnTo>
                    <a:pt x="111251" y="0"/>
                  </a:lnTo>
                  <a:lnTo>
                    <a:pt x="108203" y="1015"/>
                  </a:lnTo>
                  <a:lnTo>
                    <a:pt x="85597" y="53848"/>
                  </a:lnTo>
                  <a:lnTo>
                    <a:pt x="68199" y="53848"/>
                  </a:lnTo>
                  <a:lnTo>
                    <a:pt x="68199" y="51815"/>
                  </a:lnTo>
                  <a:lnTo>
                    <a:pt x="67690" y="49784"/>
                  </a:lnTo>
                  <a:lnTo>
                    <a:pt x="66675" y="48260"/>
                  </a:lnTo>
                  <a:lnTo>
                    <a:pt x="65150" y="46736"/>
                  </a:lnTo>
                  <a:lnTo>
                    <a:pt x="64134" y="45212"/>
                  </a:lnTo>
                  <a:lnTo>
                    <a:pt x="62102" y="44576"/>
                  </a:lnTo>
                  <a:lnTo>
                    <a:pt x="60070" y="43561"/>
                  </a:lnTo>
                  <a:lnTo>
                    <a:pt x="57912" y="43561"/>
                  </a:lnTo>
                  <a:lnTo>
                    <a:pt x="43052" y="43561"/>
                  </a:lnTo>
                  <a:lnTo>
                    <a:pt x="41020" y="43561"/>
                  </a:lnTo>
                  <a:lnTo>
                    <a:pt x="38988" y="44576"/>
                  </a:lnTo>
                  <a:lnTo>
                    <a:pt x="37464" y="45212"/>
                  </a:lnTo>
                  <a:lnTo>
                    <a:pt x="35940" y="46736"/>
                  </a:lnTo>
                  <a:lnTo>
                    <a:pt x="34416" y="48260"/>
                  </a:lnTo>
                  <a:lnTo>
                    <a:pt x="33908" y="49784"/>
                  </a:lnTo>
                  <a:lnTo>
                    <a:pt x="32892" y="51815"/>
                  </a:lnTo>
                  <a:lnTo>
                    <a:pt x="32892" y="53848"/>
                  </a:lnTo>
                  <a:lnTo>
                    <a:pt x="16382" y="53848"/>
                  </a:lnTo>
                  <a:lnTo>
                    <a:pt x="13334" y="54356"/>
                  </a:lnTo>
                  <a:lnTo>
                    <a:pt x="10287" y="55372"/>
                  </a:lnTo>
                  <a:lnTo>
                    <a:pt x="7238" y="56387"/>
                  </a:lnTo>
                  <a:lnTo>
                    <a:pt x="4571" y="58547"/>
                  </a:lnTo>
                  <a:lnTo>
                    <a:pt x="2539" y="61087"/>
                  </a:lnTo>
                  <a:lnTo>
                    <a:pt x="1524" y="64135"/>
                  </a:lnTo>
                  <a:lnTo>
                    <a:pt x="507" y="67183"/>
                  </a:lnTo>
                  <a:lnTo>
                    <a:pt x="0" y="70231"/>
                  </a:lnTo>
                  <a:lnTo>
                    <a:pt x="0" y="294513"/>
                  </a:lnTo>
                  <a:lnTo>
                    <a:pt x="13334" y="310896"/>
                  </a:lnTo>
                  <a:lnTo>
                    <a:pt x="16382" y="310896"/>
                  </a:lnTo>
                  <a:lnTo>
                    <a:pt x="356996" y="310896"/>
                  </a:lnTo>
                  <a:lnTo>
                    <a:pt x="360044" y="310896"/>
                  </a:lnTo>
                  <a:lnTo>
                    <a:pt x="363092" y="309879"/>
                  </a:lnTo>
                  <a:lnTo>
                    <a:pt x="373379" y="294513"/>
                  </a:lnTo>
                  <a:lnTo>
                    <a:pt x="373379" y="70231"/>
                  </a:lnTo>
                  <a:lnTo>
                    <a:pt x="372871" y="67183"/>
                  </a:lnTo>
                  <a:lnTo>
                    <a:pt x="371855" y="64135"/>
                  </a:lnTo>
                  <a:lnTo>
                    <a:pt x="370839" y="61087"/>
                  </a:lnTo>
                  <a:lnTo>
                    <a:pt x="368807" y="58547"/>
                  </a:lnTo>
                  <a:lnTo>
                    <a:pt x="366140" y="56387"/>
                  </a:lnTo>
                  <a:lnTo>
                    <a:pt x="363092" y="55372"/>
                  </a:lnTo>
                  <a:lnTo>
                    <a:pt x="360044" y="54356"/>
                  </a:lnTo>
                  <a:lnTo>
                    <a:pt x="356996" y="53848"/>
                  </a:lnTo>
                  <a:close/>
                </a:path>
                <a:path w="373379" h="311150">
                  <a:moveTo>
                    <a:pt x="246887" y="53339"/>
                  </a:moveTo>
                  <a:lnTo>
                    <a:pt x="126491" y="53339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53255" y="429767"/>
              <a:ext cx="251460" cy="190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424171" y="333756"/>
            <a:ext cx="367665" cy="326390"/>
            <a:chOff x="4424171" y="333756"/>
            <a:chExt cx="367665" cy="326390"/>
          </a:xfrm>
        </p:grpSpPr>
        <p:sp>
          <p:nvSpPr>
            <p:cNvPr id="8" name="object 8"/>
            <p:cNvSpPr/>
            <p:nvPr/>
          </p:nvSpPr>
          <p:spPr>
            <a:xfrm>
              <a:off x="4430267" y="339852"/>
              <a:ext cx="355600" cy="314325"/>
            </a:xfrm>
            <a:custGeom>
              <a:avLst/>
              <a:gdLst/>
              <a:ahLst/>
              <a:cxnLst/>
              <a:rect l="l" t="t" r="r" b="b"/>
              <a:pathLst>
                <a:path w="355600" h="314325">
                  <a:moveTo>
                    <a:pt x="338709" y="0"/>
                  </a:moveTo>
                  <a:lnTo>
                    <a:pt x="16383" y="0"/>
                  </a:lnTo>
                  <a:lnTo>
                    <a:pt x="13335" y="508"/>
                  </a:lnTo>
                  <a:lnTo>
                    <a:pt x="10160" y="1524"/>
                  </a:lnTo>
                  <a:lnTo>
                    <a:pt x="0" y="16383"/>
                  </a:lnTo>
                  <a:lnTo>
                    <a:pt x="0" y="297561"/>
                  </a:lnTo>
                  <a:lnTo>
                    <a:pt x="16383" y="313944"/>
                  </a:lnTo>
                  <a:lnTo>
                    <a:pt x="338709" y="313944"/>
                  </a:lnTo>
                  <a:lnTo>
                    <a:pt x="353568" y="303657"/>
                  </a:lnTo>
                  <a:lnTo>
                    <a:pt x="354584" y="300609"/>
                  </a:lnTo>
                  <a:lnTo>
                    <a:pt x="355092" y="297561"/>
                  </a:lnTo>
                  <a:lnTo>
                    <a:pt x="355092" y="16383"/>
                  </a:lnTo>
                  <a:lnTo>
                    <a:pt x="354584" y="13335"/>
                  </a:lnTo>
                  <a:lnTo>
                    <a:pt x="353568" y="10287"/>
                  </a:lnTo>
                  <a:lnTo>
                    <a:pt x="352552" y="7238"/>
                  </a:lnTo>
                  <a:lnTo>
                    <a:pt x="338709" y="0"/>
                  </a:lnTo>
                  <a:close/>
                </a:path>
                <a:path w="355600" h="314325">
                  <a:moveTo>
                    <a:pt x="19812" y="292608"/>
                  </a:moveTo>
                  <a:lnTo>
                    <a:pt x="335241" y="292608"/>
                  </a:lnTo>
                  <a:lnTo>
                    <a:pt x="335241" y="21361"/>
                  </a:lnTo>
                  <a:lnTo>
                    <a:pt x="19812" y="21361"/>
                  </a:lnTo>
                  <a:lnTo>
                    <a:pt x="19812" y="292608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60747" y="397764"/>
              <a:ext cx="294132" cy="222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5027676" y="329184"/>
            <a:ext cx="291465" cy="335280"/>
          </a:xfrm>
          <a:custGeom>
            <a:avLst/>
            <a:gdLst/>
            <a:ahLst/>
            <a:cxnLst/>
            <a:rect l="l" t="t" r="r" b="b"/>
            <a:pathLst>
              <a:path w="291464" h="335280">
                <a:moveTo>
                  <a:pt x="67945" y="67944"/>
                </a:moveTo>
                <a:lnTo>
                  <a:pt x="67945" y="264794"/>
                </a:lnTo>
                <a:lnTo>
                  <a:pt x="60833" y="264287"/>
                </a:lnTo>
                <a:lnTo>
                  <a:pt x="53594" y="264287"/>
                </a:lnTo>
                <a:lnTo>
                  <a:pt x="45974" y="265302"/>
                </a:lnTo>
                <a:lnTo>
                  <a:pt x="38353" y="267335"/>
                </a:lnTo>
                <a:lnTo>
                  <a:pt x="33654" y="268858"/>
                </a:lnTo>
                <a:lnTo>
                  <a:pt x="29083" y="270890"/>
                </a:lnTo>
                <a:lnTo>
                  <a:pt x="25019" y="273430"/>
                </a:lnTo>
                <a:lnTo>
                  <a:pt x="20954" y="275463"/>
                </a:lnTo>
                <a:lnTo>
                  <a:pt x="0" y="307720"/>
                </a:lnTo>
                <a:lnTo>
                  <a:pt x="508" y="311276"/>
                </a:lnTo>
                <a:lnTo>
                  <a:pt x="1015" y="314325"/>
                </a:lnTo>
                <a:lnTo>
                  <a:pt x="11811" y="328040"/>
                </a:lnTo>
                <a:lnTo>
                  <a:pt x="14859" y="330200"/>
                </a:lnTo>
                <a:lnTo>
                  <a:pt x="18414" y="331724"/>
                </a:lnTo>
                <a:lnTo>
                  <a:pt x="22478" y="333248"/>
                </a:lnTo>
                <a:lnTo>
                  <a:pt x="26035" y="334263"/>
                </a:lnTo>
                <a:lnTo>
                  <a:pt x="30607" y="334771"/>
                </a:lnTo>
                <a:lnTo>
                  <a:pt x="34798" y="335279"/>
                </a:lnTo>
                <a:lnTo>
                  <a:pt x="39370" y="335279"/>
                </a:lnTo>
                <a:lnTo>
                  <a:pt x="43941" y="334771"/>
                </a:lnTo>
                <a:lnTo>
                  <a:pt x="49022" y="334263"/>
                </a:lnTo>
                <a:lnTo>
                  <a:pt x="53594" y="333248"/>
                </a:lnTo>
                <a:lnTo>
                  <a:pt x="58674" y="332231"/>
                </a:lnTo>
                <a:lnTo>
                  <a:pt x="91439" y="308737"/>
                </a:lnTo>
                <a:lnTo>
                  <a:pt x="97027" y="293369"/>
                </a:lnTo>
                <a:lnTo>
                  <a:pt x="97027" y="290321"/>
                </a:lnTo>
                <a:lnTo>
                  <a:pt x="97027" y="129793"/>
                </a:lnTo>
                <a:lnTo>
                  <a:pt x="261493" y="78231"/>
                </a:lnTo>
                <a:lnTo>
                  <a:pt x="261493" y="212089"/>
                </a:lnTo>
                <a:lnTo>
                  <a:pt x="254888" y="211581"/>
                </a:lnTo>
                <a:lnTo>
                  <a:pt x="247650" y="211581"/>
                </a:lnTo>
                <a:lnTo>
                  <a:pt x="240029" y="212598"/>
                </a:lnTo>
                <a:lnTo>
                  <a:pt x="232410" y="214629"/>
                </a:lnTo>
                <a:lnTo>
                  <a:pt x="227711" y="216153"/>
                </a:lnTo>
                <a:lnTo>
                  <a:pt x="223138" y="218186"/>
                </a:lnTo>
                <a:lnTo>
                  <a:pt x="218566" y="220852"/>
                </a:lnTo>
                <a:lnTo>
                  <a:pt x="215011" y="222885"/>
                </a:lnTo>
                <a:lnTo>
                  <a:pt x="199644" y="238125"/>
                </a:lnTo>
                <a:lnTo>
                  <a:pt x="197612" y="241173"/>
                </a:lnTo>
                <a:lnTo>
                  <a:pt x="196087" y="244855"/>
                </a:lnTo>
                <a:lnTo>
                  <a:pt x="195072" y="248412"/>
                </a:lnTo>
                <a:lnTo>
                  <a:pt x="194563" y="251460"/>
                </a:lnTo>
                <a:lnTo>
                  <a:pt x="194056" y="255015"/>
                </a:lnTo>
                <a:lnTo>
                  <a:pt x="194563" y="258571"/>
                </a:lnTo>
                <a:lnTo>
                  <a:pt x="195072" y="261619"/>
                </a:lnTo>
                <a:lnTo>
                  <a:pt x="205866" y="275463"/>
                </a:lnTo>
                <a:lnTo>
                  <a:pt x="208914" y="277494"/>
                </a:lnTo>
                <a:lnTo>
                  <a:pt x="212471" y="279018"/>
                </a:lnTo>
                <a:lnTo>
                  <a:pt x="216026" y="280542"/>
                </a:lnTo>
                <a:lnTo>
                  <a:pt x="220090" y="281558"/>
                </a:lnTo>
                <a:lnTo>
                  <a:pt x="224662" y="282066"/>
                </a:lnTo>
                <a:lnTo>
                  <a:pt x="228853" y="282575"/>
                </a:lnTo>
                <a:lnTo>
                  <a:pt x="233425" y="282575"/>
                </a:lnTo>
                <a:lnTo>
                  <a:pt x="237998" y="282066"/>
                </a:lnTo>
                <a:lnTo>
                  <a:pt x="243077" y="281558"/>
                </a:lnTo>
                <a:lnTo>
                  <a:pt x="247650" y="280542"/>
                </a:lnTo>
                <a:lnTo>
                  <a:pt x="252729" y="279526"/>
                </a:lnTo>
                <a:lnTo>
                  <a:pt x="260476" y="276478"/>
                </a:lnTo>
                <a:lnTo>
                  <a:pt x="267588" y="272923"/>
                </a:lnTo>
                <a:lnTo>
                  <a:pt x="291084" y="241680"/>
                </a:lnTo>
                <a:lnTo>
                  <a:pt x="291084" y="0"/>
                </a:lnTo>
                <a:lnTo>
                  <a:pt x="67945" y="67944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5605271" y="323088"/>
            <a:ext cx="265430" cy="346075"/>
            <a:chOff x="5605271" y="323088"/>
            <a:chExt cx="265430" cy="346075"/>
          </a:xfrm>
        </p:grpSpPr>
        <p:sp>
          <p:nvSpPr>
            <p:cNvPr id="12" name="object 12"/>
            <p:cNvSpPr/>
            <p:nvPr/>
          </p:nvSpPr>
          <p:spPr>
            <a:xfrm>
              <a:off x="5611367" y="329184"/>
              <a:ext cx="253365" cy="334010"/>
            </a:xfrm>
            <a:custGeom>
              <a:avLst/>
              <a:gdLst/>
              <a:ahLst/>
              <a:cxnLst/>
              <a:rect l="l" t="t" r="r" b="b"/>
              <a:pathLst>
                <a:path w="253364" h="334009">
                  <a:moveTo>
                    <a:pt x="126492" y="0"/>
                  </a:moveTo>
                  <a:lnTo>
                    <a:pt x="119761" y="0"/>
                  </a:lnTo>
                  <a:lnTo>
                    <a:pt x="113665" y="507"/>
                  </a:lnTo>
                  <a:lnTo>
                    <a:pt x="107442" y="1524"/>
                  </a:lnTo>
                  <a:lnTo>
                    <a:pt x="100837" y="2539"/>
                  </a:lnTo>
                  <a:lnTo>
                    <a:pt x="95123" y="4063"/>
                  </a:lnTo>
                  <a:lnTo>
                    <a:pt x="55499" y="21462"/>
                  </a:lnTo>
                  <a:lnTo>
                    <a:pt x="21590" y="55244"/>
                  </a:lnTo>
                  <a:lnTo>
                    <a:pt x="4064" y="94741"/>
                  </a:lnTo>
                  <a:lnTo>
                    <a:pt x="2540" y="100329"/>
                  </a:lnTo>
                  <a:lnTo>
                    <a:pt x="1524" y="106933"/>
                  </a:lnTo>
                  <a:lnTo>
                    <a:pt x="508" y="113156"/>
                  </a:lnTo>
                  <a:lnTo>
                    <a:pt x="0" y="119252"/>
                  </a:lnTo>
                  <a:lnTo>
                    <a:pt x="0" y="125856"/>
                  </a:lnTo>
                  <a:lnTo>
                    <a:pt x="508" y="135127"/>
                  </a:lnTo>
                  <a:lnTo>
                    <a:pt x="1524" y="144399"/>
                  </a:lnTo>
                  <a:lnTo>
                    <a:pt x="3048" y="154050"/>
                  </a:lnTo>
                  <a:lnTo>
                    <a:pt x="5715" y="163321"/>
                  </a:lnTo>
                  <a:lnTo>
                    <a:pt x="8255" y="172465"/>
                  </a:lnTo>
                  <a:lnTo>
                    <a:pt x="24130" y="208787"/>
                  </a:lnTo>
                  <a:lnTo>
                    <a:pt x="51435" y="251332"/>
                  </a:lnTo>
                  <a:lnTo>
                    <a:pt x="86360" y="293877"/>
                  </a:lnTo>
                  <a:lnTo>
                    <a:pt x="120904" y="328675"/>
                  </a:lnTo>
                  <a:lnTo>
                    <a:pt x="126492" y="333755"/>
                  </a:lnTo>
                  <a:lnTo>
                    <a:pt x="155829" y="305562"/>
                  </a:lnTo>
                  <a:lnTo>
                    <a:pt x="189737" y="266700"/>
                  </a:lnTo>
                  <a:lnTo>
                    <a:pt x="212852" y="234950"/>
                  </a:lnTo>
                  <a:lnTo>
                    <a:pt x="233426" y="200151"/>
                  </a:lnTo>
                  <a:lnTo>
                    <a:pt x="247269" y="163321"/>
                  </a:lnTo>
                  <a:lnTo>
                    <a:pt x="249936" y="154050"/>
                  </a:lnTo>
                  <a:lnTo>
                    <a:pt x="251460" y="144399"/>
                  </a:lnTo>
                  <a:lnTo>
                    <a:pt x="252476" y="135127"/>
                  </a:lnTo>
                  <a:lnTo>
                    <a:pt x="252984" y="125856"/>
                  </a:lnTo>
                  <a:lnTo>
                    <a:pt x="252984" y="119252"/>
                  </a:lnTo>
                  <a:lnTo>
                    <a:pt x="252476" y="113156"/>
                  </a:lnTo>
                  <a:lnTo>
                    <a:pt x="251460" y="106933"/>
                  </a:lnTo>
                  <a:lnTo>
                    <a:pt x="250444" y="100329"/>
                  </a:lnTo>
                  <a:lnTo>
                    <a:pt x="248920" y="94741"/>
                  </a:lnTo>
                  <a:lnTo>
                    <a:pt x="247269" y="88518"/>
                  </a:lnTo>
                  <a:lnTo>
                    <a:pt x="243205" y="76835"/>
                  </a:lnTo>
                  <a:lnTo>
                    <a:pt x="215900" y="36829"/>
                  </a:lnTo>
                  <a:lnTo>
                    <a:pt x="175895" y="9778"/>
                  </a:lnTo>
                  <a:lnTo>
                    <a:pt x="157861" y="4063"/>
                  </a:lnTo>
                  <a:lnTo>
                    <a:pt x="152146" y="2539"/>
                  </a:lnTo>
                  <a:lnTo>
                    <a:pt x="145542" y="1524"/>
                  </a:lnTo>
                  <a:lnTo>
                    <a:pt x="139319" y="507"/>
                  </a:lnTo>
                  <a:lnTo>
                    <a:pt x="133223" y="0"/>
                  </a:lnTo>
                  <a:lnTo>
                    <a:pt x="126492" y="0"/>
                  </a:lnTo>
                  <a:close/>
                </a:path>
              </a:pathLst>
            </a:custGeom>
            <a:ln w="12191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77788" y="395224"/>
              <a:ext cx="120142" cy="1197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6699504" y="304800"/>
            <a:ext cx="337185" cy="384175"/>
          </a:xfrm>
          <a:custGeom>
            <a:avLst/>
            <a:gdLst/>
            <a:ahLst/>
            <a:cxnLst/>
            <a:rect l="l" t="t" r="r" b="b"/>
            <a:pathLst>
              <a:path w="337184" h="384175">
                <a:moveTo>
                  <a:pt x="292735" y="42672"/>
                </a:moveTo>
                <a:lnTo>
                  <a:pt x="43815" y="42672"/>
                </a:lnTo>
                <a:lnTo>
                  <a:pt x="39750" y="43179"/>
                </a:lnTo>
                <a:lnTo>
                  <a:pt x="36195" y="44196"/>
                </a:lnTo>
                <a:lnTo>
                  <a:pt x="24384" y="57912"/>
                </a:lnTo>
                <a:lnTo>
                  <a:pt x="24384" y="61975"/>
                </a:lnTo>
                <a:lnTo>
                  <a:pt x="24384" y="104139"/>
                </a:lnTo>
                <a:lnTo>
                  <a:pt x="24384" y="108203"/>
                </a:lnTo>
                <a:lnTo>
                  <a:pt x="25907" y="111760"/>
                </a:lnTo>
                <a:lnTo>
                  <a:pt x="43815" y="123444"/>
                </a:lnTo>
                <a:lnTo>
                  <a:pt x="292735" y="123444"/>
                </a:lnTo>
                <a:lnTo>
                  <a:pt x="336803" y="83312"/>
                </a:lnTo>
                <a:lnTo>
                  <a:pt x="292735" y="42672"/>
                </a:lnTo>
                <a:close/>
              </a:path>
              <a:path w="337184" h="384175">
                <a:moveTo>
                  <a:pt x="44069" y="146303"/>
                </a:moveTo>
                <a:lnTo>
                  <a:pt x="292989" y="146303"/>
                </a:lnTo>
                <a:lnTo>
                  <a:pt x="297052" y="146812"/>
                </a:lnTo>
                <a:lnTo>
                  <a:pt x="300609" y="147827"/>
                </a:lnTo>
                <a:lnTo>
                  <a:pt x="312420" y="161544"/>
                </a:lnTo>
                <a:lnTo>
                  <a:pt x="312420" y="165608"/>
                </a:lnTo>
                <a:lnTo>
                  <a:pt x="312420" y="207772"/>
                </a:lnTo>
                <a:lnTo>
                  <a:pt x="312420" y="211836"/>
                </a:lnTo>
                <a:lnTo>
                  <a:pt x="310896" y="215391"/>
                </a:lnTo>
                <a:lnTo>
                  <a:pt x="292989" y="227075"/>
                </a:lnTo>
                <a:lnTo>
                  <a:pt x="44069" y="227075"/>
                </a:lnTo>
                <a:lnTo>
                  <a:pt x="0" y="186436"/>
                </a:lnTo>
                <a:lnTo>
                  <a:pt x="44069" y="146303"/>
                </a:lnTo>
                <a:close/>
              </a:path>
              <a:path w="337184" h="384175">
                <a:moveTo>
                  <a:pt x="185927" y="42672"/>
                </a:moveTo>
                <a:lnTo>
                  <a:pt x="185927" y="12446"/>
                </a:lnTo>
                <a:lnTo>
                  <a:pt x="185927" y="9905"/>
                </a:lnTo>
                <a:lnTo>
                  <a:pt x="185420" y="7874"/>
                </a:lnTo>
                <a:lnTo>
                  <a:pt x="176275" y="508"/>
                </a:lnTo>
                <a:lnTo>
                  <a:pt x="174244" y="0"/>
                </a:lnTo>
                <a:lnTo>
                  <a:pt x="161036" y="0"/>
                </a:lnTo>
                <a:lnTo>
                  <a:pt x="159003" y="508"/>
                </a:lnTo>
                <a:lnTo>
                  <a:pt x="156464" y="1015"/>
                </a:lnTo>
                <a:lnTo>
                  <a:pt x="149351" y="9905"/>
                </a:lnTo>
                <a:lnTo>
                  <a:pt x="149351" y="12446"/>
                </a:lnTo>
                <a:lnTo>
                  <a:pt x="149351" y="42672"/>
                </a:lnTo>
                <a:lnTo>
                  <a:pt x="185927" y="42672"/>
                </a:lnTo>
                <a:close/>
              </a:path>
              <a:path w="337184" h="384175">
                <a:moveTo>
                  <a:pt x="149351" y="384048"/>
                </a:moveTo>
                <a:lnTo>
                  <a:pt x="185886" y="384048"/>
                </a:lnTo>
                <a:lnTo>
                  <a:pt x="185886" y="227075"/>
                </a:lnTo>
                <a:lnTo>
                  <a:pt x="149351" y="227075"/>
                </a:lnTo>
                <a:lnTo>
                  <a:pt x="149351" y="384048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40523" y="327659"/>
            <a:ext cx="386080" cy="337185"/>
          </a:xfrm>
          <a:custGeom>
            <a:avLst/>
            <a:gdLst/>
            <a:ahLst/>
            <a:cxnLst/>
            <a:rect l="l" t="t" r="r" b="b"/>
            <a:pathLst>
              <a:path w="386079" h="337184">
                <a:moveTo>
                  <a:pt x="192785" y="0"/>
                </a:moveTo>
                <a:lnTo>
                  <a:pt x="0" y="185800"/>
                </a:lnTo>
                <a:lnTo>
                  <a:pt x="60325" y="185800"/>
                </a:lnTo>
                <a:lnTo>
                  <a:pt x="60325" y="320420"/>
                </a:lnTo>
                <a:lnTo>
                  <a:pt x="60832" y="323976"/>
                </a:lnTo>
                <a:lnTo>
                  <a:pt x="61849" y="327025"/>
                </a:lnTo>
                <a:lnTo>
                  <a:pt x="73659" y="336803"/>
                </a:lnTo>
                <a:lnTo>
                  <a:pt x="76707" y="336803"/>
                </a:lnTo>
                <a:lnTo>
                  <a:pt x="155448" y="336803"/>
                </a:lnTo>
                <a:lnTo>
                  <a:pt x="155448" y="282066"/>
                </a:lnTo>
                <a:lnTo>
                  <a:pt x="155955" y="275843"/>
                </a:lnTo>
                <a:lnTo>
                  <a:pt x="157987" y="270255"/>
                </a:lnTo>
                <a:lnTo>
                  <a:pt x="185166" y="252349"/>
                </a:lnTo>
                <a:lnTo>
                  <a:pt x="200405" y="252349"/>
                </a:lnTo>
                <a:lnTo>
                  <a:pt x="230124" y="282066"/>
                </a:lnTo>
                <a:lnTo>
                  <a:pt x="230124" y="336803"/>
                </a:lnTo>
                <a:lnTo>
                  <a:pt x="308864" y="336803"/>
                </a:lnTo>
                <a:lnTo>
                  <a:pt x="311911" y="336803"/>
                </a:lnTo>
                <a:lnTo>
                  <a:pt x="314959" y="335788"/>
                </a:lnTo>
                <a:lnTo>
                  <a:pt x="325247" y="320420"/>
                </a:lnTo>
                <a:lnTo>
                  <a:pt x="325247" y="185800"/>
                </a:lnTo>
                <a:lnTo>
                  <a:pt x="385572" y="185800"/>
                </a:lnTo>
                <a:lnTo>
                  <a:pt x="192785" y="0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3302508" y="845819"/>
            <a:ext cx="355600" cy="429895"/>
            <a:chOff x="3302508" y="845819"/>
            <a:chExt cx="355600" cy="429895"/>
          </a:xfrm>
        </p:grpSpPr>
        <p:sp>
          <p:nvSpPr>
            <p:cNvPr id="17" name="object 17"/>
            <p:cNvSpPr/>
            <p:nvPr/>
          </p:nvSpPr>
          <p:spPr>
            <a:xfrm>
              <a:off x="3308604" y="851915"/>
              <a:ext cx="342900" cy="417830"/>
            </a:xfrm>
            <a:custGeom>
              <a:avLst/>
              <a:gdLst/>
              <a:ahLst/>
              <a:cxnLst/>
              <a:rect l="l" t="t" r="r" b="b"/>
              <a:pathLst>
                <a:path w="342900" h="417830">
                  <a:moveTo>
                    <a:pt x="326136" y="394588"/>
                  </a:moveTo>
                  <a:lnTo>
                    <a:pt x="325628" y="398145"/>
                  </a:lnTo>
                  <a:lnTo>
                    <a:pt x="324612" y="401700"/>
                  </a:lnTo>
                  <a:lnTo>
                    <a:pt x="306578" y="417575"/>
                  </a:lnTo>
                  <a:lnTo>
                    <a:pt x="21590" y="417575"/>
                  </a:lnTo>
                  <a:lnTo>
                    <a:pt x="0" y="394588"/>
                  </a:lnTo>
                  <a:lnTo>
                    <a:pt x="0" y="38226"/>
                  </a:lnTo>
                  <a:lnTo>
                    <a:pt x="17399" y="20320"/>
                  </a:lnTo>
                  <a:lnTo>
                    <a:pt x="20447" y="19812"/>
                  </a:lnTo>
                </a:path>
                <a:path w="342900" h="417830">
                  <a:moveTo>
                    <a:pt x="342900" y="70612"/>
                  </a:moveTo>
                  <a:lnTo>
                    <a:pt x="342900" y="372237"/>
                  </a:lnTo>
                  <a:lnTo>
                    <a:pt x="342392" y="375285"/>
                  </a:lnTo>
                  <a:lnTo>
                    <a:pt x="341375" y="378333"/>
                  </a:lnTo>
                  <a:lnTo>
                    <a:pt x="326517" y="388620"/>
                  </a:lnTo>
                  <a:lnTo>
                    <a:pt x="42291" y="388620"/>
                  </a:lnTo>
                  <a:lnTo>
                    <a:pt x="25908" y="372237"/>
                  </a:lnTo>
                  <a:lnTo>
                    <a:pt x="25908" y="16383"/>
                  </a:lnTo>
                  <a:lnTo>
                    <a:pt x="39243" y="0"/>
                  </a:lnTo>
                  <a:lnTo>
                    <a:pt x="42291" y="0"/>
                  </a:lnTo>
                  <a:lnTo>
                    <a:pt x="272288" y="0"/>
                  </a:lnTo>
                </a:path>
                <a:path w="342900" h="417830">
                  <a:moveTo>
                    <a:pt x="190500" y="274320"/>
                  </a:moveTo>
                  <a:lnTo>
                    <a:pt x="77724" y="274320"/>
                  </a:lnTo>
                </a:path>
                <a:path w="342900" h="417830">
                  <a:moveTo>
                    <a:pt x="292608" y="228600"/>
                  </a:moveTo>
                  <a:lnTo>
                    <a:pt x="77724" y="228600"/>
                  </a:lnTo>
                </a:path>
                <a:path w="342900" h="417830">
                  <a:moveTo>
                    <a:pt x="292608" y="181356"/>
                  </a:moveTo>
                  <a:lnTo>
                    <a:pt x="77724" y="181356"/>
                  </a:lnTo>
                </a:path>
                <a:path w="342900" h="417830">
                  <a:moveTo>
                    <a:pt x="292608" y="135636"/>
                  </a:moveTo>
                  <a:lnTo>
                    <a:pt x="77724" y="135636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75304" y="845819"/>
              <a:ext cx="82296" cy="82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4433315" y="912875"/>
            <a:ext cx="349250" cy="299085"/>
          </a:xfrm>
          <a:custGeom>
            <a:avLst/>
            <a:gdLst/>
            <a:ahLst/>
            <a:cxnLst/>
            <a:rect l="l" t="t" r="r" b="b"/>
            <a:pathLst>
              <a:path w="349250" h="299084">
                <a:moveTo>
                  <a:pt x="0" y="252984"/>
                </a:moveTo>
                <a:lnTo>
                  <a:pt x="0" y="263398"/>
                </a:lnTo>
                <a:lnTo>
                  <a:pt x="508" y="266446"/>
                </a:lnTo>
                <a:lnTo>
                  <a:pt x="1524" y="269113"/>
                </a:lnTo>
                <a:lnTo>
                  <a:pt x="3048" y="271145"/>
                </a:lnTo>
                <a:lnTo>
                  <a:pt x="5080" y="273303"/>
                </a:lnTo>
                <a:lnTo>
                  <a:pt x="8128" y="274827"/>
                </a:lnTo>
                <a:lnTo>
                  <a:pt x="11684" y="275336"/>
                </a:lnTo>
                <a:lnTo>
                  <a:pt x="15367" y="274827"/>
                </a:lnTo>
                <a:lnTo>
                  <a:pt x="27050" y="271145"/>
                </a:lnTo>
                <a:lnTo>
                  <a:pt x="34671" y="269621"/>
                </a:lnTo>
                <a:lnTo>
                  <a:pt x="74930" y="263906"/>
                </a:lnTo>
                <a:lnTo>
                  <a:pt x="87122" y="263398"/>
                </a:lnTo>
                <a:lnTo>
                  <a:pt x="127888" y="269621"/>
                </a:lnTo>
                <a:lnTo>
                  <a:pt x="140081" y="274320"/>
                </a:lnTo>
                <a:lnTo>
                  <a:pt x="145669" y="276860"/>
                </a:lnTo>
                <a:lnTo>
                  <a:pt x="150368" y="279526"/>
                </a:lnTo>
                <a:lnTo>
                  <a:pt x="154939" y="282575"/>
                </a:lnTo>
                <a:lnTo>
                  <a:pt x="162560" y="288289"/>
                </a:lnTo>
                <a:lnTo>
                  <a:pt x="168656" y="294004"/>
                </a:lnTo>
                <a:lnTo>
                  <a:pt x="173736" y="298703"/>
                </a:lnTo>
                <a:lnTo>
                  <a:pt x="178943" y="294004"/>
                </a:lnTo>
                <a:lnTo>
                  <a:pt x="185038" y="288289"/>
                </a:lnTo>
                <a:lnTo>
                  <a:pt x="192786" y="282575"/>
                </a:lnTo>
                <a:lnTo>
                  <a:pt x="197358" y="279526"/>
                </a:lnTo>
                <a:lnTo>
                  <a:pt x="202057" y="276860"/>
                </a:lnTo>
                <a:lnTo>
                  <a:pt x="207645" y="274320"/>
                </a:lnTo>
                <a:lnTo>
                  <a:pt x="213360" y="271652"/>
                </a:lnTo>
                <a:lnTo>
                  <a:pt x="251841" y="263906"/>
                </a:lnTo>
                <a:lnTo>
                  <a:pt x="261112" y="263398"/>
                </a:lnTo>
                <a:lnTo>
                  <a:pt x="305308" y="267588"/>
                </a:lnTo>
                <a:lnTo>
                  <a:pt x="314071" y="269621"/>
                </a:lnTo>
                <a:lnTo>
                  <a:pt x="321691" y="271145"/>
                </a:lnTo>
                <a:lnTo>
                  <a:pt x="333501" y="274827"/>
                </a:lnTo>
                <a:lnTo>
                  <a:pt x="337185" y="275336"/>
                </a:lnTo>
                <a:lnTo>
                  <a:pt x="340741" y="274827"/>
                </a:lnTo>
                <a:lnTo>
                  <a:pt x="343788" y="273303"/>
                </a:lnTo>
                <a:lnTo>
                  <a:pt x="345948" y="271145"/>
                </a:lnTo>
                <a:lnTo>
                  <a:pt x="347472" y="269113"/>
                </a:lnTo>
                <a:lnTo>
                  <a:pt x="348488" y="266446"/>
                </a:lnTo>
                <a:lnTo>
                  <a:pt x="348996" y="263398"/>
                </a:lnTo>
                <a:lnTo>
                  <a:pt x="348996" y="252984"/>
                </a:lnTo>
              </a:path>
              <a:path w="349250" h="299084">
                <a:moveTo>
                  <a:pt x="173736" y="45847"/>
                </a:moveTo>
                <a:lnTo>
                  <a:pt x="173736" y="277368"/>
                </a:lnTo>
                <a:lnTo>
                  <a:pt x="168656" y="272796"/>
                </a:lnTo>
                <a:lnTo>
                  <a:pt x="162560" y="267208"/>
                </a:lnTo>
                <a:lnTo>
                  <a:pt x="154939" y="261493"/>
                </a:lnTo>
                <a:lnTo>
                  <a:pt x="150368" y="258445"/>
                </a:lnTo>
                <a:lnTo>
                  <a:pt x="145669" y="255904"/>
                </a:lnTo>
                <a:lnTo>
                  <a:pt x="140081" y="253364"/>
                </a:lnTo>
                <a:lnTo>
                  <a:pt x="134493" y="250825"/>
                </a:lnTo>
                <a:lnTo>
                  <a:pt x="96266" y="243204"/>
                </a:lnTo>
                <a:lnTo>
                  <a:pt x="87122" y="242697"/>
                </a:lnTo>
                <a:lnTo>
                  <a:pt x="43307" y="246761"/>
                </a:lnTo>
                <a:lnTo>
                  <a:pt x="34671" y="248793"/>
                </a:lnTo>
                <a:lnTo>
                  <a:pt x="27050" y="250316"/>
                </a:lnTo>
                <a:lnTo>
                  <a:pt x="15367" y="253873"/>
                </a:lnTo>
                <a:lnTo>
                  <a:pt x="11684" y="254381"/>
                </a:lnTo>
                <a:lnTo>
                  <a:pt x="8128" y="253873"/>
                </a:lnTo>
                <a:lnTo>
                  <a:pt x="5080" y="252349"/>
                </a:lnTo>
                <a:lnTo>
                  <a:pt x="3048" y="250316"/>
                </a:lnTo>
                <a:lnTo>
                  <a:pt x="1524" y="248285"/>
                </a:lnTo>
                <a:lnTo>
                  <a:pt x="508" y="245745"/>
                </a:lnTo>
                <a:lnTo>
                  <a:pt x="0" y="242697"/>
                </a:lnTo>
                <a:lnTo>
                  <a:pt x="0" y="34671"/>
                </a:lnTo>
                <a:lnTo>
                  <a:pt x="508" y="32131"/>
                </a:lnTo>
                <a:lnTo>
                  <a:pt x="1016" y="30099"/>
                </a:lnTo>
                <a:lnTo>
                  <a:pt x="2539" y="27559"/>
                </a:lnTo>
                <a:lnTo>
                  <a:pt x="4063" y="26035"/>
                </a:lnTo>
                <a:lnTo>
                  <a:pt x="7112" y="23495"/>
                </a:lnTo>
                <a:lnTo>
                  <a:pt x="10668" y="20447"/>
                </a:lnTo>
                <a:lnTo>
                  <a:pt x="19431" y="15748"/>
                </a:lnTo>
                <a:lnTo>
                  <a:pt x="63246" y="1524"/>
                </a:lnTo>
                <a:lnTo>
                  <a:pt x="87122" y="0"/>
                </a:lnTo>
                <a:lnTo>
                  <a:pt x="94742" y="0"/>
                </a:lnTo>
                <a:lnTo>
                  <a:pt x="101854" y="1015"/>
                </a:lnTo>
                <a:lnTo>
                  <a:pt x="109093" y="2032"/>
                </a:lnTo>
                <a:lnTo>
                  <a:pt x="115697" y="3556"/>
                </a:lnTo>
                <a:lnTo>
                  <a:pt x="121793" y="5587"/>
                </a:lnTo>
                <a:lnTo>
                  <a:pt x="127888" y="7620"/>
                </a:lnTo>
                <a:lnTo>
                  <a:pt x="132969" y="10160"/>
                </a:lnTo>
                <a:lnTo>
                  <a:pt x="138557" y="12700"/>
                </a:lnTo>
                <a:lnTo>
                  <a:pt x="147700" y="18923"/>
                </a:lnTo>
                <a:lnTo>
                  <a:pt x="155448" y="24511"/>
                </a:lnTo>
                <a:lnTo>
                  <a:pt x="162051" y="30099"/>
                </a:lnTo>
                <a:lnTo>
                  <a:pt x="167639" y="35178"/>
                </a:lnTo>
                <a:lnTo>
                  <a:pt x="170180" y="37719"/>
                </a:lnTo>
                <a:lnTo>
                  <a:pt x="171704" y="39243"/>
                </a:lnTo>
                <a:lnTo>
                  <a:pt x="172720" y="41275"/>
                </a:lnTo>
                <a:lnTo>
                  <a:pt x="173736" y="43814"/>
                </a:lnTo>
                <a:lnTo>
                  <a:pt x="173736" y="45847"/>
                </a:lnTo>
                <a:close/>
              </a:path>
              <a:path w="349250" h="299084">
                <a:moveTo>
                  <a:pt x="173736" y="45847"/>
                </a:moveTo>
                <a:lnTo>
                  <a:pt x="173736" y="277368"/>
                </a:lnTo>
                <a:lnTo>
                  <a:pt x="178943" y="272796"/>
                </a:lnTo>
                <a:lnTo>
                  <a:pt x="185038" y="267208"/>
                </a:lnTo>
                <a:lnTo>
                  <a:pt x="219963" y="248793"/>
                </a:lnTo>
                <a:lnTo>
                  <a:pt x="261112" y="242697"/>
                </a:lnTo>
                <a:lnTo>
                  <a:pt x="305308" y="246761"/>
                </a:lnTo>
                <a:lnTo>
                  <a:pt x="314071" y="248793"/>
                </a:lnTo>
                <a:lnTo>
                  <a:pt x="321691" y="250316"/>
                </a:lnTo>
                <a:lnTo>
                  <a:pt x="333501" y="253873"/>
                </a:lnTo>
                <a:lnTo>
                  <a:pt x="337185" y="254381"/>
                </a:lnTo>
                <a:lnTo>
                  <a:pt x="340741" y="253873"/>
                </a:lnTo>
                <a:lnTo>
                  <a:pt x="343788" y="252349"/>
                </a:lnTo>
                <a:lnTo>
                  <a:pt x="345948" y="250316"/>
                </a:lnTo>
                <a:lnTo>
                  <a:pt x="347472" y="248285"/>
                </a:lnTo>
                <a:lnTo>
                  <a:pt x="348488" y="245745"/>
                </a:lnTo>
                <a:lnTo>
                  <a:pt x="348996" y="242697"/>
                </a:lnTo>
                <a:lnTo>
                  <a:pt x="348996" y="34671"/>
                </a:lnTo>
                <a:lnTo>
                  <a:pt x="348488" y="32131"/>
                </a:lnTo>
                <a:lnTo>
                  <a:pt x="347980" y="30099"/>
                </a:lnTo>
                <a:lnTo>
                  <a:pt x="346456" y="27559"/>
                </a:lnTo>
                <a:lnTo>
                  <a:pt x="344805" y="26035"/>
                </a:lnTo>
                <a:lnTo>
                  <a:pt x="341757" y="23495"/>
                </a:lnTo>
                <a:lnTo>
                  <a:pt x="338200" y="20447"/>
                </a:lnTo>
                <a:lnTo>
                  <a:pt x="329438" y="15748"/>
                </a:lnTo>
                <a:lnTo>
                  <a:pt x="285242" y="1524"/>
                </a:lnTo>
                <a:lnTo>
                  <a:pt x="261112" y="0"/>
                </a:lnTo>
                <a:lnTo>
                  <a:pt x="253364" y="0"/>
                </a:lnTo>
                <a:lnTo>
                  <a:pt x="246253" y="1015"/>
                </a:lnTo>
                <a:lnTo>
                  <a:pt x="239013" y="2032"/>
                </a:lnTo>
                <a:lnTo>
                  <a:pt x="232283" y="3556"/>
                </a:lnTo>
                <a:lnTo>
                  <a:pt x="226187" y="5587"/>
                </a:lnTo>
                <a:lnTo>
                  <a:pt x="219963" y="7620"/>
                </a:lnTo>
                <a:lnTo>
                  <a:pt x="214884" y="10160"/>
                </a:lnTo>
                <a:lnTo>
                  <a:pt x="209169" y="12700"/>
                </a:lnTo>
                <a:lnTo>
                  <a:pt x="199898" y="18923"/>
                </a:lnTo>
                <a:lnTo>
                  <a:pt x="192278" y="24511"/>
                </a:lnTo>
                <a:lnTo>
                  <a:pt x="185547" y="30099"/>
                </a:lnTo>
                <a:lnTo>
                  <a:pt x="179959" y="35178"/>
                </a:lnTo>
                <a:lnTo>
                  <a:pt x="177292" y="37719"/>
                </a:lnTo>
                <a:lnTo>
                  <a:pt x="175768" y="39243"/>
                </a:lnTo>
                <a:lnTo>
                  <a:pt x="174751" y="41275"/>
                </a:lnTo>
                <a:lnTo>
                  <a:pt x="173736" y="43814"/>
                </a:lnTo>
                <a:lnTo>
                  <a:pt x="173736" y="45847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97196" y="886967"/>
            <a:ext cx="350520" cy="349250"/>
          </a:xfrm>
          <a:custGeom>
            <a:avLst/>
            <a:gdLst/>
            <a:ahLst/>
            <a:cxnLst/>
            <a:rect l="l" t="t" r="r" b="b"/>
            <a:pathLst>
              <a:path w="350520" h="349250">
                <a:moveTo>
                  <a:pt x="8636" y="185801"/>
                </a:moveTo>
                <a:lnTo>
                  <a:pt x="176275" y="21971"/>
                </a:lnTo>
                <a:lnTo>
                  <a:pt x="178307" y="19939"/>
                </a:lnTo>
                <a:lnTo>
                  <a:pt x="180339" y="17399"/>
                </a:lnTo>
                <a:lnTo>
                  <a:pt x="185927" y="13843"/>
                </a:lnTo>
                <a:lnTo>
                  <a:pt x="192150" y="10287"/>
                </a:lnTo>
                <a:lnTo>
                  <a:pt x="198246" y="6604"/>
                </a:lnTo>
                <a:lnTo>
                  <a:pt x="206375" y="3556"/>
                </a:lnTo>
                <a:lnTo>
                  <a:pt x="213613" y="1524"/>
                </a:lnTo>
                <a:lnTo>
                  <a:pt x="220217" y="508"/>
                </a:lnTo>
                <a:lnTo>
                  <a:pt x="226821" y="0"/>
                </a:lnTo>
                <a:lnTo>
                  <a:pt x="321944" y="0"/>
                </a:lnTo>
                <a:lnTo>
                  <a:pt x="324484" y="0"/>
                </a:lnTo>
                <a:lnTo>
                  <a:pt x="327025" y="1016"/>
                </a:lnTo>
                <a:lnTo>
                  <a:pt x="332613" y="2540"/>
                </a:lnTo>
                <a:lnTo>
                  <a:pt x="337692" y="5587"/>
                </a:lnTo>
                <a:lnTo>
                  <a:pt x="341883" y="8762"/>
                </a:lnTo>
                <a:lnTo>
                  <a:pt x="343915" y="11303"/>
                </a:lnTo>
                <a:lnTo>
                  <a:pt x="345948" y="13843"/>
                </a:lnTo>
                <a:lnTo>
                  <a:pt x="347471" y="16383"/>
                </a:lnTo>
                <a:lnTo>
                  <a:pt x="348488" y="18923"/>
                </a:lnTo>
                <a:lnTo>
                  <a:pt x="349503" y="21971"/>
                </a:lnTo>
                <a:lnTo>
                  <a:pt x="350012" y="24637"/>
                </a:lnTo>
                <a:lnTo>
                  <a:pt x="350519" y="31242"/>
                </a:lnTo>
                <a:lnTo>
                  <a:pt x="350519" y="125857"/>
                </a:lnTo>
                <a:lnTo>
                  <a:pt x="350012" y="132587"/>
                </a:lnTo>
                <a:lnTo>
                  <a:pt x="348995" y="139192"/>
                </a:lnTo>
                <a:lnTo>
                  <a:pt x="346963" y="145796"/>
                </a:lnTo>
                <a:lnTo>
                  <a:pt x="343915" y="152527"/>
                </a:lnTo>
                <a:lnTo>
                  <a:pt x="342900" y="156591"/>
                </a:lnTo>
                <a:lnTo>
                  <a:pt x="341883" y="160147"/>
                </a:lnTo>
                <a:lnTo>
                  <a:pt x="339725" y="163195"/>
                </a:lnTo>
                <a:lnTo>
                  <a:pt x="338200" y="166370"/>
                </a:lnTo>
                <a:lnTo>
                  <a:pt x="334137" y="171450"/>
                </a:lnTo>
                <a:lnTo>
                  <a:pt x="330580" y="176530"/>
                </a:lnTo>
                <a:lnTo>
                  <a:pt x="165607" y="340360"/>
                </a:lnTo>
                <a:lnTo>
                  <a:pt x="163449" y="342392"/>
                </a:lnTo>
                <a:lnTo>
                  <a:pt x="161416" y="344424"/>
                </a:lnTo>
                <a:lnTo>
                  <a:pt x="158876" y="345948"/>
                </a:lnTo>
                <a:lnTo>
                  <a:pt x="156337" y="346964"/>
                </a:lnTo>
                <a:lnTo>
                  <a:pt x="150749" y="348488"/>
                </a:lnTo>
                <a:lnTo>
                  <a:pt x="145668" y="348996"/>
                </a:lnTo>
                <a:lnTo>
                  <a:pt x="139445" y="348488"/>
                </a:lnTo>
                <a:lnTo>
                  <a:pt x="136398" y="347980"/>
                </a:lnTo>
                <a:lnTo>
                  <a:pt x="133857" y="346964"/>
                </a:lnTo>
                <a:lnTo>
                  <a:pt x="130809" y="345948"/>
                </a:lnTo>
                <a:lnTo>
                  <a:pt x="128269" y="344424"/>
                </a:lnTo>
                <a:lnTo>
                  <a:pt x="125729" y="342392"/>
                </a:lnTo>
                <a:lnTo>
                  <a:pt x="123698" y="340360"/>
                </a:lnTo>
                <a:lnTo>
                  <a:pt x="8636" y="227711"/>
                </a:lnTo>
                <a:lnTo>
                  <a:pt x="5587" y="222631"/>
                </a:lnTo>
                <a:lnTo>
                  <a:pt x="2539" y="217551"/>
                </a:lnTo>
                <a:lnTo>
                  <a:pt x="507" y="212344"/>
                </a:lnTo>
                <a:lnTo>
                  <a:pt x="0" y="210312"/>
                </a:lnTo>
                <a:lnTo>
                  <a:pt x="0" y="207772"/>
                </a:lnTo>
                <a:lnTo>
                  <a:pt x="0" y="204216"/>
                </a:lnTo>
                <a:lnTo>
                  <a:pt x="507" y="201676"/>
                </a:lnTo>
                <a:lnTo>
                  <a:pt x="2539" y="195961"/>
                </a:lnTo>
                <a:lnTo>
                  <a:pt x="5587" y="190373"/>
                </a:lnTo>
                <a:lnTo>
                  <a:pt x="8636" y="185801"/>
                </a:lnTo>
                <a:close/>
              </a:path>
              <a:path w="350520" h="349250">
                <a:moveTo>
                  <a:pt x="262636" y="88011"/>
                </a:moveTo>
                <a:lnTo>
                  <a:pt x="266191" y="91059"/>
                </a:lnTo>
                <a:lnTo>
                  <a:pt x="269748" y="93091"/>
                </a:lnTo>
                <a:lnTo>
                  <a:pt x="273303" y="94107"/>
                </a:lnTo>
                <a:lnTo>
                  <a:pt x="278002" y="94107"/>
                </a:lnTo>
                <a:lnTo>
                  <a:pt x="282066" y="94107"/>
                </a:lnTo>
                <a:lnTo>
                  <a:pt x="285623" y="93091"/>
                </a:lnTo>
                <a:lnTo>
                  <a:pt x="288670" y="91059"/>
                </a:lnTo>
                <a:lnTo>
                  <a:pt x="291211" y="88011"/>
                </a:lnTo>
                <a:lnTo>
                  <a:pt x="294258" y="84962"/>
                </a:lnTo>
                <a:lnTo>
                  <a:pt x="295909" y="81407"/>
                </a:lnTo>
                <a:lnTo>
                  <a:pt x="296799" y="78359"/>
                </a:lnTo>
                <a:lnTo>
                  <a:pt x="297433" y="74676"/>
                </a:lnTo>
                <a:lnTo>
                  <a:pt x="296799" y="70612"/>
                </a:lnTo>
                <a:lnTo>
                  <a:pt x="295909" y="66548"/>
                </a:lnTo>
                <a:lnTo>
                  <a:pt x="294258" y="62992"/>
                </a:lnTo>
                <a:lnTo>
                  <a:pt x="291211" y="59817"/>
                </a:lnTo>
                <a:lnTo>
                  <a:pt x="288670" y="57277"/>
                </a:lnTo>
                <a:lnTo>
                  <a:pt x="285623" y="55753"/>
                </a:lnTo>
                <a:lnTo>
                  <a:pt x="282066" y="54229"/>
                </a:lnTo>
                <a:lnTo>
                  <a:pt x="278002" y="53721"/>
                </a:lnTo>
                <a:lnTo>
                  <a:pt x="273303" y="54229"/>
                </a:lnTo>
                <a:lnTo>
                  <a:pt x="269748" y="55753"/>
                </a:lnTo>
                <a:lnTo>
                  <a:pt x="266191" y="57277"/>
                </a:lnTo>
                <a:lnTo>
                  <a:pt x="262636" y="59817"/>
                </a:lnTo>
                <a:lnTo>
                  <a:pt x="261112" y="62992"/>
                </a:lnTo>
                <a:lnTo>
                  <a:pt x="259587" y="66548"/>
                </a:lnTo>
                <a:lnTo>
                  <a:pt x="258571" y="70612"/>
                </a:lnTo>
                <a:lnTo>
                  <a:pt x="258571" y="74676"/>
                </a:lnTo>
                <a:lnTo>
                  <a:pt x="258571" y="78359"/>
                </a:lnTo>
                <a:lnTo>
                  <a:pt x="259587" y="81407"/>
                </a:lnTo>
                <a:lnTo>
                  <a:pt x="261112" y="84962"/>
                </a:lnTo>
                <a:lnTo>
                  <a:pt x="262636" y="88011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62600" y="905255"/>
            <a:ext cx="350520" cy="314325"/>
          </a:xfrm>
          <a:custGeom>
            <a:avLst/>
            <a:gdLst/>
            <a:ahLst/>
            <a:cxnLst/>
            <a:rect l="l" t="t" r="r" b="b"/>
            <a:pathLst>
              <a:path w="350520" h="314325">
                <a:moveTo>
                  <a:pt x="260350" y="0"/>
                </a:moveTo>
                <a:lnTo>
                  <a:pt x="253111" y="0"/>
                </a:lnTo>
                <a:lnTo>
                  <a:pt x="245999" y="1016"/>
                </a:lnTo>
                <a:lnTo>
                  <a:pt x="238760" y="2540"/>
                </a:lnTo>
                <a:lnTo>
                  <a:pt x="232155" y="4064"/>
                </a:lnTo>
                <a:lnTo>
                  <a:pt x="225425" y="6604"/>
                </a:lnTo>
                <a:lnTo>
                  <a:pt x="219328" y="9779"/>
                </a:lnTo>
                <a:lnTo>
                  <a:pt x="213233" y="12827"/>
                </a:lnTo>
                <a:lnTo>
                  <a:pt x="207517" y="16891"/>
                </a:lnTo>
                <a:lnTo>
                  <a:pt x="202437" y="20955"/>
                </a:lnTo>
                <a:lnTo>
                  <a:pt x="197230" y="25527"/>
                </a:lnTo>
                <a:lnTo>
                  <a:pt x="192659" y="30734"/>
                </a:lnTo>
                <a:lnTo>
                  <a:pt x="188087" y="35814"/>
                </a:lnTo>
                <a:lnTo>
                  <a:pt x="184530" y="41402"/>
                </a:lnTo>
                <a:lnTo>
                  <a:pt x="180848" y="47625"/>
                </a:lnTo>
                <a:lnTo>
                  <a:pt x="177800" y="53721"/>
                </a:lnTo>
                <a:lnTo>
                  <a:pt x="175260" y="59817"/>
                </a:lnTo>
                <a:lnTo>
                  <a:pt x="153162" y="25527"/>
                </a:lnTo>
                <a:lnTo>
                  <a:pt x="131190" y="9779"/>
                </a:lnTo>
                <a:lnTo>
                  <a:pt x="125095" y="6604"/>
                </a:lnTo>
                <a:lnTo>
                  <a:pt x="118363" y="4064"/>
                </a:lnTo>
                <a:lnTo>
                  <a:pt x="111760" y="2540"/>
                </a:lnTo>
                <a:lnTo>
                  <a:pt x="104521" y="1016"/>
                </a:lnTo>
                <a:lnTo>
                  <a:pt x="97409" y="0"/>
                </a:lnTo>
                <a:lnTo>
                  <a:pt x="90170" y="0"/>
                </a:lnTo>
                <a:lnTo>
                  <a:pt x="47116" y="10795"/>
                </a:lnTo>
                <a:lnTo>
                  <a:pt x="15366" y="39370"/>
                </a:lnTo>
                <a:lnTo>
                  <a:pt x="508" y="80772"/>
                </a:lnTo>
                <a:lnTo>
                  <a:pt x="0" y="90043"/>
                </a:lnTo>
                <a:lnTo>
                  <a:pt x="0" y="96139"/>
                </a:lnTo>
                <a:lnTo>
                  <a:pt x="508" y="102235"/>
                </a:lnTo>
                <a:lnTo>
                  <a:pt x="13842" y="147828"/>
                </a:lnTo>
                <a:lnTo>
                  <a:pt x="38988" y="186563"/>
                </a:lnTo>
                <a:lnTo>
                  <a:pt x="76326" y="227584"/>
                </a:lnTo>
                <a:lnTo>
                  <a:pt x="90170" y="241300"/>
                </a:lnTo>
                <a:lnTo>
                  <a:pt x="143510" y="288417"/>
                </a:lnTo>
                <a:lnTo>
                  <a:pt x="175260" y="313944"/>
                </a:lnTo>
                <a:lnTo>
                  <a:pt x="206501" y="288925"/>
                </a:lnTo>
                <a:lnTo>
                  <a:pt x="248030" y="253111"/>
                </a:lnTo>
                <a:lnTo>
                  <a:pt x="260350" y="241300"/>
                </a:lnTo>
                <a:lnTo>
                  <a:pt x="289051" y="212217"/>
                </a:lnTo>
                <a:lnTo>
                  <a:pt x="318770" y="177419"/>
                </a:lnTo>
                <a:lnTo>
                  <a:pt x="341249" y="137033"/>
                </a:lnTo>
                <a:lnTo>
                  <a:pt x="350520" y="96139"/>
                </a:lnTo>
                <a:lnTo>
                  <a:pt x="350520" y="90043"/>
                </a:lnTo>
                <a:lnTo>
                  <a:pt x="339725" y="46990"/>
                </a:lnTo>
                <a:lnTo>
                  <a:pt x="310514" y="15367"/>
                </a:lnTo>
                <a:lnTo>
                  <a:pt x="269494" y="508"/>
                </a:lnTo>
                <a:lnTo>
                  <a:pt x="260350" y="0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32576" y="906780"/>
            <a:ext cx="340360" cy="309880"/>
          </a:xfrm>
          <a:custGeom>
            <a:avLst/>
            <a:gdLst/>
            <a:ahLst/>
            <a:cxnLst/>
            <a:rect l="l" t="t" r="r" b="b"/>
            <a:pathLst>
              <a:path w="340360" h="309880">
                <a:moveTo>
                  <a:pt x="169925" y="0"/>
                </a:moveTo>
                <a:lnTo>
                  <a:pt x="161162" y="0"/>
                </a:lnTo>
                <a:lnTo>
                  <a:pt x="152526" y="508"/>
                </a:lnTo>
                <a:lnTo>
                  <a:pt x="111633" y="8762"/>
                </a:lnTo>
                <a:lnTo>
                  <a:pt x="103886" y="11303"/>
                </a:lnTo>
                <a:lnTo>
                  <a:pt x="96265" y="13843"/>
                </a:lnTo>
                <a:lnTo>
                  <a:pt x="89026" y="17399"/>
                </a:lnTo>
                <a:lnTo>
                  <a:pt x="81914" y="20447"/>
                </a:lnTo>
                <a:lnTo>
                  <a:pt x="49657" y="42037"/>
                </a:lnTo>
                <a:lnTo>
                  <a:pt x="29210" y="63500"/>
                </a:lnTo>
                <a:lnTo>
                  <a:pt x="24637" y="69087"/>
                </a:lnTo>
                <a:lnTo>
                  <a:pt x="7747" y="101473"/>
                </a:lnTo>
                <a:lnTo>
                  <a:pt x="5079" y="108077"/>
                </a:lnTo>
                <a:lnTo>
                  <a:pt x="3556" y="115189"/>
                </a:lnTo>
                <a:lnTo>
                  <a:pt x="2032" y="122428"/>
                </a:lnTo>
                <a:lnTo>
                  <a:pt x="1015" y="129540"/>
                </a:lnTo>
                <a:lnTo>
                  <a:pt x="0" y="136779"/>
                </a:lnTo>
                <a:lnTo>
                  <a:pt x="0" y="144399"/>
                </a:lnTo>
                <a:lnTo>
                  <a:pt x="0" y="152146"/>
                </a:lnTo>
                <a:lnTo>
                  <a:pt x="1015" y="160274"/>
                </a:lnTo>
                <a:lnTo>
                  <a:pt x="2032" y="168021"/>
                </a:lnTo>
                <a:lnTo>
                  <a:pt x="4063" y="175133"/>
                </a:lnTo>
                <a:lnTo>
                  <a:pt x="6096" y="182880"/>
                </a:lnTo>
                <a:lnTo>
                  <a:pt x="23113" y="217170"/>
                </a:lnTo>
                <a:lnTo>
                  <a:pt x="28194" y="223900"/>
                </a:lnTo>
                <a:lnTo>
                  <a:pt x="32765" y="229997"/>
                </a:lnTo>
                <a:lnTo>
                  <a:pt x="38353" y="235585"/>
                </a:lnTo>
                <a:lnTo>
                  <a:pt x="44069" y="241300"/>
                </a:lnTo>
                <a:lnTo>
                  <a:pt x="50164" y="246887"/>
                </a:lnTo>
                <a:lnTo>
                  <a:pt x="56261" y="251968"/>
                </a:lnTo>
                <a:lnTo>
                  <a:pt x="28701" y="290957"/>
                </a:lnTo>
                <a:lnTo>
                  <a:pt x="19938" y="297561"/>
                </a:lnTo>
                <a:lnTo>
                  <a:pt x="15366" y="300609"/>
                </a:lnTo>
                <a:lnTo>
                  <a:pt x="10795" y="303784"/>
                </a:lnTo>
                <a:lnTo>
                  <a:pt x="5714" y="305816"/>
                </a:lnTo>
                <a:lnTo>
                  <a:pt x="0" y="308356"/>
                </a:lnTo>
                <a:lnTo>
                  <a:pt x="2539" y="308356"/>
                </a:lnTo>
                <a:lnTo>
                  <a:pt x="10287" y="309372"/>
                </a:lnTo>
                <a:lnTo>
                  <a:pt x="21462" y="309372"/>
                </a:lnTo>
                <a:lnTo>
                  <a:pt x="28701" y="309372"/>
                </a:lnTo>
                <a:lnTo>
                  <a:pt x="35813" y="308864"/>
                </a:lnTo>
                <a:lnTo>
                  <a:pt x="78866" y="296037"/>
                </a:lnTo>
                <a:lnTo>
                  <a:pt x="104394" y="277622"/>
                </a:lnTo>
                <a:lnTo>
                  <a:pt x="112140" y="280162"/>
                </a:lnTo>
                <a:lnTo>
                  <a:pt x="119761" y="282702"/>
                </a:lnTo>
                <a:lnTo>
                  <a:pt x="127888" y="284225"/>
                </a:lnTo>
                <a:lnTo>
                  <a:pt x="136144" y="285877"/>
                </a:lnTo>
                <a:lnTo>
                  <a:pt x="144399" y="287400"/>
                </a:lnTo>
                <a:lnTo>
                  <a:pt x="152526" y="288417"/>
                </a:lnTo>
                <a:lnTo>
                  <a:pt x="161162" y="288925"/>
                </a:lnTo>
                <a:lnTo>
                  <a:pt x="169925" y="288925"/>
                </a:lnTo>
                <a:lnTo>
                  <a:pt x="178688" y="288925"/>
                </a:lnTo>
                <a:lnTo>
                  <a:pt x="187325" y="288417"/>
                </a:lnTo>
                <a:lnTo>
                  <a:pt x="228219" y="280162"/>
                </a:lnTo>
                <a:lnTo>
                  <a:pt x="257937" y="267843"/>
                </a:lnTo>
                <a:lnTo>
                  <a:pt x="265175" y="264287"/>
                </a:lnTo>
                <a:lnTo>
                  <a:pt x="271779" y="260223"/>
                </a:lnTo>
                <a:lnTo>
                  <a:pt x="277875" y="256159"/>
                </a:lnTo>
                <a:lnTo>
                  <a:pt x="284099" y="251460"/>
                </a:lnTo>
                <a:lnTo>
                  <a:pt x="290195" y="246380"/>
                </a:lnTo>
                <a:lnTo>
                  <a:pt x="295783" y="241808"/>
                </a:lnTo>
                <a:lnTo>
                  <a:pt x="300989" y="236093"/>
                </a:lnTo>
                <a:lnTo>
                  <a:pt x="306070" y="231012"/>
                </a:lnTo>
                <a:lnTo>
                  <a:pt x="310641" y="225425"/>
                </a:lnTo>
                <a:lnTo>
                  <a:pt x="315213" y="219202"/>
                </a:lnTo>
                <a:lnTo>
                  <a:pt x="319404" y="213106"/>
                </a:lnTo>
                <a:lnTo>
                  <a:pt x="322961" y="206883"/>
                </a:lnTo>
                <a:lnTo>
                  <a:pt x="326516" y="200787"/>
                </a:lnTo>
                <a:lnTo>
                  <a:pt x="338836" y="159258"/>
                </a:lnTo>
                <a:lnTo>
                  <a:pt x="339851" y="151637"/>
                </a:lnTo>
                <a:lnTo>
                  <a:pt x="339851" y="144399"/>
                </a:lnTo>
                <a:lnTo>
                  <a:pt x="339851" y="136779"/>
                </a:lnTo>
                <a:lnTo>
                  <a:pt x="338836" y="129540"/>
                </a:lnTo>
                <a:lnTo>
                  <a:pt x="337820" y="122428"/>
                </a:lnTo>
                <a:lnTo>
                  <a:pt x="336296" y="115189"/>
                </a:lnTo>
                <a:lnTo>
                  <a:pt x="334772" y="108077"/>
                </a:lnTo>
                <a:lnTo>
                  <a:pt x="332104" y="101473"/>
                </a:lnTo>
                <a:lnTo>
                  <a:pt x="329564" y="94742"/>
                </a:lnTo>
                <a:lnTo>
                  <a:pt x="310641" y="63500"/>
                </a:lnTo>
                <a:lnTo>
                  <a:pt x="306070" y="57912"/>
                </a:lnTo>
                <a:lnTo>
                  <a:pt x="271779" y="28702"/>
                </a:lnTo>
                <a:lnTo>
                  <a:pt x="250825" y="17399"/>
                </a:lnTo>
                <a:lnTo>
                  <a:pt x="243586" y="13843"/>
                </a:lnTo>
                <a:lnTo>
                  <a:pt x="235965" y="11303"/>
                </a:lnTo>
                <a:lnTo>
                  <a:pt x="228219" y="8762"/>
                </a:lnTo>
                <a:lnTo>
                  <a:pt x="220599" y="6223"/>
                </a:lnTo>
                <a:lnTo>
                  <a:pt x="178688" y="0"/>
                </a:lnTo>
                <a:lnTo>
                  <a:pt x="169925" y="0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708647" y="909827"/>
            <a:ext cx="318770" cy="303530"/>
          </a:xfrm>
          <a:custGeom>
            <a:avLst/>
            <a:gdLst/>
            <a:ahLst/>
            <a:cxnLst/>
            <a:rect l="l" t="t" r="r" b="b"/>
            <a:pathLst>
              <a:path w="318770" h="303530">
                <a:moveTo>
                  <a:pt x="152526" y="6223"/>
                </a:moveTo>
                <a:lnTo>
                  <a:pt x="154177" y="3556"/>
                </a:lnTo>
                <a:lnTo>
                  <a:pt x="155701" y="1524"/>
                </a:lnTo>
                <a:lnTo>
                  <a:pt x="157733" y="508"/>
                </a:lnTo>
                <a:lnTo>
                  <a:pt x="159257" y="0"/>
                </a:lnTo>
                <a:lnTo>
                  <a:pt x="160781" y="508"/>
                </a:lnTo>
                <a:lnTo>
                  <a:pt x="162813" y="1524"/>
                </a:lnTo>
                <a:lnTo>
                  <a:pt x="164337" y="3556"/>
                </a:lnTo>
                <a:lnTo>
                  <a:pt x="165988" y="6223"/>
                </a:lnTo>
                <a:lnTo>
                  <a:pt x="200913" y="86106"/>
                </a:lnTo>
                <a:lnTo>
                  <a:pt x="217297" y="100457"/>
                </a:lnTo>
                <a:lnTo>
                  <a:pt x="220345" y="101981"/>
                </a:lnTo>
                <a:lnTo>
                  <a:pt x="224027" y="102488"/>
                </a:lnTo>
                <a:lnTo>
                  <a:pt x="310260" y="111125"/>
                </a:lnTo>
                <a:lnTo>
                  <a:pt x="313308" y="111633"/>
                </a:lnTo>
                <a:lnTo>
                  <a:pt x="315975" y="112775"/>
                </a:lnTo>
                <a:lnTo>
                  <a:pt x="317500" y="113664"/>
                </a:lnTo>
                <a:lnTo>
                  <a:pt x="318516" y="115824"/>
                </a:lnTo>
                <a:lnTo>
                  <a:pt x="318516" y="117348"/>
                </a:lnTo>
                <a:lnTo>
                  <a:pt x="318007" y="119380"/>
                </a:lnTo>
                <a:lnTo>
                  <a:pt x="316992" y="121412"/>
                </a:lnTo>
                <a:lnTo>
                  <a:pt x="314451" y="123951"/>
                </a:lnTo>
                <a:lnTo>
                  <a:pt x="249681" y="181356"/>
                </a:lnTo>
                <a:lnTo>
                  <a:pt x="240410" y="201295"/>
                </a:lnTo>
                <a:lnTo>
                  <a:pt x="240410" y="204977"/>
                </a:lnTo>
                <a:lnTo>
                  <a:pt x="240919" y="208534"/>
                </a:lnTo>
                <a:lnTo>
                  <a:pt x="259460" y="293497"/>
                </a:lnTo>
                <a:lnTo>
                  <a:pt x="259969" y="296545"/>
                </a:lnTo>
                <a:lnTo>
                  <a:pt x="259460" y="298704"/>
                </a:lnTo>
                <a:lnTo>
                  <a:pt x="258952" y="300736"/>
                </a:lnTo>
                <a:lnTo>
                  <a:pt x="257936" y="302260"/>
                </a:lnTo>
                <a:lnTo>
                  <a:pt x="255777" y="302768"/>
                </a:lnTo>
                <a:lnTo>
                  <a:pt x="253746" y="303275"/>
                </a:lnTo>
                <a:lnTo>
                  <a:pt x="251205" y="302260"/>
                </a:lnTo>
                <a:lnTo>
                  <a:pt x="248666" y="301244"/>
                </a:lnTo>
                <a:lnTo>
                  <a:pt x="173608" y="257175"/>
                </a:lnTo>
                <a:lnTo>
                  <a:pt x="170560" y="255650"/>
                </a:lnTo>
                <a:lnTo>
                  <a:pt x="167004" y="254635"/>
                </a:lnTo>
                <a:lnTo>
                  <a:pt x="162813" y="254126"/>
                </a:lnTo>
                <a:lnTo>
                  <a:pt x="159257" y="254126"/>
                </a:lnTo>
                <a:lnTo>
                  <a:pt x="155701" y="254126"/>
                </a:lnTo>
                <a:lnTo>
                  <a:pt x="151510" y="254635"/>
                </a:lnTo>
                <a:lnTo>
                  <a:pt x="147954" y="255650"/>
                </a:lnTo>
                <a:lnTo>
                  <a:pt x="144906" y="257175"/>
                </a:lnTo>
                <a:lnTo>
                  <a:pt x="69850" y="301244"/>
                </a:lnTo>
                <a:lnTo>
                  <a:pt x="67309" y="302260"/>
                </a:lnTo>
                <a:lnTo>
                  <a:pt x="64770" y="303275"/>
                </a:lnTo>
                <a:lnTo>
                  <a:pt x="62737" y="302768"/>
                </a:lnTo>
                <a:lnTo>
                  <a:pt x="60578" y="302260"/>
                </a:lnTo>
                <a:lnTo>
                  <a:pt x="59562" y="300736"/>
                </a:lnTo>
                <a:lnTo>
                  <a:pt x="59054" y="298704"/>
                </a:lnTo>
                <a:lnTo>
                  <a:pt x="58547" y="296545"/>
                </a:lnTo>
                <a:lnTo>
                  <a:pt x="59054" y="293497"/>
                </a:lnTo>
                <a:lnTo>
                  <a:pt x="77597" y="208534"/>
                </a:lnTo>
                <a:lnTo>
                  <a:pt x="78104" y="204977"/>
                </a:lnTo>
                <a:lnTo>
                  <a:pt x="78104" y="201295"/>
                </a:lnTo>
                <a:lnTo>
                  <a:pt x="4063" y="123951"/>
                </a:lnTo>
                <a:lnTo>
                  <a:pt x="1524" y="121412"/>
                </a:lnTo>
                <a:lnTo>
                  <a:pt x="507" y="119380"/>
                </a:lnTo>
                <a:lnTo>
                  <a:pt x="0" y="117348"/>
                </a:lnTo>
                <a:lnTo>
                  <a:pt x="0" y="115824"/>
                </a:lnTo>
                <a:lnTo>
                  <a:pt x="94487" y="102488"/>
                </a:lnTo>
                <a:lnTo>
                  <a:pt x="98171" y="101981"/>
                </a:lnTo>
                <a:lnTo>
                  <a:pt x="101219" y="100457"/>
                </a:lnTo>
                <a:lnTo>
                  <a:pt x="104775" y="98933"/>
                </a:lnTo>
                <a:lnTo>
                  <a:pt x="117601" y="86106"/>
                </a:lnTo>
                <a:lnTo>
                  <a:pt x="152526" y="6223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7251192" y="883919"/>
            <a:ext cx="363220" cy="363220"/>
            <a:chOff x="7251192" y="883919"/>
            <a:chExt cx="363220" cy="363220"/>
          </a:xfrm>
        </p:grpSpPr>
        <p:sp>
          <p:nvSpPr>
            <p:cNvPr id="25" name="object 25"/>
            <p:cNvSpPr/>
            <p:nvPr/>
          </p:nvSpPr>
          <p:spPr>
            <a:xfrm>
              <a:off x="7277100" y="903731"/>
              <a:ext cx="140207" cy="141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57288" y="890015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102488" y="256412"/>
                  </a:moveTo>
                  <a:lnTo>
                    <a:pt x="110743" y="255905"/>
                  </a:lnTo>
                  <a:lnTo>
                    <a:pt x="118363" y="255397"/>
                  </a:lnTo>
                  <a:lnTo>
                    <a:pt x="126110" y="254381"/>
                  </a:lnTo>
                  <a:lnTo>
                    <a:pt x="133730" y="252730"/>
                  </a:lnTo>
                  <a:lnTo>
                    <a:pt x="140969" y="251206"/>
                  </a:lnTo>
                  <a:lnTo>
                    <a:pt x="182371" y="233807"/>
                  </a:lnTo>
                  <a:lnTo>
                    <a:pt x="216280" y="205739"/>
                  </a:lnTo>
                  <a:lnTo>
                    <a:pt x="241426" y="169418"/>
                  </a:lnTo>
                  <a:lnTo>
                    <a:pt x="254634" y="125857"/>
                  </a:lnTo>
                  <a:lnTo>
                    <a:pt x="256158" y="110489"/>
                  </a:lnTo>
                  <a:lnTo>
                    <a:pt x="256158" y="102870"/>
                  </a:lnTo>
                  <a:lnTo>
                    <a:pt x="256158" y="95250"/>
                  </a:lnTo>
                  <a:lnTo>
                    <a:pt x="255777" y="88011"/>
                  </a:lnTo>
                  <a:lnTo>
                    <a:pt x="254634" y="80899"/>
                  </a:lnTo>
                  <a:lnTo>
                    <a:pt x="253618" y="73660"/>
                  </a:lnTo>
                  <a:lnTo>
                    <a:pt x="242950" y="40386"/>
                  </a:lnTo>
                  <a:lnTo>
                    <a:pt x="240283" y="34289"/>
                  </a:lnTo>
                  <a:lnTo>
                    <a:pt x="236727" y="28194"/>
                  </a:lnTo>
                  <a:lnTo>
                    <a:pt x="233679" y="21971"/>
                  </a:lnTo>
                  <a:lnTo>
                    <a:pt x="229615" y="16383"/>
                  </a:lnTo>
                  <a:lnTo>
                    <a:pt x="225425" y="10795"/>
                  </a:lnTo>
                  <a:lnTo>
                    <a:pt x="216788" y="0"/>
                  </a:lnTo>
                  <a:lnTo>
                    <a:pt x="257809" y="16383"/>
                  </a:lnTo>
                  <a:lnTo>
                    <a:pt x="293115" y="41401"/>
                  </a:lnTo>
                  <a:lnTo>
                    <a:pt x="321309" y="74168"/>
                  </a:lnTo>
                  <a:lnTo>
                    <a:pt x="340740" y="113030"/>
                  </a:lnTo>
                  <a:lnTo>
                    <a:pt x="342772" y="120269"/>
                  </a:lnTo>
                  <a:lnTo>
                    <a:pt x="344931" y="127381"/>
                  </a:lnTo>
                  <a:lnTo>
                    <a:pt x="350519" y="164719"/>
                  </a:lnTo>
                  <a:lnTo>
                    <a:pt x="350519" y="172466"/>
                  </a:lnTo>
                  <a:lnTo>
                    <a:pt x="350519" y="181610"/>
                  </a:lnTo>
                  <a:lnTo>
                    <a:pt x="349503" y="190373"/>
                  </a:lnTo>
                  <a:lnTo>
                    <a:pt x="348487" y="199517"/>
                  </a:lnTo>
                  <a:lnTo>
                    <a:pt x="336676" y="241554"/>
                  </a:lnTo>
                  <a:lnTo>
                    <a:pt x="315213" y="278892"/>
                  </a:lnTo>
                  <a:lnTo>
                    <a:pt x="292100" y="303911"/>
                  </a:lnTo>
                  <a:lnTo>
                    <a:pt x="286003" y="309625"/>
                  </a:lnTo>
                  <a:lnTo>
                    <a:pt x="279272" y="315213"/>
                  </a:lnTo>
                  <a:lnTo>
                    <a:pt x="272160" y="319786"/>
                  </a:lnTo>
                  <a:lnTo>
                    <a:pt x="264921" y="324485"/>
                  </a:lnTo>
                  <a:lnTo>
                    <a:pt x="257301" y="329057"/>
                  </a:lnTo>
                  <a:lnTo>
                    <a:pt x="249554" y="332613"/>
                  </a:lnTo>
                  <a:lnTo>
                    <a:pt x="241807" y="336169"/>
                  </a:lnTo>
                  <a:lnTo>
                    <a:pt x="233679" y="339725"/>
                  </a:lnTo>
                  <a:lnTo>
                    <a:pt x="225425" y="342264"/>
                  </a:lnTo>
                  <a:lnTo>
                    <a:pt x="216788" y="344932"/>
                  </a:lnTo>
                  <a:lnTo>
                    <a:pt x="208533" y="346963"/>
                  </a:lnTo>
                  <a:lnTo>
                    <a:pt x="199389" y="348488"/>
                  </a:lnTo>
                  <a:lnTo>
                    <a:pt x="190626" y="349504"/>
                  </a:lnTo>
                  <a:lnTo>
                    <a:pt x="181355" y="350012"/>
                  </a:lnTo>
                  <a:lnTo>
                    <a:pt x="172719" y="350520"/>
                  </a:lnTo>
                  <a:lnTo>
                    <a:pt x="164464" y="350012"/>
                  </a:lnTo>
                  <a:lnTo>
                    <a:pt x="156844" y="349504"/>
                  </a:lnTo>
                  <a:lnTo>
                    <a:pt x="120395" y="342264"/>
                  </a:lnTo>
                  <a:lnTo>
                    <a:pt x="113283" y="340233"/>
                  </a:lnTo>
                  <a:lnTo>
                    <a:pt x="74294" y="320801"/>
                  </a:lnTo>
                  <a:lnTo>
                    <a:pt x="41528" y="292735"/>
                  </a:lnTo>
                  <a:lnTo>
                    <a:pt x="15875" y="257937"/>
                  </a:lnTo>
                  <a:lnTo>
                    <a:pt x="0" y="216916"/>
                  </a:lnTo>
                  <a:lnTo>
                    <a:pt x="10286" y="225679"/>
                  </a:lnTo>
                  <a:lnTo>
                    <a:pt x="15875" y="229743"/>
                  </a:lnTo>
                  <a:lnTo>
                    <a:pt x="22097" y="233299"/>
                  </a:lnTo>
                  <a:lnTo>
                    <a:pt x="27685" y="236982"/>
                  </a:lnTo>
                  <a:lnTo>
                    <a:pt x="66675" y="251713"/>
                  </a:lnTo>
                  <a:lnTo>
                    <a:pt x="95376" y="255905"/>
                  </a:lnTo>
                  <a:lnTo>
                    <a:pt x="102488" y="256412"/>
                  </a:lnTo>
                  <a:close/>
                </a:path>
              </a:pathLst>
            </a:custGeom>
            <a:ln w="12191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7780019" y="850391"/>
            <a:ext cx="434340" cy="422275"/>
          </a:xfrm>
          <a:custGeom>
            <a:avLst/>
            <a:gdLst/>
            <a:ahLst/>
            <a:cxnLst/>
            <a:rect l="l" t="t" r="r" b="b"/>
            <a:pathLst>
              <a:path w="434340" h="422275">
                <a:moveTo>
                  <a:pt x="434339" y="211074"/>
                </a:moveTo>
                <a:lnTo>
                  <a:pt x="388747" y="171704"/>
                </a:lnTo>
                <a:lnTo>
                  <a:pt x="412876" y="116967"/>
                </a:lnTo>
                <a:lnTo>
                  <a:pt x="354964" y="101727"/>
                </a:lnTo>
                <a:lnTo>
                  <a:pt x="352425" y="41910"/>
                </a:lnTo>
                <a:lnTo>
                  <a:pt x="293497" y="52705"/>
                </a:lnTo>
                <a:lnTo>
                  <a:pt x="265302" y="0"/>
                </a:lnTo>
                <a:lnTo>
                  <a:pt x="217170" y="35306"/>
                </a:lnTo>
                <a:lnTo>
                  <a:pt x="169036" y="0"/>
                </a:lnTo>
                <a:lnTo>
                  <a:pt x="140843" y="52705"/>
                </a:lnTo>
                <a:lnTo>
                  <a:pt x="81914" y="41910"/>
                </a:lnTo>
                <a:lnTo>
                  <a:pt x="79375" y="101727"/>
                </a:lnTo>
                <a:lnTo>
                  <a:pt x="21462" y="116967"/>
                </a:lnTo>
                <a:lnTo>
                  <a:pt x="45593" y="171704"/>
                </a:lnTo>
                <a:lnTo>
                  <a:pt x="0" y="211074"/>
                </a:lnTo>
                <a:lnTo>
                  <a:pt x="45593" y="250444"/>
                </a:lnTo>
                <a:lnTo>
                  <a:pt x="21462" y="305054"/>
                </a:lnTo>
                <a:lnTo>
                  <a:pt x="79375" y="320421"/>
                </a:lnTo>
                <a:lnTo>
                  <a:pt x="81914" y="380238"/>
                </a:lnTo>
                <a:lnTo>
                  <a:pt x="140843" y="369443"/>
                </a:lnTo>
                <a:lnTo>
                  <a:pt x="169036" y="422148"/>
                </a:lnTo>
                <a:lnTo>
                  <a:pt x="217170" y="386842"/>
                </a:lnTo>
                <a:lnTo>
                  <a:pt x="265302" y="422148"/>
                </a:lnTo>
                <a:lnTo>
                  <a:pt x="293497" y="369443"/>
                </a:lnTo>
                <a:lnTo>
                  <a:pt x="352425" y="380238"/>
                </a:lnTo>
                <a:lnTo>
                  <a:pt x="354964" y="320421"/>
                </a:lnTo>
                <a:lnTo>
                  <a:pt x="412876" y="305054"/>
                </a:lnTo>
                <a:lnTo>
                  <a:pt x="388747" y="250444"/>
                </a:lnTo>
                <a:lnTo>
                  <a:pt x="434339" y="211074"/>
                </a:lnTo>
                <a:close/>
              </a:path>
              <a:path w="434340" h="422275">
                <a:moveTo>
                  <a:pt x="217170" y="352044"/>
                </a:moveTo>
                <a:lnTo>
                  <a:pt x="210057" y="351536"/>
                </a:lnTo>
                <a:lnTo>
                  <a:pt x="202819" y="351028"/>
                </a:lnTo>
                <a:lnTo>
                  <a:pt x="162559" y="340741"/>
                </a:lnTo>
                <a:lnTo>
                  <a:pt x="138556" y="327533"/>
                </a:lnTo>
                <a:lnTo>
                  <a:pt x="132841" y="323977"/>
                </a:lnTo>
                <a:lnTo>
                  <a:pt x="127761" y="319913"/>
                </a:lnTo>
                <a:lnTo>
                  <a:pt x="122681" y="315213"/>
                </a:lnTo>
                <a:lnTo>
                  <a:pt x="117601" y="310642"/>
                </a:lnTo>
                <a:lnTo>
                  <a:pt x="113029" y="305562"/>
                </a:lnTo>
                <a:lnTo>
                  <a:pt x="108330" y="300482"/>
                </a:lnTo>
                <a:lnTo>
                  <a:pt x="104266" y="295402"/>
                </a:lnTo>
                <a:lnTo>
                  <a:pt x="100710" y="289687"/>
                </a:lnTo>
                <a:lnTo>
                  <a:pt x="96647" y="284099"/>
                </a:lnTo>
                <a:lnTo>
                  <a:pt x="93599" y="278003"/>
                </a:lnTo>
                <a:lnTo>
                  <a:pt x="90550" y="271907"/>
                </a:lnTo>
                <a:lnTo>
                  <a:pt x="87375" y="265684"/>
                </a:lnTo>
                <a:lnTo>
                  <a:pt x="84835" y="259587"/>
                </a:lnTo>
                <a:lnTo>
                  <a:pt x="76707" y="218186"/>
                </a:lnTo>
                <a:lnTo>
                  <a:pt x="76200" y="211074"/>
                </a:lnTo>
                <a:lnTo>
                  <a:pt x="76707" y="203962"/>
                </a:lnTo>
                <a:lnTo>
                  <a:pt x="77215" y="196723"/>
                </a:lnTo>
                <a:lnTo>
                  <a:pt x="87375" y="156463"/>
                </a:lnTo>
                <a:lnTo>
                  <a:pt x="90550" y="150368"/>
                </a:lnTo>
                <a:lnTo>
                  <a:pt x="93599" y="144145"/>
                </a:lnTo>
                <a:lnTo>
                  <a:pt x="96647" y="138049"/>
                </a:lnTo>
                <a:lnTo>
                  <a:pt x="100710" y="132461"/>
                </a:lnTo>
                <a:lnTo>
                  <a:pt x="104266" y="126746"/>
                </a:lnTo>
                <a:lnTo>
                  <a:pt x="108330" y="121666"/>
                </a:lnTo>
                <a:lnTo>
                  <a:pt x="113029" y="116586"/>
                </a:lnTo>
                <a:lnTo>
                  <a:pt x="117601" y="111506"/>
                </a:lnTo>
                <a:lnTo>
                  <a:pt x="122681" y="106934"/>
                </a:lnTo>
                <a:lnTo>
                  <a:pt x="127761" y="102235"/>
                </a:lnTo>
                <a:lnTo>
                  <a:pt x="132841" y="98171"/>
                </a:lnTo>
                <a:lnTo>
                  <a:pt x="138556" y="94615"/>
                </a:lnTo>
                <a:lnTo>
                  <a:pt x="144145" y="90550"/>
                </a:lnTo>
                <a:lnTo>
                  <a:pt x="150240" y="87503"/>
                </a:lnTo>
                <a:lnTo>
                  <a:pt x="189102" y="73152"/>
                </a:lnTo>
                <a:lnTo>
                  <a:pt x="210057" y="70612"/>
                </a:lnTo>
                <a:lnTo>
                  <a:pt x="217170" y="70104"/>
                </a:lnTo>
                <a:lnTo>
                  <a:pt x="224281" y="70612"/>
                </a:lnTo>
                <a:lnTo>
                  <a:pt x="231521" y="71120"/>
                </a:lnTo>
                <a:lnTo>
                  <a:pt x="271779" y="81407"/>
                </a:lnTo>
                <a:lnTo>
                  <a:pt x="277875" y="84455"/>
                </a:lnTo>
                <a:lnTo>
                  <a:pt x="284099" y="87503"/>
                </a:lnTo>
                <a:lnTo>
                  <a:pt x="290195" y="90550"/>
                </a:lnTo>
                <a:lnTo>
                  <a:pt x="295782" y="94615"/>
                </a:lnTo>
                <a:lnTo>
                  <a:pt x="301498" y="98171"/>
                </a:lnTo>
                <a:lnTo>
                  <a:pt x="306577" y="102235"/>
                </a:lnTo>
                <a:lnTo>
                  <a:pt x="311657" y="106934"/>
                </a:lnTo>
                <a:lnTo>
                  <a:pt x="316737" y="111506"/>
                </a:lnTo>
                <a:lnTo>
                  <a:pt x="321309" y="116586"/>
                </a:lnTo>
                <a:lnTo>
                  <a:pt x="326008" y="121666"/>
                </a:lnTo>
                <a:lnTo>
                  <a:pt x="330073" y="126746"/>
                </a:lnTo>
                <a:lnTo>
                  <a:pt x="333628" y="132461"/>
                </a:lnTo>
                <a:lnTo>
                  <a:pt x="337693" y="138049"/>
                </a:lnTo>
                <a:lnTo>
                  <a:pt x="340740" y="144145"/>
                </a:lnTo>
                <a:lnTo>
                  <a:pt x="343788" y="150368"/>
                </a:lnTo>
                <a:lnTo>
                  <a:pt x="346836" y="156463"/>
                </a:lnTo>
                <a:lnTo>
                  <a:pt x="349376" y="162560"/>
                </a:lnTo>
                <a:lnTo>
                  <a:pt x="351408" y="169163"/>
                </a:lnTo>
                <a:lnTo>
                  <a:pt x="353568" y="175895"/>
                </a:lnTo>
                <a:lnTo>
                  <a:pt x="355091" y="183007"/>
                </a:lnTo>
                <a:lnTo>
                  <a:pt x="356107" y="189611"/>
                </a:lnTo>
                <a:lnTo>
                  <a:pt x="357124" y="196723"/>
                </a:lnTo>
                <a:lnTo>
                  <a:pt x="357631" y="203962"/>
                </a:lnTo>
                <a:lnTo>
                  <a:pt x="358139" y="211074"/>
                </a:lnTo>
                <a:lnTo>
                  <a:pt x="357631" y="218186"/>
                </a:lnTo>
                <a:lnTo>
                  <a:pt x="357124" y="225425"/>
                </a:lnTo>
                <a:lnTo>
                  <a:pt x="356107" y="232537"/>
                </a:lnTo>
                <a:lnTo>
                  <a:pt x="355091" y="239141"/>
                </a:lnTo>
                <a:lnTo>
                  <a:pt x="353568" y="246253"/>
                </a:lnTo>
                <a:lnTo>
                  <a:pt x="351408" y="252984"/>
                </a:lnTo>
                <a:lnTo>
                  <a:pt x="349376" y="259587"/>
                </a:lnTo>
                <a:lnTo>
                  <a:pt x="346836" y="265684"/>
                </a:lnTo>
                <a:lnTo>
                  <a:pt x="343788" y="271907"/>
                </a:lnTo>
                <a:lnTo>
                  <a:pt x="340740" y="278003"/>
                </a:lnTo>
                <a:lnTo>
                  <a:pt x="337693" y="284099"/>
                </a:lnTo>
                <a:lnTo>
                  <a:pt x="333628" y="289687"/>
                </a:lnTo>
                <a:lnTo>
                  <a:pt x="330073" y="295402"/>
                </a:lnTo>
                <a:lnTo>
                  <a:pt x="326008" y="300482"/>
                </a:lnTo>
                <a:lnTo>
                  <a:pt x="321309" y="305562"/>
                </a:lnTo>
                <a:lnTo>
                  <a:pt x="316737" y="310642"/>
                </a:lnTo>
                <a:lnTo>
                  <a:pt x="311657" y="315213"/>
                </a:lnTo>
                <a:lnTo>
                  <a:pt x="306577" y="319913"/>
                </a:lnTo>
                <a:lnTo>
                  <a:pt x="301498" y="323977"/>
                </a:lnTo>
                <a:lnTo>
                  <a:pt x="295782" y="327533"/>
                </a:lnTo>
                <a:lnTo>
                  <a:pt x="290195" y="331597"/>
                </a:lnTo>
                <a:lnTo>
                  <a:pt x="284099" y="334645"/>
                </a:lnTo>
                <a:lnTo>
                  <a:pt x="277875" y="337693"/>
                </a:lnTo>
                <a:lnTo>
                  <a:pt x="271779" y="340741"/>
                </a:lnTo>
                <a:lnTo>
                  <a:pt x="231521" y="351028"/>
                </a:lnTo>
                <a:lnTo>
                  <a:pt x="224281" y="351536"/>
                </a:lnTo>
                <a:lnTo>
                  <a:pt x="217170" y="352044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82696" y="1499616"/>
            <a:ext cx="390525" cy="264160"/>
          </a:xfrm>
          <a:custGeom>
            <a:avLst/>
            <a:gdLst/>
            <a:ahLst/>
            <a:cxnLst/>
            <a:rect l="l" t="t" r="r" b="b"/>
            <a:pathLst>
              <a:path w="390525" h="264160">
                <a:moveTo>
                  <a:pt x="390143" y="24384"/>
                </a:moveTo>
                <a:lnTo>
                  <a:pt x="390143" y="10160"/>
                </a:lnTo>
                <a:lnTo>
                  <a:pt x="390143" y="8128"/>
                </a:lnTo>
                <a:lnTo>
                  <a:pt x="389127" y="6096"/>
                </a:lnTo>
                <a:lnTo>
                  <a:pt x="388619" y="4572"/>
                </a:lnTo>
                <a:lnTo>
                  <a:pt x="387095" y="3048"/>
                </a:lnTo>
                <a:lnTo>
                  <a:pt x="385571" y="1524"/>
                </a:lnTo>
                <a:lnTo>
                  <a:pt x="384048" y="1016"/>
                </a:lnTo>
                <a:lnTo>
                  <a:pt x="382015" y="0"/>
                </a:lnTo>
                <a:lnTo>
                  <a:pt x="379983" y="0"/>
                </a:lnTo>
                <a:lnTo>
                  <a:pt x="10287" y="0"/>
                </a:lnTo>
                <a:lnTo>
                  <a:pt x="8127" y="0"/>
                </a:lnTo>
                <a:lnTo>
                  <a:pt x="6095" y="1016"/>
                </a:lnTo>
                <a:lnTo>
                  <a:pt x="4571" y="1524"/>
                </a:lnTo>
                <a:lnTo>
                  <a:pt x="3048" y="3048"/>
                </a:lnTo>
                <a:lnTo>
                  <a:pt x="1524" y="4572"/>
                </a:lnTo>
                <a:lnTo>
                  <a:pt x="1015" y="6096"/>
                </a:lnTo>
                <a:lnTo>
                  <a:pt x="0" y="8128"/>
                </a:lnTo>
                <a:lnTo>
                  <a:pt x="0" y="10160"/>
                </a:lnTo>
                <a:lnTo>
                  <a:pt x="0" y="24384"/>
                </a:lnTo>
              </a:path>
              <a:path w="390525" h="264160">
                <a:moveTo>
                  <a:pt x="282955" y="178816"/>
                </a:moveTo>
                <a:lnTo>
                  <a:pt x="390143" y="256032"/>
                </a:lnTo>
                <a:lnTo>
                  <a:pt x="390143" y="254508"/>
                </a:lnTo>
                <a:lnTo>
                  <a:pt x="390143" y="27432"/>
                </a:lnTo>
                <a:lnTo>
                  <a:pt x="198119" y="166497"/>
                </a:lnTo>
                <a:lnTo>
                  <a:pt x="196595" y="167512"/>
                </a:lnTo>
                <a:lnTo>
                  <a:pt x="195071" y="167512"/>
                </a:lnTo>
                <a:lnTo>
                  <a:pt x="193548" y="167512"/>
                </a:lnTo>
                <a:lnTo>
                  <a:pt x="192024" y="166497"/>
                </a:lnTo>
                <a:lnTo>
                  <a:pt x="0" y="27432"/>
                </a:lnTo>
                <a:lnTo>
                  <a:pt x="0" y="254508"/>
                </a:lnTo>
                <a:lnTo>
                  <a:pt x="0" y="256032"/>
                </a:lnTo>
                <a:lnTo>
                  <a:pt x="107187" y="178816"/>
                </a:lnTo>
              </a:path>
              <a:path w="390525" h="264160">
                <a:moveTo>
                  <a:pt x="6095" y="263651"/>
                </a:moveTo>
                <a:lnTo>
                  <a:pt x="8127" y="263651"/>
                </a:lnTo>
                <a:lnTo>
                  <a:pt x="9651" y="263651"/>
                </a:lnTo>
                <a:lnTo>
                  <a:pt x="380491" y="263651"/>
                </a:lnTo>
                <a:lnTo>
                  <a:pt x="382015" y="263651"/>
                </a:lnTo>
                <a:lnTo>
                  <a:pt x="384048" y="263651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46576" y="1435608"/>
            <a:ext cx="391795" cy="373380"/>
          </a:xfrm>
          <a:custGeom>
            <a:avLst/>
            <a:gdLst/>
            <a:ahLst/>
            <a:cxnLst/>
            <a:rect l="l" t="t" r="r" b="b"/>
            <a:pathLst>
              <a:path w="391795" h="373380">
                <a:moveTo>
                  <a:pt x="283972" y="296290"/>
                </a:moveTo>
                <a:lnTo>
                  <a:pt x="391668" y="373379"/>
                </a:lnTo>
                <a:lnTo>
                  <a:pt x="391668" y="371855"/>
                </a:lnTo>
                <a:lnTo>
                  <a:pt x="391668" y="140969"/>
                </a:lnTo>
                <a:lnTo>
                  <a:pt x="195834" y="0"/>
                </a:lnTo>
                <a:lnTo>
                  <a:pt x="0" y="140969"/>
                </a:lnTo>
                <a:lnTo>
                  <a:pt x="0" y="371855"/>
                </a:lnTo>
                <a:lnTo>
                  <a:pt x="0" y="373379"/>
                </a:lnTo>
                <a:lnTo>
                  <a:pt x="107696" y="296290"/>
                </a:lnTo>
              </a:path>
              <a:path w="391795" h="373380">
                <a:moveTo>
                  <a:pt x="391668" y="140207"/>
                </a:moveTo>
                <a:lnTo>
                  <a:pt x="198882" y="283971"/>
                </a:lnTo>
                <a:lnTo>
                  <a:pt x="197358" y="284479"/>
                </a:lnTo>
                <a:lnTo>
                  <a:pt x="195834" y="284988"/>
                </a:lnTo>
                <a:lnTo>
                  <a:pt x="194310" y="284479"/>
                </a:lnTo>
                <a:lnTo>
                  <a:pt x="192786" y="283971"/>
                </a:lnTo>
                <a:lnTo>
                  <a:pt x="0" y="140207"/>
                </a:lnTo>
              </a:path>
              <a:path w="391795" h="373380">
                <a:moveTo>
                  <a:pt x="79248" y="199643"/>
                </a:moveTo>
                <a:lnTo>
                  <a:pt x="79248" y="106679"/>
                </a:lnTo>
                <a:lnTo>
                  <a:pt x="313944" y="106679"/>
                </a:lnTo>
                <a:lnTo>
                  <a:pt x="313944" y="199643"/>
                </a:lnTo>
              </a:path>
              <a:path w="391795" h="373380">
                <a:moveTo>
                  <a:pt x="140208" y="156971"/>
                </a:moveTo>
                <a:lnTo>
                  <a:pt x="252984" y="156971"/>
                </a:lnTo>
              </a:path>
              <a:path w="391795" h="373380">
                <a:moveTo>
                  <a:pt x="140208" y="184403"/>
                </a:moveTo>
                <a:lnTo>
                  <a:pt x="252984" y="184403"/>
                </a:lnTo>
              </a:path>
              <a:path w="391795" h="373380">
                <a:moveTo>
                  <a:pt x="140208" y="213359"/>
                </a:moveTo>
                <a:lnTo>
                  <a:pt x="211836" y="213359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4418076" y="1437132"/>
            <a:ext cx="379730" cy="379730"/>
            <a:chOff x="4418076" y="1437132"/>
            <a:chExt cx="379730" cy="379730"/>
          </a:xfrm>
        </p:grpSpPr>
        <p:sp>
          <p:nvSpPr>
            <p:cNvPr id="31" name="object 31"/>
            <p:cNvSpPr/>
            <p:nvPr/>
          </p:nvSpPr>
          <p:spPr>
            <a:xfrm>
              <a:off x="4498848" y="1437132"/>
              <a:ext cx="298703" cy="3368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424172" y="1482852"/>
              <a:ext cx="326390" cy="327660"/>
            </a:xfrm>
            <a:custGeom>
              <a:avLst/>
              <a:gdLst/>
              <a:ahLst/>
              <a:cxnLst/>
              <a:rect l="l" t="t" r="r" b="b"/>
              <a:pathLst>
                <a:path w="326389" h="327660">
                  <a:moveTo>
                    <a:pt x="236727" y="0"/>
                  </a:moveTo>
                  <a:lnTo>
                    <a:pt x="15875" y="222376"/>
                  </a:lnTo>
                  <a:lnTo>
                    <a:pt x="14350" y="223900"/>
                  </a:lnTo>
                  <a:lnTo>
                    <a:pt x="13335" y="225425"/>
                  </a:lnTo>
                  <a:lnTo>
                    <a:pt x="12826" y="226949"/>
                  </a:lnTo>
                  <a:lnTo>
                    <a:pt x="12318" y="229108"/>
                  </a:lnTo>
                  <a:lnTo>
                    <a:pt x="0" y="313817"/>
                  </a:lnTo>
                  <a:lnTo>
                    <a:pt x="0" y="316357"/>
                  </a:lnTo>
                  <a:lnTo>
                    <a:pt x="507" y="319405"/>
                  </a:lnTo>
                  <a:lnTo>
                    <a:pt x="2031" y="322072"/>
                  </a:lnTo>
                  <a:lnTo>
                    <a:pt x="3555" y="324103"/>
                  </a:lnTo>
                  <a:lnTo>
                    <a:pt x="5587" y="325627"/>
                  </a:lnTo>
                  <a:lnTo>
                    <a:pt x="7619" y="326644"/>
                  </a:lnTo>
                  <a:lnTo>
                    <a:pt x="9778" y="327151"/>
                  </a:lnTo>
                  <a:lnTo>
                    <a:pt x="12318" y="327660"/>
                  </a:lnTo>
                  <a:lnTo>
                    <a:pt x="13842" y="327660"/>
                  </a:lnTo>
                  <a:lnTo>
                    <a:pt x="98170" y="315340"/>
                  </a:lnTo>
                  <a:lnTo>
                    <a:pt x="101726" y="314325"/>
                  </a:lnTo>
                  <a:lnTo>
                    <a:pt x="103250" y="313309"/>
                  </a:lnTo>
                  <a:lnTo>
                    <a:pt x="104775" y="311785"/>
                  </a:lnTo>
                  <a:lnTo>
                    <a:pt x="326136" y="89915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427220" y="1502664"/>
              <a:ext cx="266700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/>
          <p:nvPr/>
        </p:nvSpPr>
        <p:spPr>
          <a:xfrm>
            <a:off x="4988052" y="1653539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26111" y="0"/>
                </a:moveTo>
                <a:lnTo>
                  <a:pt x="11302" y="135382"/>
                </a:lnTo>
                <a:lnTo>
                  <a:pt x="0" y="158496"/>
                </a:lnTo>
                <a:lnTo>
                  <a:pt x="23113" y="147193"/>
                </a:lnTo>
                <a:lnTo>
                  <a:pt x="158496" y="32258"/>
                </a:lnTo>
                <a:lnTo>
                  <a:pt x="126111" y="0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5" name="object 35"/>
          <p:cNvGrpSpPr/>
          <p:nvPr/>
        </p:nvGrpSpPr>
        <p:grpSpPr>
          <a:xfrm>
            <a:off x="5039867" y="1435608"/>
            <a:ext cx="323215" cy="325120"/>
            <a:chOff x="5039867" y="1435608"/>
            <a:chExt cx="323215" cy="325120"/>
          </a:xfrm>
        </p:grpSpPr>
        <p:sp>
          <p:nvSpPr>
            <p:cNvPr id="36" name="object 36"/>
            <p:cNvSpPr/>
            <p:nvPr/>
          </p:nvSpPr>
          <p:spPr>
            <a:xfrm>
              <a:off x="5202935" y="1435608"/>
              <a:ext cx="160020" cy="1600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045963" y="1498092"/>
              <a:ext cx="254635" cy="256540"/>
            </a:xfrm>
            <a:custGeom>
              <a:avLst/>
              <a:gdLst/>
              <a:ahLst/>
              <a:cxnLst/>
              <a:rect l="l" t="t" r="r" b="b"/>
              <a:pathLst>
                <a:path w="254635" h="256539">
                  <a:moveTo>
                    <a:pt x="168656" y="0"/>
                  </a:moveTo>
                  <a:lnTo>
                    <a:pt x="102235" y="67310"/>
                  </a:lnTo>
                  <a:lnTo>
                    <a:pt x="97155" y="65278"/>
                  </a:lnTo>
                  <a:lnTo>
                    <a:pt x="91948" y="63246"/>
                  </a:lnTo>
                  <a:lnTo>
                    <a:pt x="85851" y="61213"/>
                  </a:lnTo>
                  <a:lnTo>
                    <a:pt x="79756" y="60198"/>
                  </a:lnTo>
                  <a:lnTo>
                    <a:pt x="73151" y="58674"/>
                  </a:lnTo>
                  <a:lnTo>
                    <a:pt x="66421" y="57658"/>
                  </a:lnTo>
                  <a:lnTo>
                    <a:pt x="59816" y="57023"/>
                  </a:lnTo>
                  <a:lnTo>
                    <a:pt x="53212" y="57023"/>
                  </a:lnTo>
                  <a:lnTo>
                    <a:pt x="46989" y="57023"/>
                  </a:lnTo>
                  <a:lnTo>
                    <a:pt x="40894" y="57658"/>
                  </a:lnTo>
                  <a:lnTo>
                    <a:pt x="3048" y="74041"/>
                  </a:lnTo>
                  <a:lnTo>
                    <a:pt x="1524" y="75565"/>
                  </a:lnTo>
                  <a:lnTo>
                    <a:pt x="508" y="77597"/>
                  </a:lnTo>
                  <a:lnTo>
                    <a:pt x="0" y="79756"/>
                  </a:lnTo>
                  <a:lnTo>
                    <a:pt x="0" y="82296"/>
                  </a:lnTo>
                  <a:lnTo>
                    <a:pt x="0" y="84328"/>
                  </a:lnTo>
                  <a:lnTo>
                    <a:pt x="508" y="86360"/>
                  </a:lnTo>
                  <a:lnTo>
                    <a:pt x="1524" y="88392"/>
                  </a:lnTo>
                  <a:lnTo>
                    <a:pt x="3048" y="90424"/>
                  </a:lnTo>
                  <a:lnTo>
                    <a:pt x="164591" y="252984"/>
                  </a:lnTo>
                  <a:lnTo>
                    <a:pt x="166624" y="254508"/>
                  </a:lnTo>
                  <a:lnTo>
                    <a:pt x="168656" y="255524"/>
                  </a:lnTo>
                  <a:lnTo>
                    <a:pt x="170687" y="256032"/>
                  </a:lnTo>
                  <a:lnTo>
                    <a:pt x="172720" y="256032"/>
                  </a:lnTo>
                  <a:lnTo>
                    <a:pt x="175260" y="256032"/>
                  </a:lnTo>
                  <a:lnTo>
                    <a:pt x="177291" y="255524"/>
                  </a:lnTo>
                  <a:lnTo>
                    <a:pt x="179324" y="254508"/>
                  </a:lnTo>
                  <a:lnTo>
                    <a:pt x="180848" y="252984"/>
                  </a:lnTo>
                  <a:lnTo>
                    <a:pt x="197231" y="214884"/>
                  </a:lnTo>
                  <a:lnTo>
                    <a:pt x="197738" y="208787"/>
                  </a:lnTo>
                  <a:lnTo>
                    <a:pt x="197738" y="202565"/>
                  </a:lnTo>
                  <a:lnTo>
                    <a:pt x="197738" y="195834"/>
                  </a:lnTo>
                  <a:lnTo>
                    <a:pt x="197231" y="189230"/>
                  </a:lnTo>
                  <a:lnTo>
                    <a:pt x="196214" y="182499"/>
                  </a:lnTo>
                  <a:lnTo>
                    <a:pt x="194690" y="175768"/>
                  </a:lnTo>
                  <a:lnTo>
                    <a:pt x="193675" y="169672"/>
                  </a:lnTo>
                  <a:lnTo>
                    <a:pt x="191643" y="163449"/>
                  </a:lnTo>
                  <a:lnTo>
                    <a:pt x="189611" y="158369"/>
                  </a:lnTo>
                  <a:lnTo>
                    <a:pt x="187578" y="153162"/>
                  </a:lnTo>
                  <a:lnTo>
                    <a:pt x="254508" y="86360"/>
                  </a:lnTo>
                </a:path>
                <a:path w="254635" h="256539">
                  <a:moveTo>
                    <a:pt x="115824" y="77724"/>
                  </a:moveTo>
                  <a:lnTo>
                    <a:pt x="158496" y="35052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/>
          <p:nvPr/>
        </p:nvSpPr>
        <p:spPr>
          <a:xfrm>
            <a:off x="5568696" y="1458467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5" h="337185">
                <a:moveTo>
                  <a:pt x="294766" y="84455"/>
                </a:moveTo>
                <a:lnTo>
                  <a:pt x="298450" y="80899"/>
                </a:lnTo>
                <a:lnTo>
                  <a:pt x="302513" y="78867"/>
                </a:lnTo>
                <a:lnTo>
                  <a:pt x="307086" y="77343"/>
                </a:lnTo>
                <a:lnTo>
                  <a:pt x="311150" y="76327"/>
                </a:lnTo>
                <a:lnTo>
                  <a:pt x="315849" y="75311"/>
                </a:lnTo>
                <a:lnTo>
                  <a:pt x="320420" y="73152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39" y="62992"/>
                </a:lnTo>
                <a:lnTo>
                  <a:pt x="334771" y="58420"/>
                </a:lnTo>
                <a:lnTo>
                  <a:pt x="336295" y="53212"/>
                </a:lnTo>
                <a:lnTo>
                  <a:pt x="336803" y="47625"/>
                </a:lnTo>
                <a:lnTo>
                  <a:pt x="336295" y="43053"/>
                </a:lnTo>
                <a:lnTo>
                  <a:pt x="335788" y="38354"/>
                </a:lnTo>
                <a:lnTo>
                  <a:pt x="334263" y="34290"/>
                </a:lnTo>
                <a:lnTo>
                  <a:pt x="321944" y="14859"/>
                </a:lnTo>
                <a:lnTo>
                  <a:pt x="289178" y="0"/>
                </a:lnTo>
                <a:lnTo>
                  <a:pt x="283590" y="508"/>
                </a:lnTo>
                <a:lnTo>
                  <a:pt x="278383" y="2032"/>
                </a:lnTo>
                <a:lnTo>
                  <a:pt x="273812" y="4064"/>
                </a:lnTo>
                <a:lnTo>
                  <a:pt x="269748" y="7747"/>
                </a:lnTo>
                <a:lnTo>
                  <a:pt x="266191" y="11811"/>
                </a:lnTo>
                <a:lnTo>
                  <a:pt x="263651" y="16383"/>
                </a:lnTo>
                <a:lnTo>
                  <a:pt x="262127" y="20447"/>
                </a:lnTo>
                <a:lnTo>
                  <a:pt x="260984" y="25146"/>
                </a:lnTo>
                <a:lnTo>
                  <a:pt x="259461" y="29718"/>
                </a:lnTo>
                <a:lnTo>
                  <a:pt x="257937" y="33782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1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7" y="54229"/>
                </a:lnTo>
                <a:lnTo>
                  <a:pt x="228853" y="54229"/>
                </a:lnTo>
                <a:lnTo>
                  <a:pt x="225170" y="53212"/>
                </a:lnTo>
                <a:lnTo>
                  <a:pt x="221614" y="50673"/>
                </a:lnTo>
                <a:lnTo>
                  <a:pt x="218058" y="48133"/>
                </a:lnTo>
                <a:lnTo>
                  <a:pt x="214502" y="44069"/>
                </a:lnTo>
                <a:lnTo>
                  <a:pt x="210819" y="40005"/>
                </a:lnTo>
                <a:lnTo>
                  <a:pt x="203200" y="29718"/>
                </a:lnTo>
                <a:lnTo>
                  <a:pt x="193928" y="18415"/>
                </a:lnTo>
                <a:lnTo>
                  <a:pt x="188849" y="12319"/>
                </a:lnTo>
                <a:lnTo>
                  <a:pt x="183261" y="6096"/>
                </a:lnTo>
                <a:lnTo>
                  <a:pt x="180212" y="3556"/>
                </a:lnTo>
                <a:lnTo>
                  <a:pt x="176021" y="1524"/>
                </a:lnTo>
                <a:lnTo>
                  <a:pt x="172465" y="508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6" y="53721"/>
                </a:lnTo>
                <a:lnTo>
                  <a:pt x="110108" y="56769"/>
                </a:lnTo>
                <a:lnTo>
                  <a:pt x="110108" y="59944"/>
                </a:lnTo>
                <a:lnTo>
                  <a:pt x="117728" y="75819"/>
                </a:lnTo>
                <a:lnTo>
                  <a:pt x="139191" y="84962"/>
                </a:lnTo>
                <a:lnTo>
                  <a:pt x="143890" y="86995"/>
                </a:lnTo>
                <a:lnTo>
                  <a:pt x="147954" y="89027"/>
                </a:lnTo>
                <a:lnTo>
                  <a:pt x="152018" y="92710"/>
                </a:lnTo>
                <a:lnTo>
                  <a:pt x="155575" y="96774"/>
                </a:lnTo>
                <a:lnTo>
                  <a:pt x="157606" y="101346"/>
                </a:lnTo>
                <a:lnTo>
                  <a:pt x="159130" y="106426"/>
                </a:lnTo>
                <a:lnTo>
                  <a:pt x="159765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6"/>
                </a:lnTo>
                <a:lnTo>
                  <a:pt x="155575" y="129540"/>
                </a:lnTo>
                <a:lnTo>
                  <a:pt x="153542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7"/>
                </a:lnTo>
                <a:lnTo>
                  <a:pt x="141224" y="147955"/>
                </a:lnTo>
                <a:lnTo>
                  <a:pt x="137667" y="151003"/>
                </a:lnTo>
                <a:lnTo>
                  <a:pt x="134112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7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7" y="143383"/>
                </a:lnTo>
                <a:lnTo>
                  <a:pt x="84962" y="138684"/>
                </a:lnTo>
                <a:lnTo>
                  <a:pt x="83438" y="134112"/>
                </a:lnTo>
                <a:lnTo>
                  <a:pt x="82423" y="130048"/>
                </a:lnTo>
                <a:lnTo>
                  <a:pt x="80899" y="125857"/>
                </a:lnTo>
                <a:lnTo>
                  <a:pt x="78866" y="121793"/>
                </a:lnTo>
                <a:lnTo>
                  <a:pt x="75818" y="117729"/>
                </a:lnTo>
                <a:lnTo>
                  <a:pt x="59943" y="110109"/>
                </a:lnTo>
                <a:lnTo>
                  <a:pt x="56768" y="110109"/>
                </a:lnTo>
                <a:lnTo>
                  <a:pt x="53720" y="110617"/>
                </a:lnTo>
                <a:lnTo>
                  <a:pt x="50673" y="111633"/>
                </a:lnTo>
                <a:lnTo>
                  <a:pt x="47116" y="112649"/>
                </a:lnTo>
                <a:lnTo>
                  <a:pt x="15875" y="141732"/>
                </a:lnTo>
                <a:lnTo>
                  <a:pt x="11302" y="147955"/>
                </a:lnTo>
                <a:lnTo>
                  <a:pt x="7746" y="153543"/>
                </a:lnTo>
                <a:lnTo>
                  <a:pt x="2031" y="163322"/>
                </a:lnTo>
                <a:lnTo>
                  <a:pt x="507" y="166370"/>
                </a:lnTo>
                <a:lnTo>
                  <a:pt x="0" y="168402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5" y="183261"/>
                </a:lnTo>
                <a:lnTo>
                  <a:pt x="12318" y="188849"/>
                </a:lnTo>
                <a:lnTo>
                  <a:pt x="18414" y="193929"/>
                </a:lnTo>
                <a:lnTo>
                  <a:pt x="29717" y="203200"/>
                </a:lnTo>
                <a:lnTo>
                  <a:pt x="40004" y="210947"/>
                </a:lnTo>
                <a:lnTo>
                  <a:pt x="44068" y="214503"/>
                </a:lnTo>
                <a:lnTo>
                  <a:pt x="48132" y="218059"/>
                </a:lnTo>
                <a:lnTo>
                  <a:pt x="50673" y="221615"/>
                </a:lnTo>
                <a:lnTo>
                  <a:pt x="53212" y="225171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2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7" y="252349"/>
                </a:lnTo>
                <a:lnTo>
                  <a:pt x="20954" y="261493"/>
                </a:lnTo>
                <a:lnTo>
                  <a:pt x="16382" y="263652"/>
                </a:lnTo>
                <a:lnTo>
                  <a:pt x="12318" y="266192"/>
                </a:lnTo>
                <a:lnTo>
                  <a:pt x="7746" y="269748"/>
                </a:lnTo>
                <a:lnTo>
                  <a:pt x="4063" y="273812"/>
                </a:lnTo>
                <a:lnTo>
                  <a:pt x="2031" y="278384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1"/>
                </a:lnTo>
                <a:lnTo>
                  <a:pt x="1015" y="298450"/>
                </a:lnTo>
                <a:lnTo>
                  <a:pt x="2539" y="302514"/>
                </a:lnTo>
                <a:lnTo>
                  <a:pt x="4571" y="307086"/>
                </a:lnTo>
                <a:lnTo>
                  <a:pt x="6730" y="310642"/>
                </a:lnTo>
                <a:lnTo>
                  <a:pt x="9270" y="314833"/>
                </a:lnTo>
                <a:lnTo>
                  <a:pt x="11811" y="318389"/>
                </a:lnTo>
                <a:lnTo>
                  <a:pt x="14858" y="321945"/>
                </a:lnTo>
                <a:lnTo>
                  <a:pt x="47625" y="336804"/>
                </a:lnTo>
                <a:lnTo>
                  <a:pt x="53212" y="336296"/>
                </a:lnTo>
                <a:lnTo>
                  <a:pt x="58419" y="334772"/>
                </a:lnTo>
                <a:lnTo>
                  <a:pt x="62991" y="332740"/>
                </a:lnTo>
                <a:lnTo>
                  <a:pt x="67055" y="329057"/>
                </a:lnTo>
                <a:lnTo>
                  <a:pt x="70612" y="324993"/>
                </a:lnTo>
                <a:lnTo>
                  <a:pt x="73278" y="320421"/>
                </a:lnTo>
                <a:lnTo>
                  <a:pt x="74802" y="316357"/>
                </a:lnTo>
                <a:lnTo>
                  <a:pt x="75818" y="311658"/>
                </a:lnTo>
                <a:lnTo>
                  <a:pt x="77342" y="307086"/>
                </a:lnTo>
                <a:lnTo>
                  <a:pt x="78866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2" y="289687"/>
                </a:lnTo>
                <a:lnTo>
                  <a:pt x="95250" y="285623"/>
                </a:lnTo>
                <a:lnTo>
                  <a:pt x="99821" y="283591"/>
                </a:lnTo>
                <a:lnTo>
                  <a:pt x="103886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9"/>
                </a:lnTo>
                <a:lnTo>
                  <a:pt x="147954" y="324485"/>
                </a:lnTo>
                <a:lnTo>
                  <a:pt x="153542" y="330708"/>
                </a:lnTo>
                <a:lnTo>
                  <a:pt x="156590" y="333248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4"/>
                </a:lnTo>
                <a:lnTo>
                  <a:pt x="195071" y="320929"/>
                </a:lnTo>
                <a:lnTo>
                  <a:pt x="201675" y="316357"/>
                </a:lnTo>
                <a:lnTo>
                  <a:pt x="225170" y="286131"/>
                </a:lnTo>
                <a:lnTo>
                  <a:pt x="226187" y="283083"/>
                </a:lnTo>
                <a:lnTo>
                  <a:pt x="226694" y="280035"/>
                </a:lnTo>
                <a:lnTo>
                  <a:pt x="226694" y="276860"/>
                </a:lnTo>
                <a:lnTo>
                  <a:pt x="219075" y="260985"/>
                </a:lnTo>
                <a:lnTo>
                  <a:pt x="197612" y="251841"/>
                </a:lnTo>
                <a:lnTo>
                  <a:pt x="193039" y="249809"/>
                </a:lnTo>
                <a:lnTo>
                  <a:pt x="188849" y="247777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6" y="235458"/>
                </a:lnTo>
                <a:lnTo>
                  <a:pt x="177673" y="230378"/>
                </a:lnTo>
                <a:lnTo>
                  <a:pt x="177164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8"/>
                </a:lnTo>
                <a:lnTo>
                  <a:pt x="181228" y="207264"/>
                </a:lnTo>
                <a:lnTo>
                  <a:pt x="183261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6" y="191897"/>
                </a:lnTo>
                <a:lnTo>
                  <a:pt x="195579" y="188849"/>
                </a:lnTo>
                <a:lnTo>
                  <a:pt x="199136" y="186309"/>
                </a:lnTo>
                <a:lnTo>
                  <a:pt x="220090" y="177673"/>
                </a:lnTo>
                <a:lnTo>
                  <a:pt x="224154" y="177165"/>
                </a:lnTo>
                <a:lnTo>
                  <a:pt x="229869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3" y="184785"/>
                </a:lnTo>
                <a:lnTo>
                  <a:pt x="247776" y="188849"/>
                </a:lnTo>
                <a:lnTo>
                  <a:pt x="250316" y="193421"/>
                </a:lnTo>
                <a:lnTo>
                  <a:pt x="251840" y="198120"/>
                </a:lnTo>
                <a:lnTo>
                  <a:pt x="253364" y="202692"/>
                </a:lnTo>
                <a:lnTo>
                  <a:pt x="254380" y="206756"/>
                </a:lnTo>
                <a:lnTo>
                  <a:pt x="255904" y="210947"/>
                </a:lnTo>
                <a:lnTo>
                  <a:pt x="257937" y="215011"/>
                </a:lnTo>
                <a:lnTo>
                  <a:pt x="260984" y="219075"/>
                </a:lnTo>
                <a:lnTo>
                  <a:pt x="276859" y="226695"/>
                </a:lnTo>
                <a:lnTo>
                  <a:pt x="280034" y="226695"/>
                </a:lnTo>
                <a:lnTo>
                  <a:pt x="283082" y="226187"/>
                </a:lnTo>
                <a:lnTo>
                  <a:pt x="286130" y="225171"/>
                </a:lnTo>
                <a:lnTo>
                  <a:pt x="289687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1" y="173482"/>
                </a:lnTo>
                <a:lnTo>
                  <a:pt x="336295" y="170434"/>
                </a:lnTo>
                <a:lnTo>
                  <a:pt x="336803" y="168402"/>
                </a:lnTo>
                <a:lnTo>
                  <a:pt x="336295" y="164337"/>
                </a:lnTo>
                <a:lnTo>
                  <a:pt x="335279" y="160782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8" y="142875"/>
                </a:lnTo>
                <a:lnTo>
                  <a:pt x="307086" y="133604"/>
                </a:lnTo>
                <a:lnTo>
                  <a:pt x="296925" y="125857"/>
                </a:lnTo>
                <a:lnTo>
                  <a:pt x="292734" y="122301"/>
                </a:lnTo>
                <a:lnTo>
                  <a:pt x="288670" y="118745"/>
                </a:lnTo>
                <a:lnTo>
                  <a:pt x="286130" y="115189"/>
                </a:lnTo>
                <a:lnTo>
                  <a:pt x="283590" y="111633"/>
                </a:lnTo>
                <a:lnTo>
                  <a:pt x="282575" y="108077"/>
                </a:lnTo>
                <a:lnTo>
                  <a:pt x="282575" y="103886"/>
                </a:lnTo>
                <a:lnTo>
                  <a:pt x="283590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6" y="84455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2388" y="1414272"/>
            <a:ext cx="300355" cy="425450"/>
          </a:xfrm>
          <a:custGeom>
            <a:avLst/>
            <a:gdLst/>
            <a:ahLst/>
            <a:cxnLst/>
            <a:rect l="l" t="t" r="r" b="b"/>
            <a:pathLst>
              <a:path w="300354" h="425450">
                <a:moveTo>
                  <a:pt x="38100" y="425195"/>
                </a:moveTo>
                <a:lnTo>
                  <a:pt x="38100" y="13335"/>
                </a:lnTo>
                <a:lnTo>
                  <a:pt x="38100" y="11302"/>
                </a:lnTo>
                <a:lnTo>
                  <a:pt x="37084" y="9270"/>
                </a:lnTo>
                <a:lnTo>
                  <a:pt x="36575" y="7619"/>
                </a:lnTo>
                <a:lnTo>
                  <a:pt x="34925" y="6095"/>
                </a:lnTo>
                <a:lnTo>
                  <a:pt x="33400" y="4572"/>
                </a:lnTo>
                <a:lnTo>
                  <a:pt x="31876" y="3555"/>
                </a:lnTo>
                <a:lnTo>
                  <a:pt x="29717" y="3048"/>
                </a:lnTo>
                <a:lnTo>
                  <a:pt x="27686" y="3048"/>
                </a:lnTo>
                <a:lnTo>
                  <a:pt x="10413" y="3048"/>
                </a:lnTo>
                <a:lnTo>
                  <a:pt x="8382" y="3048"/>
                </a:lnTo>
                <a:lnTo>
                  <a:pt x="6223" y="3555"/>
                </a:lnTo>
                <a:lnTo>
                  <a:pt x="4699" y="4572"/>
                </a:lnTo>
                <a:lnTo>
                  <a:pt x="3175" y="6095"/>
                </a:lnTo>
                <a:lnTo>
                  <a:pt x="2159" y="7619"/>
                </a:lnTo>
                <a:lnTo>
                  <a:pt x="1015" y="9270"/>
                </a:lnTo>
                <a:lnTo>
                  <a:pt x="508" y="11302"/>
                </a:lnTo>
                <a:lnTo>
                  <a:pt x="0" y="13335"/>
                </a:lnTo>
                <a:lnTo>
                  <a:pt x="0" y="425195"/>
                </a:lnTo>
                <a:lnTo>
                  <a:pt x="38100" y="425195"/>
                </a:lnTo>
                <a:close/>
              </a:path>
              <a:path w="300354" h="425450">
                <a:moveTo>
                  <a:pt x="48767" y="176149"/>
                </a:moveTo>
                <a:lnTo>
                  <a:pt x="56387" y="171576"/>
                </a:lnTo>
                <a:lnTo>
                  <a:pt x="64135" y="168020"/>
                </a:lnTo>
                <a:lnTo>
                  <a:pt x="101981" y="160400"/>
                </a:lnTo>
                <a:lnTo>
                  <a:pt x="109092" y="160908"/>
                </a:lnTo>
                <a:lnTo>
                  <a:pt x="116712" y="161416"/>
                </a:lnTo>
                <a:lnTo>
                  <a:pt x="154559" y="170052"/>
                </a:lnTo>
                <a:lnTo>
                  <a:pt x="169417" y="174625"/>
                </a:lnTo>
                <a:lnTo>
                  <a:pt x="184658" y="179197"/>
                </a:lnTo>
                <a:lnTo>
                  <a:pt x="222503" y="189483"/>
                </a:lnTo>
                <a:lnTo>
                  <a:pt x="244983" y="192024"/>
                </a:lnTo>
                <a:lnTo>
                  <a:pt x="252729" y="191515"/>
                </a:lnTo>
                <a:lnTo>
                  <a:pt x="289940" y="181863"/>
                </a:lnTo>
                <a:lnTo>
                  <a:pt x="293624" y="179704"/>
                </a:lnTo>
                <a:lnTo>
                  <a:pt x="296163" y="177673"/>
                </a:lnTo>
                <a:lnTo>
                  <a:pt x="297688" y="175132"/>
                </a:lnTo>
                <a:lnTo>
                  <a:pt x="299212" y="172592"/>
                </a:lnTo>
                <a:lnTo>
                  <a:pt x="300227" y="170052"/>
                </a:lnTo>
                <a:lnTo>
                  <a:pt x="300227" y="167512"/>
                </a:lnTo>
                <a:lnTo>
                  <a:pt x="299212" y="165480"/>
                </a:lnTo>
                <a:lnTo>
                  <a:pt x="298196" y="163449"/>
                </a:lnTo>
                <a:lnTo>
                  <a:pt x="289940" y="155193"/>
                </a:lnTo>
                <a:lnTo>
                  <a:pt x="281813" y="145541"/>
                </a:lnTo>
                <a:lnTo>
                  <a:pt x="274192" y="135381"/>
                </a:lnTo>
                <a:lnTo>
                  <a:pt x="265938" y="124587"/>
                </a:lnTo>
                <a:lnTo>
                  <a:pt x="264413" y="121538"/>
                </a:lnTo>
                <a:lnTo>
                  <a:pt x="263398" y="118490"/>
                </a:lnTo>
                <a:lnTo>
                  <a:pt x="262889" y="114935"/>
                </a:lnTo>
                <a:lnTo>
                  <a:pt x="262382" y="110870"/>
                </a:lnTo>
                <a:lnTo>
                  <a:pt x="262889" y="107187"/>
                </a:lnTo>
                <a:lnTo>
                  <a:pt x="263398" y="103631"/>
                </a:lnTo>
                <a:lnTo>
                  <a:pt x="264413" y="100075"/>
                </a:lnTo>
                <a:lnTo>
                  <a:pt x="265938" y="96519"/>
                </a:lnTo>
                <a:lnTo>
                  <a:pt x="274192" y="81152"/>
                </a:lnTo>
                <a:lnTo>
                  <a:pt x="281813" y="65404"/>
                </a:lnTo>
                <a:lnTo>
                  <a:pt x="289940" y="49022"/>
                </a:lnTo>
                <a:lnTo>
                  <a:pt x="298196" y="31114"/>
                </a:lnTo>
                <a:lnTo>
                  <a:pt x="299720" y="27558"/>
                </a:lnTo>
                <a:lnTo>
                  <a:pt x="300227" y="24511"/>
                </a:lnTo>
                <a:lnTo>
                  <a:pt x="300227" y="21970"/>
                </a:lnTo>
                <a:lnTo>
                  <a:pt x="299212" y="20447"/>
                </a:lnTo>
                <a:lnTo>
                  <a:pt x="297688" y="19938"/>
                </a:lnTo>
                <a:lnTo>
                  <a:pt x="296163" y="19430"/>
                </a:lnTo>
                <a:lnTo>
                  <a:pt x="293624" y="20447"/>
                </a:lnTo>
                <a:lnTo>
                  <a:pt x="289940" y="21462"/>
                </a:lnTo>
                <a:lnTo>
                  <a:pt x="282828" y="25018"/>
                </a:lnTo>
                <a:lnTo>
                  <a:pt x="275209" y="27558"/>
                </a:lnTo>
                <a:lnTo>
                  <a:pt x="267462" y="29590"/>
                </a:lnTo>
                <a:lnTo>
                  <a:pt x="259841" y="30606"/>
                </a:lnTo>
                <a:lnTo>
                  <a:pt x="252729" y="31623"/>
                </a:lnTo>
                <a:lnTo>
                  <a:pt x="244983" y="31623"/>
                </a:lnTo>
                <a:lnTo>
                  <a:pt x="237362" y="31114"/>
                </a:lnTo>
                <a:lnTo>
                  <a:pt x="229742" y="30606"/>
                </a:lnTo>
                <a:lnTo>
                  <a:pt x="222503" y="29082"/>
                </a:lnTo>
                <a:lnTo>
                  <a:pt x="214884" y="27558"/>
                </a:lnTo>
                <a:lnTo>
                  <a:pt x="199516" y="24002"/>
                </a:lnTo>
                <a:lnTo>
                  <a:pt x="184658" y="19430"/>
                </a:lnTo>
                <a:lnTo>
                  <a:pt x="169417" y="14350"/>
                </a:lnTo>
                <a:lnTo>
                  <a:pt x="154559" y="9651"/>
                </a:lnTo>
                <a:lnTo>
                  <a:pt x="139191" y="5587"/>
                </a:lnTo>
                <a:lnTo>
                  <a:pt x="132079" y="3555"/>
                </a:lnTo>
                <a:lnTo>
                  <a:pt x="124460" y="2031"/>
                </a:lnTo>
                <a:lnTo>
                  <a:pt x="116712" y="1015"/>
                </a:lnTo>
                <a:lnTo>
                  <a:pt x="109092" y="507"/>
                </a:lnTo>
                <a:lnTo>
                  <a:pt x="101981" y="0"/>
                </a:lnTo>
                <a:lnTo>
                  <a:pt x="94234" y="507"/>
                </a:lnTo>
                <a:lnTo>
                  <a:pt x="86613" y="1524"/>
                </a:lnTo>
                <a:lnTo>
                  <a:pt x="78994" y="2539"/>
                </a:lnTo>
                <a:lnTo>
                  <a:pt x="71754" y="5079"/>
                </a:lnTo>
                <a:lnTo>
                  <a:pt x="64135" y="7619"/>
                </a:lnTo>
                <a:lnTo>
                  <a:pt x="56387" y="11175"/>
                </a:lnTo>
                <a:lnTo>
                  <a:pt x="48767" y="15875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50380" y="150571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0" y="17525"/>
                </a:moveTo>
                <a:lnTo>
                  <a:pt x="508" y="13970"/>
                </a:lnTo>
                <a:lnTo>
                  <a:pt x="1524" y="10795"/>
                </a:lnTo>
                <a:lnTo>
                  <a:pt x="17525" y="0"/>
                </a:lnTo>
                <a:lnTo>
                  <a:pt x="35051" y="17525"/>
                </a:lnTo>
                <a:lnTo>
                  <a:pt x="21081" y="35051"/>
                </a:lnTo>
                <a:lnTo>
                  <a:pt x="17525" y="35051"/>
                </a:lnTo>
                <a:lnTo>
                  <a:pt x="13970" y="35051"/>
                </a:lnTo>
                <a:lnTo>
                  <a:pt x="10795" y="34036"/>
                </a:lnTo>
                <a:lnTo>
                  <a:pt x="0" y="17525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70547" y="1549908"/>
            <a:ext cx="394970" cy="198120"/>
          </a:xfrm>
          <a:custGeom>
            <a:avLst/>
            <a:gdLst/>
            <a:ahLst/>
            <a:cxnLst/>
            <a:rect l="l" t="t" r="r" b="b"/>
            <a:pathLst>
              <a:path w="394970" h="198119">
                <a:moveTo>
                  <a:pt x="359663" y="19050"/>
                </a:moveTo>
                <a:lnTo>
                  <a:pt x="360172" y="16001"/>
                </a:lnTo>
                <a:lnTo>
                  <a:pt x="361187" y="12318"/>
                </a:lnTo>
                <a:lnTo>
                  <a:pt x="377190" y="1524"/>
                </a:lnTo>
                <a:lnTo>
                  <a:pt x="394716" y="19050"/>
                </a:lnTo>
                <a:lnTo>
                  <a:pt x="380746" y="36575"/>
                </a:lnTo>
                <a:lnTo>
                  <a:pt x="377190" y="36575"/>
                </a:lnTo>
                <a:lnTo>
                  <a:pt x="373633" y="36575"/>
                </a:lnTo>
                <a:lnTo>
                  <a:pt x="370458" y="35559"/>
                </a:lnTo>
                <a:lnTo>
                  <a:pt x="359663" y="19050"/>
                </a:lnTo>
                <a:close/>
              </a:path>
              <a:path w="394970" h="198119">
                <a:moveTo>
                  <a:pt x="335152" y="149351"/>
                </a:moveTo>
                <a:lnTo>
                  <a:pt x="365759" y="43941"/>
                </a:lnTo>
                <a:lnTo>
                  <a:pt x="363220" y="42925"/>
                </a:lnTo>
                <a:lnTo>
                  <a:pt x="360679" y="41401"/>
                </a:lnTo>
                <a:lnTo>
                  <a:pt x="358140" y="39369"/>
                </a:lnTo>
                <a:lnTo>
                  <a:pt x="356107" y="37337"/>
                </a:lnTo>
                <a:lnTo>
                  <a:pt x="260984" y="72136"/>
                </a:lnTo>
                <a:lnTo>
                  <a:pt x="203707" y="0"/>
                </a:lnTo>
                <a:lnTo>
                  <a:pt x="200151" y="507"/>
                </a:lnTo>
                <a:lnTo>
                  <a:pt x="196596" y="507"/>
                </a:lnTo>
                <a:lnTo>
                  <a:pt x="193040" y="507"/>
                </a:lnTo>
                <a:lnTo>
                  <a:pt x="189483" y="0"/>
                </a:lnTo>
                <a:lnTo>
                  <a:pt x="132206" y="72136"/>
                </a:lnTo>
                <a:lnTo>
                  <a:pt x="37210" y="37337"/>
                </a:lnTo>
                <a:lnTo>
                  <a:pt x="35051" y="39369"/>
                </a:lnTo>
                <a:lnTo>
                  <a:pt x="32511" y="41401"/>
                </a:lnTo>
                <a:lnTo>
                  <a:pt x="29972" y="42925"/>
                </a:lnTo>
                <a:lnTo>
                  <a:pt x="27431" y="43941"/>
                </a:lnTo>
                <a:lnTo>
                  <a:pt x="58166" y="149351"/>
                </a:lnTo>
              </a:path>
              <a:path w="394970" h="198119">
                <a:moveTo>
                  <a:pt x="0" y="19050"/>
                </a:moveTo>
                <a:lnTo>
                  <a:pt x="507" y="16001"/>
                </a:lnTo>
                <a:lnTo>
                  <a:pt x="1524" y="12318"/>
                </a:lnTo>
                <a:lnTo>
                  <a:pt x="17525" y="1524"/>
                </a:lnTo>
                <a:lnTo>
                  <a:pt x="35051" y="19050"/>
                </a:lnTo>
                <a:lnTo>
                  <a:pt x="21081" y="36575"/>
                </a:lnTo>
                <a:lnTo>
                  <a:pt x="17525" y="36575"/>
                </a:lnTo>
                <a:lnTo>
                  <a:pt x="13970" y="36575"/>
                </a:lnTo>
                <a:lnTo>
                  <a:pt x="10795" y="35559"/>
                </a:lnTo>
                <a:lnTo>
                  <a:pt x="0" y="19050"/>
                </a:lnTo>
                <a:close/>
              </a:path>
              <a:path w="394970" h="198119">
                <a:moveTo>
                  <a:pt x="196596" y="192912"/>
                </a:moveTo>
                <a:lnTo>
                  <a:pt x="232409" y="192912"/>
                </a:lnTo>
                <a:lnTo>
                  <a:pt x="265683" y="193928"/>
                </a:lnTo>
                <a:lnTo>
                  <a:pt x="295909" y="195452"/>
                </a:lnTo>
                <a:lnTo>
                  <a:pt x="322960" y="198119"/>
                </a:lnTo>
                <a:lnTo>
                  <a:pt x="333755" y="160019"/>
                </a:lnTo>
                <a:lnTo>
                  <a:pt x="59435" y="160019"/>
                </a:lnTo>
                <a:lnTo>
                  <a:pt x="70230" y="198119"/>
                </a:lnTo>
                <a:lnTo>
                  <a:pt x="97281" y="195961"/>
                </a:lnTo>
                <a:lnTo>
                  <a:pt x="127507" y="193928"/>
                </a:lnTo>
                <a:lnTo>
                  <a:pt x="160781" y="192912"/>
                </a:lnTo>
                <a:lnTo>
                  <a:pt x="196596" y="192912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2" name="object 42"/>
          <p:cNvGrpSpPr/>
          <p:nvPr/>
        </p:nvGrpSpPr>
        <p:grpSpPr>
          <a:xfrm>
            <a:off x="7248143" y="1440180"/>
            <a:ext cx="368935" cy="373380"/>
            <a:chOff x="7248143" y="1440180"/>
            <a:chExt cx="368935" cy="373380"/>
          </a:xfrm>
        </p:grpSpPr>
        <p:sp>
          <p:nvSpPr>
            <p:cNvPr id="43" name="object 43"/>
            <p:cNvSpPr/>
            <p:nvPr/>
          </p:nvSpPr>
          <p:spPr>
            <a:xfrm>
              <a:off x="7338059" y="1694688"/>
              <a:ext cx="188976" cy="1188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254239" y="1446276"/>
              <a:ext cx="356870" cy="247015"/>
            </a:xfrm>
            <a:custGeom>
              <a:avLst/>
              <a:gdLst/>
              <a:ahLst/>
              <a:cxnLst/>
              <a:rect l="l" t="t" r="r" b="b"/>
              <a:pathLst>
                <a:path w="356870" h="247014">
                  <a:moveTo>
                    <a:pt x="334136" y="22478"/>
                  </a:moveTo>
                  <a:lnTo>
                    <a:pt x="289178" y="22478"/>
                  </a:lnTo>
                  <a:lnTo>
                    <a:pt x="289686" y="10160"/>
                  </a:lnTo>
                  <a:lnTo>
                    <a:pt x="289178" y="8127"/>
                  </a:lnTo>
                  <a:lnTo>
                    <a:pt x="288670" y="6096"/>
                  </a:lnTo>
                  <a:lnTo>
                    <a:pt x="287146" y="4572"/>
                  </a:lnTo>
                  <a:lnTo>
                    <a:pt x="286130" y="3048"/>
                  </a:lnTo>
                  <a:lnTo>
                    <a:pt x="284606" y="2032"/>
                  </a:lnTo>
                  <a:lnTo>
                    <a:pt x="282575" y="1015"/>
                  </a:lnTo>
                  <a:lnTo>
                    <a:pt x="280415" y="508"/>
                  </a:lnTo>
                  <a:lnTo>
                    <a:pt x="278383" y="0"/>
                  </a:lnTo>
                  <a:lnTo>
                    <a:pt x="178307" y="0"/>
                  </a:lnTo>
                  <a:lnTo>
                    <a:pt x="78231" y="0"/>
                  </a:lnTo>
                  <a:lnTo>
                    <a:pt x="76073" y="508"/>
                  </a:lnTo>
                  <a:lnTo>
                    <a:pt x="74040" y="1015"/>
                  </a:lnTo>
                  <a:lnTo>
                    <a:pt x="72008" y="2032"/>
                  </a:lnTo>
                  <a:lnTo>
                    <a:pt x="70484" y="3048"/>
                  </a:lnTo>
                  <a:lnTo>
                    <a:pt x="69468" y="4572"/>
                  </a:lnTo>
                  <a:lnTo>
                    <a:pt x="67944" y="6096"/>
                  </a:lnTo>
                  <a:lnTo>
                    <a:pt x="67436" y="8127"/>
                  </a:lnTo>
                  <a:lnTo>
                    <a:pt x="66928" y="10160"/>
                  </a:lnTo>
                  <a:lnTo>
                    <a:pt x="67436" y="22478"/>
                  </a:lnTo>
                  <a:lnTo>
                    <a:pt x="22478" y="22478"/>
                  </a:lnTo>
                  <a:lnTo>
                    <a:pt x="0" y="44958"/>
                  </a:lnTo>
                  <a:lnTo>
                    <a:pt x="5587" y="91059"/>
                  </a:lnTo>
                  <a:lnTo>
                    <a:pt x="19430" y="128777"/>
                  </a:lnTo>
                  <a:lnTo>
                    <a:pt x="27050" y="141604"/>
                  </a:lnTo>
                  <a:lnTo>
                    <a:pt x="30606" y="147700"/>
                  </a:lnTo>
                  <a:lnTo>
                    <a:pt x="61340" y="180466"/>
                  </a:lnTo>
                  <a:lnTo>
                    <a:pt x="94487" y="199389"/>
                  </a:lnTo>
                  <a:lnTo>
                    <a:pt x="106806" y="202437"/>
                  </a:lnTo>
                  <a:lnTo>
                    <a:pt x="132333" y="232028"/>
                  </a:lnTo>
                  <a:lnTo>
                    <a:pt x="141477" y="237616"/>
                  </a:lnTo>
                  <a:lnTo>
                    <a:pt x="146176" y="240284"/>
                  </a:lnTo>
                  <a:lnTo>
                    <a:pt x="151256" y="242315"/>
                  </a:lnTo>
                  <a:lnTo>
                    <a:pt x="156336" y="243839"/>
                  </a:lnTo>
                  <a:lnTo>
                    <a:pt x="161416" y="245363"/>
                  </a:lnTo>
                  <a:lnTo>
                    <a:pt x="167004" y="246379"/>
                  </a:lnTo>
                  <a:lnTo>
                    <a:pt x="172719" y="246887"/>
                  </a:lnTo>
                  <a:lnTo>
                    <a:pt x="178307" y="246887"/>
                  </a:lnTo>
                  <a:lnTo>
                    <a:pt x="183895" y="246887"/>
                  </a:lnTo>
                  <a:lnTo>
                    <a:pt x="189483" y="246379"/>
                  </a:lnTo>
                  <a:lnTo>
                    <a:pt x="195199" y="245363"/>
                  </a:lnTo>
                  <a:lnTo>
                    <a:pt x="200278" y="243839"/>
                  </a:lnTo>
                  <a:lnTo>
                    <a:pt x="205358" y="242315"/>
                  </a:lnTo>
                  <a:lnTo>
                    <a:pt x="210438" y="240284"/>
                  </a:lnTo>
                  <a:lnTo>
                    <a:pt x="215137" y="237616"/>
                  </a:lnTo>
                  <a:lnTo>
                    <a:pt x="219709" y="235076"/>
                  </a:lnTo>
                  <a:lnTo>
                    <a:pt x="224281" y="232028"/>
                  </a:lnTo>
                  <a:lnTo>
                    <a:pt x="228345" y="228473"/>
                  </a:lnTo>
                  <a:lnTo>
                    <a:pt x="232409" y="224916"/>
                  </a:lnTo>
                  <a:lnTo>
                    <a:pt x="235965" y="221361"/>
                  </a:lnTo>
                  <a:lnTo>
                    <a:pt x="243204" y="212089"/>
                  </a:lnTo>
                  <a:lnTo>
                    <a:pt x="249808" y="202437"/>
                  </a:lnTo>
                  <a:lnTo>
                    <a:pt x="286638" y="187578"/>
                  </a:lnTo>
                  <a:lnTo>
                    <a:pt x="321817" y="154432"/>
                  </a:lnTo>
                  <a:lnTo>
                    <a:pt x="329564" y="142621"/>
                  </a:lnTo>
                  <a:lnTo>
                    <a:pt x="333628" y="136525"/>
                  </a:lnTo>
                  <a:lnTo>
                    <a:pt x="337184" y="129794"/>
                  </a:lnTo>
                  <a:lnTo>
                    <a:pt x="340232" y="123189"/>
                  </a:lnTo>
                  <a:lnTo>
                    <a:pt x="343280" y="115570"/>
                  </a:lnTo>
                  <a:lnTo>
                    <a:pt x="346328" y="108331"/>
                  </a:lnTo>
                  <a:lnTo>
                    <a:pt x="355600" y="64897"/>
                  </a:lnTo>
                  <a:lnTo>
                    <a:pt x="356107" y="54737"/>
                  </a:lnTo>
                  <a:lnTo>
                    <a:pt x="356615" y="44958"/>
                  </a:lnTo>
                  <a:lnTo>
                    <a:pt x="356107" y="40386"/>
                  </a:lnTo>
                  <a:lnTo>
                    <a:pt x="354583" y="36322"/>
                  </a:lnTo>
                  <a:lnTo>
                    <a:pt x="334136" y="22478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70622" y="1485138"/>
              <a:ext cx="84200" cy="14465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380985" y="1502029"/>
              <a:ext cx="103124" cy="9855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510271" y="1485138"/>
              <a:ext cx="84200" cy="14465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7812023" y="1429511"/>
            <a:ext cx="372110" cy="388620"/>
            <a:chOff x="7812023" y="1429511"/>
            <a:chExt cx="372110" cy="388620"/>
          </a:xfrm>
        </p:grpSpPr>
        <p:sp>
          <p:nvSpPr>
            <p:cNvPr id="49" name="object 49"/>
            <p:cNvSpPr/>
            <p:nvPr/>
          </p:nvSpPr>
          <p:spPr>
            <a:xfrm>
              <a:off x="7818119" y="1481327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248411" y="28194"/>
                  </a:moveTo>
                  <a:lnTo>
                    <a:pt x="238632" y="21589"/>
                  </a:lnTo>
                  <a:lnTo>
                    <a:pt x="228346" y="16383"/>
                  </a:lnTo>
                  <a:lnTo>
                    <a:pt x="183387" y="2032"/>
                  </a:lnTo>
                  <a:lnTo>
                    <a:pt x="158750" y="0"/>
                  </a:lnTo>
                  <a:lnTo>
                    <a:pt x="150622" y="0"/>
                  </a:lnTo>
                  <a:lnTo>
                    <a:pt x="142366" y="1016"/>
                  </a:lnTo>
                  <a:lnTo>
                    <a:pt x="134747" y="2032"/>
                  </a:lnTo>
                  <a:lnTo>
                    <a:pt x="127000" y="3048"/>
                  </a:lnTo>
                  <a:lnTo>
                    <a:pt x="119252" y="5080"/>
                  </a:lnTo>
                  <a:lnTo>
                    <a:pt x="111632" y="7238"/>
                  </a:lnTo>
                  <a:lnTo>
                    <a:pt x="104521" y="9779"/>
                  </a:lnTo>
                  <a:lnTo>
                    <a:pt x="97281" y="12319"/>
                  </a:lnTo>
                  <a:lnTo>
                    <a:pt x="90170" y="15367"/>
                  </a:lnTo>
                  <a:lnTo>
                    <a:pt x="83438" y="18923"/>
                  </a:lnTo>
                  <a:lnTo>
                    <a:pt x="76834" y="23113"/>
                  </a:lnTo>
                  <a:lnTo>
                    <a:pt x="70103" y="27177"/>
                  </a:lnTo>
                  <a:lnTo>
                    <a:pt x="64007" y="31242"/>
                  </a:lnTo>
                  <a:lnTo>
                    <a:pt x="57911" y="36322"/>
                  </a:lnTo>
                  <a:lnTo>
                    <a:pt x="52197" y="41021"/>
                  </a:lnTo>
                  <a:lnTo>
                    <a:pt x="22986" y="76326"/>
                  </a:lnTo>
                  <a:lnTo>
                    <a:pt x="7111" y="111125"/>
                  </a:lnTo>
                  <a:lnTo>
                    <a:pt x="507" y="150113"/>
                  </a:lnTo>
                  <a:lnTo>
                    <a:pt x="0" y="158242"/>
                  </a:lnTo>
                  <a:lnTo>
                    <a:pt x="507" y="166370"/>
                  </a:lnTo>
                  <a:lnTo>
                    <a:pt x="1015" y="174625"/>
                  </a:lnTo>
                  <a:lnTo>
                    <a:pt x="2031" y="182245"/>
                  </a:lnTo>
                  <a:lnTo>
                    <a:pt x="12826" y="220218"/>
                  </a:lnTo>
                  <a:lnTo>
                    <a:pt x="31750" y="252984"/>
                  </a:lnTo>
                  <a:lnTo>
                    <a:pt x="36322" y="259080"/>
                  </a:lnTo>
                  <a:lnTo>
                    <a:pt x="41528" y="264795"/>
                  </a:lnTo>
                  <a:lnTo>
                    <a:pt x="46608" y="270383"/>
                  </a:lnTo>
                  <a:lnTo>
                    <a:pt x="52197" y="275463"/>
                  </a:lnTo>
                  <a:lnTo>
                    <a:pt x="83438" y="297561"/>
                  </a:lnTo>
                  <a:lnTo>
                    <a:pt x="119252" y="311912"/>
                  </a:lnTo>
                  <a:lnTo>
                    <a:pt x="127000" y="313436"/>
                  </a:lnTo>
                  <a:lnTo>
                    <a:pt x="134747" y="314960"/>
                  </a:lnTo>
                  <a:lnTo>
                    <a:pt x="142366" y="315975"/>
                  </a:lnTo>
                  <a:lnTo>
                    <a:pt x="150622" y="316484"/>
                  </a:lnTo>
                  <a:lnTo>
                    <a:pt x="158750" y="316992"/>
                  </a:lnTo>
                  <a:lnTo>
                    <a:pt x="166877" y="316484"/>
                  </a:lnTo>
                  <a:lnTo>
                    <a:pt x="174625" y="315975"/>
                  </a:lnTo>
                  <a:lnTo>
                    <a:pt x="212978" y="307213"/>
                  </a:lnTo>
                  <a:lnTo>
                    <a:pt x="247396" y="289813"/>
                  </a:lnTo>
                  <a:lnTo>
                    <a:pt x="253491" y="285242"/>
                  </a:lnTo>
                  <a:lnTo>
                    <a:pt x="259587" y="280670"/>
                  </a:lnTo>
                  <a:lnTo>
                    <a:pt x="265302" y="275463"/>
                  </a:lnTo>
                  <a:lnTo>
                    <a:pt x="270890" y="270383"/>
                  </a:lnTo>
                  <a:lnTo>
                    <a:pt x="275971" y="264795"/>
                  </a:lnTo>
                  <a:lnTo>
                    <a:pt x="301625" y="226822"/>
                  </a:lnTo>
                  <a:lnTo>
                    <a:pt x="309752" y="205359"/>
                  </a:lnTo>
                  <a:lnTo>
                    <a:pt x="312420" y="198120"/>
                  </a:lnTo>
                  <a:lnTo>
                    <a:pt x="313944" y="190500"/>
                  </a:lnTo>
                  <a:lnTo>
                    <a:pt x="315468" y="182245"/>
                  </a:lnTo>
                  <a:lnTo>
                    <a:pt x="316483" y="174625"/>
                  </a:lnTo>
                  <a:lnTo>
                    <a:pt x="316991" y="166370"/>
                  </a:lnTo>
                  <a:lnTo>
                    <a:pt x="316991" y="158242"/>
                  </a:lnTo>
                  <a:lnTo>
                    <a:pt x="312420" y="120396"/>
                  </a:lnTo>
                  <a:lnTo>
                    <a:pt x="293370" y="75311"/>
                  </a:lnTo>
                  <a:lnTo>
                    <a:pt x="286257" y="65024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821167" y="1429511"/>
              <a:ext cx="362711" cy="38862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/>
          <p:nvPr/>
        </p:nvSpPr>
        <p:spPr>
          <a:xfrm>
            <a:off x="8407907" y="1670304"/>
            <a:ext cx="99060" cy="139065"/>
          </a:xfrm>
          <a:custGeom>
            <a:avLst/>
            <a:gdLst/>
            <a:ahLst/>
            <a:cxnLst/>
            <a:rect l="l" t="t" r="r" b="b"/>
            <a:pathLst>
              <a:path w="99059" h="139064">
                <a:moveTo>
                  <a:pt x="0" y="0"/>
                </a:moveTo>
                <a:lnTo>
                  <a:pt x="10795" y="127381"/>
                </a:lnTo>
                <a:lnTo>
                  <a:pt x="11302" y="129921"/>
                </a:lnTo>
                <a:lnTo>
                  <a:pt x="12319" y="131953"/>
                </a:lnTo>
                <a:lnTo>
                  <a:pt x="13335" y="133985"/>
                </a:lnTo>
                <a:lnTo>
                  <a:pt x="14859" y="135636"/>
                </a:lnTo>
                <a:lnTo>
                  <a:pt x="16891" y="136651"/>
                </a:lnTo>
                <a:lnTo>
                  <a:pt x="18542" y="137668"/>
                </a:lnTo>
                <a:lnTo>
                  <a:pt x="21082" y="138684"/>
                </a:lnTo>
                <a:lnTo>
                  <a:pt x="23114" y="138684"/>
                </a:lnTo>
                <a:lnTo>
                  <a:pt x="86741" y="138684"/>
                </a:lnTo>
                <a:lnTo>
                  <a:pt x="89281" y="138175"/>
                </a:lnTo>
                <a:lnTo>
                  <a:pt x="91821" y="137668"/>
                </a:lnTo>
                <a:lnTo>
                  <a:pt x="93980" y="136144"/>
                </a:lnTo>
                <a:lnTo>
                  <a:pt x="96012" y="133985"/>
                </a:lnTo>
                <a:lnTo>
                  <a:pt x="97536" y="131953"/>
                </a:lnTo>
                <a:lnTo>
                  <a:pt x="98551" y="129412"/>
                </a:lnTo>
                <a:lnTo>
                  <a:pt x="99060" y="126746"/>
                </a:lnTo>
                <a:lnTo>
                  <a:pt x="98551" y="123698"/>
                </a:lnTo>
                <a:lnTo>
                  <a:pt x="77470" y="2032"/>
                </a:lnTo>
              </a:path>
            </a:pathLst>
          </a:custGeom>
          <a:ln w="12191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729471" y="1562100"/>
            <a:ext cx="24765" cy="83820"/>
          </a:xfrm>
          <a:custGeom>
            <a:avLst/>
            <a:gdLst/>
            <a:ahLst/>
            <a:cxnLst/>
            <a:rect l="l" t="t" r="r" b="b"/>
            <a:pathLst>
              <a:path w="24765" h="83819">
                <a:moveTo>
                  <a:pt x="0" y="83820"/>
                </a:moveTo>
                <a:lnTo>
                  <a:pt x="5079" y="80772"/>
                </a:lnTo>
                <a:lnTo>
                  <a:pt x="10159" y="76580"/>
                </a:lnTo>
                <a:lnTo>
                  <a:pt x="24383" y="48895"/>
                </a:lnTo>
                <a:lnTo>
                  <a:pt x="24383" y="42163"/>
                </a:lnTo>
                <a:lnTo>
                  <a:pt x="24383" y="35433"/>
                </a:lnTo>
                <a:lnTo>
                  <a:pt x="22859" y="28828"/>
                </a:lnTo>
                <a:lnTo>
                  <a:pt x="5079" y="3555"/>
                </a:lnTo>
                <a:lnTo>
                  <a:pt x="0" y="0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371331" y="1444752"/>
            <a:ext cx="355600" cy="318770"/>
          </a:xfrm>
          <a:custGeom>
            <a:avLst/>
            <a:gdLst/>
            <a:ahLst/>
            <a:cxnLst/>
            <a:rect l="l" t="t" r="r" b="b"/>
            <a:pathLst>
              <a:path w="355600" h="318769">
                <a:moveTo>
                  <a:pt x="80772" y="97536"/>
                </a:moveTo>
                <a:lnTo>
                  <a:pt x="56388" y="97536"/>
                </a:lnTo>
                <a:lnTo>
                  <a:pt x="36068" y="97536"/>
                </a:lnTo>
                <a:lnTo>
                  <a:pt x="32512" y="98044"/>
                </a:lnTo>
                <a:lnTo>
                  <a:pt x="29464" y="98551"/>
                </a:lnTo>
                <a:lnTo>
                  <a:pt x="25908" y="99568"/>
                </a:lnTo>
                <a:lnTo>
                  <a:pt x="22860" y="100584"/>
                </a:lnTo>
                <a:lnTo>
                  <a:pt x="19303" y="102615"/>
                </a:lnTo>
                <a:lnTo>
                  <a:pt x="16256" y="104139"/>
                </a:lnTo>
                <a:lnTo>
                  <a:pt x="13716" y="106807"/>
                </a:lnTo>
                <a:lnTo>
                  <a:pt x="11175" y="108838"/>
                </a:lnTo>
                <a:lnTo>
                  <a:pt x="8636" y="111887"/>
                </a:lnTo>
                <a:lnTo>
                  <a:pt x="6096" y="114426"/>
                </a:lnTo>
                <a:lnTo>
                  <a:pt x="4572" y="117475"/>
                </a:lnTo>
                <a:lnTo>
                  <a:pt x="3048" y="120523"/>
                </a:lnTo>
                <a:lnTo>
                  <a:pt x="1524" y="124206"/>
                </a:lnTo>
                <a:lnTo>
                  <a:pt x="508" y="127762"/>
                </a:lnTo>
                <a:lnTo>
                  <a:pt x="0" y="130810"/>
                </a:lnTo>
                <a:lnTo>
                  <a:pt x="0" y="134365"/>
                </a:lnTo>
                <a:lnTo>
                  <a:pt x="0" y="183642"/>
                </a:lnTo>
                <a:lnTo>
                  <a:pt x="0" y="187198"/>
                </a:lnTo>
                <a:lnTo>
                  <a:pt x="508" y="190753"/>
                </a:lnTo>
                <a:lnTo>
                  <a:pt x="1524" y="193801"/>
                </a:lnTo>
                <a:lnTo>
                  <a:pt x="3048" y="197485"/>
                </a:lnTo>
                <a:lnTo>
                  <a:pt x="4572" y="200533"/>
                </a:lnTo>
                <a:lnTo>
                  <a:pt x="6096" y="203581"/>
                </a:lnTo>
                <a:lnTo>
                  <a:pt x="8636" y="206628"/>
                </a:lnTo>
                <a:lnTo>
                  <a:pt x="11175" y="209169"/>
                </a:lnTo>
                <a:lnTo>
                  <a:pt x="13716" y="211200"/>
                </a:lnTo>
                <a:lnTo>
                  <a:pt x="16256" y="213868"/>
                </a:lnTo>
                <a:lnTo>
                  <a:pt x="36068" y="220472"/>
                </a:lnTo>
                <a:lnTo>
                  <a:pt x="56388" y="220472"/>
                </a:lnTo>
                <a:lnTo>
                  <a:pt x="80772" y="220980"/>
                </a:lnTo>
              </a:path>
              <a:path w="355600" h="318769">
                <a:moveTo>
                  <a:pt x="320040" y="21336"/>
                </a:moveTo>
                <a:lnTo>
                  <a:pt x="311785" y="28067"/>
                </a:lnTo>
                <a:lnTo>
                  <a:pt x="303149" y="34162"/>
                </a:lnTo>
                <a:lnTo>
                  <a:pt x="267716" y="55625"/>
                </a:lnTo>
                <a:lnTo>
                  <a:pt x="232918" y="71627"/>
                </a:lnTo>
                <a:lnTo>
                  <a:pt x="200151" y="82296"/>
                </a:lnTo>
                <a:lnTo>
                  <a:pt x="185800" y="86487"/>
                </a:lnTo>
                <a:lnTo>
                  <a:pt x="174498" y="89026"/>
                </a:lnTo>
                <a:lnTo>
                  <a:pt x="162687" y="91059"/>
                </a:lnTo>
                <a:lnTo>
                  <a:pt x="149987" y="93090"/>
                </a:lnTo>
                <a:lnTo>
                  <a:pt x="137160" y="94107"/>
                </a:lnTo>
                <a:lnTo>
                  <a:pt x="110998" y="96647"/>
                </a:lnTo>
                <a:lnTo>
                  <a:pt x="85344" y="97662"/>
                </a:lnTo>
                <a:lnTo>
                  <a:pt x="85344" y="221742"/>
                </a:lnTo>
                <a:lnTo>
                  <a:pt x="137160" y="225425"/>
                </a:lnTo>
                <a:lnTo>
                  <a:pt x="185800" y="233045"/>
                </a:lnTo>
                <a:lnTo>
                  <a:pt x="232918" y="247903"/>
                </a:lnTo>
                <a:lnTo>
                  <a:pt x="267716" y="263778"/>
                </a:lnTo>
                <a:lnTo>
                  <a:pt x="276478" y="268986"/>
                </a:lnTo>
                <a:lnTo>
                  <a:pt x="285750" y="274065"/>
                </a:lnTo>
                <a:lnTo>
                  <a:pt x="294386" y="279273"/>
                </a:lnTo>
                <a:lnTo>
                  <a:pt x="303149" y="285369"/>
                </a:lnTo>
                <a:lnTo>
                  <a:pt x="311785" y="291464"/>
                </a:lnTo>
                <a:lnTo>
                  <a:pt x="320040" y="298703"/>
                </a:lnTo>
              </a:path>
              <a:path w="355600" h="318769">
                <a:moveTo>
                  <a:pt x="347091" y="1015"/>
                </a:moveTo>
                <a:lnTo>
                  <a:pt x="344424" y="0"/>
                </a:lnTo>
                <a:lnTo>
                  <a:pt x="342265" y="0"/>
                </a:lnTo>
                <a:lnTo>
                  <a:pt x="339598" y="0"/>
                </a:lnTo>
                <a:lnTo>
                  <a:pt x="337439" y="1015"/>
                </a:lnTo>
                <a:lnTo>
                  <a:pt x="334772" y="2032"/>
                </a:lnTo>
                <a:lnTo>
                  <a:pt x="333248" y="3556"/>
                </a:lnTo>
                <a:lnTo>
                  <a:pt x="324612" y="11302"/>
                </a:lnTo>
                <a:lnTo>
                  <a:pt x="324612" y="307721"/>
                </a:lnTo>
                <a:lnTo>
                  <a:pt x="333248" y="314960"/>
                </a:lnTo>
                <a:lnTo>
                  <a:pt x="334772" y="316484"/>
                </a:lnTo>
                <a:lnTo>
                  <a:pt x="337439" y="317500"/>
                </a:lnTo>
                <a:lnTo>
                  <a:pt x="339598" y="318515"/>
                </a:lnTo>
                <a:lnTo>
                  <a:pt x="342265" y="318515"/>
                </a:lnTo>
                <a:lnTo>
                  <a:pt x="344424" y="318515"/>
                </a:lnTo>
                <a:lnTo>
                  <a:pt x="347091" y="317500"/>
                </a:lnTo>
                <a:lnTo>
                  <a:pt x="350266" y="315975"/>
                </a:lnTo>
                <a:lnTo>
                  <a:pt x="352933" y="313436"/>
                </a:lnTo>
                <a:lnTo>
                  <a:pt x="354584" y="309752"/>
                </a:lnTo>
                <a:lnTo>
                  <a:pt x="355092" y="306197"/>
                </a:lnTo>
                <a:lnTo>
                  <a:pt x="355092" y="12319"/>
                </a:lnTo>
                <a:lnTo>
                  <a:pt x="354584" y="8762"/>
                </a:lnTo>
                <a:lnTo>
                  <a:pt x="352933" y="5714"/>
                </a:lnTo>
                <a:lnTo>
                  <a:pt x="350266" y="2539"/>
                </a:lnTo>
                <a:lnTo>
                  <a:pt x="347091" y="1015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25367" y="2028444"/>
            <a:ext cx="304800" cy="326390"/>
          </a:xfrm>
          <a:custGeom>
            <a:avLst/>
            <a:gdLst/>
            <a:ahLst/>
            <a:cxnLst/>
            <a:rect l="l" t="t" r="r" b="b"/>
            <a:pathLst>
              <a:path w="304800" h="326389">
                <a:moveTo>
                  <a:pt x="300736" y="273431"/>
                </a:moveTo>
                <a:lnTo>
                  <a:pt x="202692" y="136017"/>
                </a:lnTo>
                <a:lnTo>
                  <a:pt x="202692" y="49022"/>
                </a:lnTo>
                <a:lnTo>
                  <a:pt x="217043" y="34798"/>
                </a:lnTo>
                <a:lnTo>
                  <a:pt x="219075" y="32766"/>
                </a:lnTo>
                <a:lnTo>
                  <a:pt x="220599" y="30099"/>
                </a:lnTo>
                <a:lnTo>
                  <a:pt x="221615" y="27050"/>
                </a:lnTo>
                <a:lnTo>
                  <a:pt x="222758" y="24511"/>
                </a:lnTo>
                <a:lnTo>
                  <a:pt x="222758" y="21462"/>
                </a:lnTo>
                <a:lnTo>
                  <a:pt x="222758" y="18414"/>
                </a:lnTo>
                <a:lnTo>
                  <a:pt x="222250" y="15367"/>
                </a:lnTo>
                <a:lnTo>
                  <a:pt x="221107" y="12826"/>
                </a:lnTo>
                <a:lnTo>
                  <a:pt x="220091" y="9779"/>
                </a:lnTo>
                <a:lnTo>
                  <a:pt x="218059" y="7619"/>
                </a:lnTo>
                <a:lnTo>
                  <a:pt x="202692" y="0"/>
                </a:lnTo>
                <a:lnTo>
                  <a:pt x="102108" y="0"/>
                </a:lnTo>
                <a:lnTo>
                  <a:pt x="86741" y="7619"/>
                </a:lnTo>
                <a:lnTo>
                  <a:pt x="84709" y="9779"/>
                </a:lnTo>
                <a:lnTo>
                  <a:pt x="83693" y="12826"/>
                </a:lnTo>
                <a:lnTo>
                  <a:pt x="82677" y="15367"/>
                </a:lnTo>
                <a:lnTo>
                  <a:pt x="82169" y="18414"/>
                </a:lnTo>
                <a:lnTo>
                  <a:pt x="82169" y="21462"/>
                </a:lnTo>
                <a:lnTo>
                  <a:pt x="82169" y="24511"/>
                </a:lnTo>
                <a:lnTo>
                  <a:pt x="83185" y="27050"/>
                </a:lnTo>
                <a:lnTo>
                  <a:pt x="84201" y="30099"/>
                </a:lnTo>
                <a:lnTo>
                  <a:pt x="85725" y="32766"/>
                </a:lnTo>
                <a:lnTo>
                  <a:pt x="87757" y="34798"/>
                </a:lnTo>
                <a:lnTo>
                  <a:pt x="102108" y="49022"/>
                </a:lnTo>
                <a:lnTo>
                  <a:pt x="102108" y="136017"/>
                </a:lnTo>
                <a:lnTo>
                  <a:pt x="4191" y="273431"/>
                </a:lnTo>
                <a:lnTo>
                  <a:pt x="2540" y="276098"/>
                </a:lnTo>
                <a:lnTo>
                  <a:pt x="1016" y="278638"/>
                </a:lnTo>
                <a:lnTo>
                  <a:pt x="508" y="281178"/>
                </a:lnTo>
                <a:lnTo>
                  <a:pt x="0" y="283718"/>
                </a:lnTo>
                <a:lnTo>
                  <a:pt x="0" y="286257"/>
                </a:lnTo>
                <a:lnTo>
                  <a:pt x="508" y="289306"/>
                </a:lnTo>
                <a:lnTo>
                  <a:pt x="1016" y="291845"/>
                </a:lnTo>
                <a:lnTo>
                  <a:pt x="2032" y="294386"/>
                </a:lnTo>
                <a:lnTo>
                  <a:pt x="12319" y="314832"/>
                </a:lnTo>
                <a:lnTo>
                  <a:pt x="13843" y="317500"/>
                </a:lnTo>
                <a:lnTo>
                  <a:pt x="15875" y="319531"/>
                </a:lnTo>
                <a:lnTo>
                  <a:pt x="17526" y="321563"/>
                </a:lnTo>
                <a:lnTo>
                  <a:pt x="20066" y="323088"/>
                </a:lnTo>
                <a:lnTo>
                  <a:pt x="22606" y="324104"/>
                </a:lnTo>
                <a:lnTo>
                  <a:pt x="25146" y="325119"/>
                </a:lnTo>
                <a:lnTo>
                  <a:pt x="27686" y="326136"/>
                </a:lnTo>
                <a:lnTo>
                  <a:pt x="30861" y="326136"/>
                </a:lnTo>
                <a:lnTo>
                  <a:pt x="273939" y="326136"/>
                </a:lnTo>
                <a:lnTo>
                  <a:pt x="277114" y="326136"/>
                </a:lnTo>
                <a:lnTo>
                  <a:pt x="279654" y="325119"/>
                </a:lnTo>
                <a:lnTo>
                  <a:pt x="282194" y="324104"/>
                </a:lnTo>
                <a:lnTo>
                  <a:pt x="284734" y="323088"/>
                </a:lnTo>
                <a:lnTo>
                  <a:pt x="287401" y="321563"/>
                </a:lnTo>
                <a:lnTo>
                  <a:pt x="288925" y="319531"/>
                </a:lnTo>
                <a:lnTo>
                  <a:pt x="290957" y="317500"/>
                </a:lnTo>
                <a:lnTo>
                  <a:pt x="292481" y="314832"/>
                </a:lnTo>
                <a:lnTo>
                  <a:pt x="302768" y="294386"/>
                </a:lnTo>
                <a:lnTo>
                  <a:pt x="303784" y="291845"/>
                </a:lnTo>
                <a:lnTo>
                  <a:pt x="304292" y="289306"/>
                </a:lnTo>
                <a:lnTo>
                  <a:pt x="304800" y="286257"/>
                </a:lnTo>
                <a:lnTo>
                  <a:pt x="304800" y="283718"/>
                </a:lnTo>
                <a:lnTo>
                  <a:pt x="304292" y="281178"/>
                </a:lnTo>
                <a:lnTo>
                  <a:pt x="303784" y="278638"/>
                </a:lnTo>
                <a:lnTo>
                  <a:pt x="302260" y="276098"/>
                </a:lnTo>
                <a:lnTo>
                  <a:pt x="300736" y="273431"/>
                </a:lnTo>
              </a:path>
              <a:path w="304800" h="326389">
                <a:moveTo>
                  <a:pt x="230124" y="181356"/>
                </a:moveTo>
                <a:lnTo>
                  <a:pt x="74676" y="181356"/>
                </a:lnTo>
              </a:path>
              <a:path w="304800" h="326389">
                <a:moveTo>
                  <a:pt x="164592" y="263144"/>
                </a:moveTo>
                <a:lnTo>
                  <a:pt x="165100" y="260095"/>
                </a:lnTo>
                <a:lnTo>
                  <a:pt x="165608" y="258063"/>
                </a:lnTo>
                <a:lnTo>
                  <a:pt x="177800" y="249936"/>
                </a:lnTo>
                <a:lnTo>
                  <a:pt x="189484" y="258063"/>
                </a:lnTo>
                <a:lnTo>
                  <a:pt x="190500" y="260095"/>
                </a:lnTo>
                <a:lnTo>
                  <a:pt x="190500" y="263144"/>
                </a:lnTo>
                <a:lnTo>
                  <a:pt x="190500" y="265683"/>
                </a:lnTo>
                <a:lnTo>
                  <a:pt x="189484" y="267716"/>
                </a:lnTo>
                <a:lnTo>
                  <a:pt x="188468" y="270256"/>
                </a:lnTo>
                <a:lnTo>
                  <a:pt x="186944" y="272288"/>
                </a:lnTo>
                <a:lnTo>
                  <a:pt x="184912" y="273812"/>
                </a:lnTo>
                <a:lnTo>
                  <a:pt x="182372" y="274828"/>
                </a:lnTo>
                <a:lnTo>
                  <a:pt x="180340" y="275844"/>
                </a:lnTo>
                <a:lnTo>
                  <a:pt x="177800" y="275844"/>
                </a:lnTo>
                <a:lnTo>
                  <a:pt x="174752" y="275844"/>
                </a:lnTo>
                <a:lnTo>
                  <a:pt x="172720" y="274828"/>
                </a:lnTo>
                <a:lnTo>
                  <a:pt x="164592" y="263144"/>
                </a:lnTo>
              </a:path>
              <a:path w="304800" h="326389">
                <a:moveTo>
                  <a:pt x="135890" y="245363"/>
                </a:moveTo>
                <a:lnTo>
                  <a:pt x="131318" y="244856"/>
                </a:lnTo>
                <a:lnTo>
                  <a:pt x="126619" y="243839"/>
                </a:lnTo>
                <a:lnTo>
                  <a:pt x="112776" y="223266"/>
                </a:lnTo>
                <a:lnTo>
                  <a:pt x="131318" y="201168"/>
                </a:lnTo>
                <a:lnTo>
                  <a:pt x="135890" y="201168"/>
                </a:lnTo>
                <a:lnTo>
                  <a:pt x="140462" y="201168"/>
                </a:lnTo>
                <a:lnTo>
                  <a:pt x="144653" y="202692"/>
                </a:lnTo>
                <a:lnTo>
                  <a:pt x="158496" y="223266"/>
                </a:lnTo>
                <a:lnTo>
                  <a:pt x="135890" y="245363"/>
                </a:lnTo>
              </a:path>
              <a:path w="304800" h="326389">
                <a:moveTo>
                  <a:pt x="129540" y="290068"/>
                </a:moveTo>
                <a:lnTo>
                  <a:pt x="129540" y="288036"/>
                </a:lnTo>
                <a:lnTo>
                  <a:pt x="130048" y="286512"/>
                </a:lnTo>
                <a:lnTo>
                  <a:pt x="137668" y="280416"/>
                </a:lnTo>
                <a:lnTo>
                  <a:pt x="139700" y="280416"/>
                </a:lnTo>
                <a:lnTo>
                  <a:pt x="141732" y="280416"/>
                </a:lnTo>
                <a:lnTo>
                  <a:pt x="143256" y="280924"/>
                </a:lnTo>
                <a:lnTo>
                  <a:pt x="149352" y="288036"/>
                </a:lnTo>
                <a:lnTo>
                  <a:pt x="149352" y="290068"/>
                </a:lnTo>
                <a:lnTo>
                  <a:pt x="149352" y="292100"/>
                </a:lnTo>
                <a:lnTo>
                  <a:pt x="148844" y="294131"/>
                </a:lnTo>
                <a:lnTo>
                  <a:pt x="147828" y="296163"/>
                </a:lnTo>
                <a:lnTo>
                  <a:pt x="146812" y="297180"/>
                </a:lnTo>
                <a:lnTo>
                  <a:pt x="145287" y="298704"/>
                </a:lnTo>
                <a:lnTo>
                  <a:pt x="143256" y="299719"/>
                </a:lnTo>
                <a:lnTo>
                  <a:pt x="141732" y="300228"/>
                </a:lnTo>
                <a:lnTo>
                  <a:pt x="139700" y="300228"/>
                </a:lnTo>
                <a:lnTo>
                  <a:pt x="137668" y="300228"/>
                </a:lnTo>
                <a:lnTo>
                  <a:pt x="135636" y="299719"/>
                </a:lnTo>
                <a:lnTo>
                  <a:pt x="134112" y="298704"/>
                </a:lnTo>
                <a:lnTo>
                  <a:pt x="132587" y="297180"/>
                </a:lnTo>
                <a:lnTo>
                  <a:pt x="131064" y="296163"/>
                </a:lnTo>
                <a:lnTo>
                  <a:pt x="130048" y="294131"/>
                </a:lnTo>
                <a:lnTo>
                  <a:pt x="129540" y="292100"/>
                </a:lnTo>
                <a:lnTo>
                  <a:pt x="129540" y="290068"/>
                </a:lnTo>
              </a:path>
              <a:path w="304800" h="326389">
                <a:moveTo>
                  <a:pt x="153924" y="155956"/>
                </a:moveTo>
                <a:lnTo>
                  <a:pt x="154432" y="153924"/>
                </a:lnTo>
                <a:lnTo>
                  <a:pt x="154940" y="152400"/>
                </a:lnTo>
                <a:lnTo>
                  <a:pt x="156083" y="150368"/>
                </a:lnTo>
                <a:lnTo>
                  <a:pt x="157099" y="148844"/>
                </a:lnTo>
                <a:lnTo>
                  <a:pt x="158750" y="147828"/>
                </a:lnTo>
                <a:lnTo>
                  <a:pt x="160274" y="146812"/>
                </a:lnTo>
                <a:lnTo>
                  <a:pt x="162433" y="146304"/>
                </a:lnTo>
                <a:lnTo>
                  <a:pt x="164592" y="146304"/>
                </a:lnTo>
                <a:lnTo>
                  <a:pt x="166751" y="146304"/>
                </a:lnTo>
                <a:lnTo>
                  <a:pt x="168910" y="146812"/>
                </a:lnTo>
                <a:lnTo>
                  <a:pt x="170434" y="147828"/>
                </a:lnTo>
                <a:lnTo>
                  <a:pt x="172085" y="148844"/>
                </a:lnTo>
                <a:lnTo>
                  <a:pt x="173101" y="150368"/>
                </a:lnTo>
                <a:lnTo>
                  <a:pt x="174244" y="152400"/>
                </a:lnTo>
                <a:lnTo>
                  <a:pt x="174752" y="153924"/>
                </a:lnTo>
                <a:lnTo>
                  <a:pt x="175260" y="155956"/>
                </a:lnTo>
                <a:lnTo>
                  <a:pt x="174752" y="157987"/>
                </a:lnTo>
                <a:lnTo>
                  <a:pt x="174244" y="160019"/>
                </a:lnTo>
                <a:lnTo>
                  <a:pt x="173101" y="161544"/>
                </a:lnTo>
                <a:lnTo>
                  <a:pt x="172085" y="163068"/>
                </a:lnTo>
                <a:lnTo>
                  <a:pt x="170434" y="164592"/>
                </a:lnTo>
                <a:lnTo>
                  <a:pt x="168910" y="165100"/>
                </a:lnTo>
                <a:lnTo>
                  <a:pt x="166751" y="166116"/>
                </a:lnTo>
                <a:lnTo>
                  <a:pt x="164592" y="166116"/>
                </a:lnTo>
                <a:lnTo>
                  <a:pt x="162433" y="166116"/>
                </a:lnTo>
                <a:lnTo>
                  <a:pt x="160274" y="165100"/>
                </a:lnTo>
                <a:lnTo>
                  <a:pt x="158750" y="164592"/>
                </a:lnTo>
                <a:lnTo>
                  <a:pt x="157099" y="163068"/>
                </a:lnTo>
                <a:lnTo>
                  <a:pt x="156083" y="161544"/>
                </a:lnTo>
                <a:lnTo>
                  <a:pt x="154940" y="160019"/>
                </a:lnTo>
                <a:lnTo>
                  <a:pt x="154432" y="157987"/>
                </a:lnTo>
                <a:lnTo>
                  <a:pt x="153924" y="155956"/>
                </a:lnTo>
                <a:close/>
              </a:path>
              <a:path w="304800" h="326389">
                <a:moveTo>
                  <a:pt x="178308" y="48768"/>
                </a:moveTo>
                <a:lnTo>
                  <a:pt x="126492" y="48768"/>
                </a:lnTo>
              </a:path>
              <a:path w="304800" h="326389">
                <a:moveTo>
                  <a:pt x="129540" y="119887"/>
                </a:moveTo>
                <a:lnTo>
                  <a:pt x="129540" y="117348"/>
                </a:lnTo>
                <a:lnTo>
                  <a:pt x="130556" y="114807"/>
                </a:lnTo>
                <a:lnTo>
                  <a:pt x="131572" y="112268"/>
                </a:lnTo>
                <a:lnTo>
                  <a:pt x="133096" y="110743"/>
                </a:lnTo>
                <a:lnTo>
                  <a:pt x="135128" y="109219"/>
                </a:lnTo>
                <a:lnTo>
                  <a:pt x="137160" y="107695"/>
                </a:lnTo>
                <a:lnTo>
                  <a:pt x="139700" y="107187"/>
                </a:lnTo>
                <a:lnTo>
                  <a:pt x="142240" y="106680"/>
                </a:lnTo>
                <a:lnTo>
                  <a:pt x="144780" y="107187"/>
                </a:lnTo>
                <a:lnTo>
                  <a:pt x="147320" y="107695"/>
                </a:lnTo>
                <a:lnTo>
                  <a:pt x="149860" y="109219"/>
                </a:lnTo>
                <a:lnTo>
                  <a:pt x="151384" y="110743"/>
                </a:lnTo>
                <a:lnTo>
                  <a:pt x="153416" y="112268"/>
                </a:lnTo>
                <a:lnTo>
                  <a:pt x="154432" y="114807"/>
                </a:lnTo>
                <a:lnTo>
                  <a:pt x="154940" y="117348"/>
                </a:lnTo>
                <a:lnTo>
                  <a:pt x="155448" y="119887"/>
                </a:lnTo>
                <a:lnTo>
                  <a:pt x="154940" y="122428"/>
                </a:lnTo>
                <a:lnTo>
                  <a:pt x="154432" y="124968"/>
                </a:lnTo>
                <a:lnTo>
                  <a:pt x="153416" y="127000"/>
                </a:lnTo>
                <a:lnTo>
                  <a:pt x="151384" y="129031"/>
                </a:lnTo>
                <a:lnTo>
                  <a:pt x="149860" y="130556"/>
                </a:lnTo>
                <a:lnTo>
                  <a:pt x="147320" y="131572"/>
                </a:lnTo>
                <a:lnTo>
                  <a:pt x="144780" y="132587"/>
                </a:lnTo>
                <a:lnTo>
                  <a:pt x="142240" y="132587"/>
                </a:lnTo>
                <a:lnTo>
                  <a:pt x="139700" y="132587"/>
                </a:lnTo>
                <a:lnTo>
                  <a:pt x="137160" y="131572"/>
                </a:lnTo>
                <a:lnTo>
                  <a:pt x="129540" y="122428"/>
                </a:lnTo>
                <a:lnTo>
                  <a:pt x="129540" y="119887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83152" y="2031492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160020" y="0"/>
                </a:moveTo>
                <a:lnTo>
                  <a:pt x="151764" y="0"/>
                </a:lnTo>
                <a:lnTo>
                  <a:pt x="143637" y="1015"/>
                </a:lnTo>
                <a:lnTo>
                  <a:pt x="135509" y="2031"/>
                </a:lnTo>
                <a:lnTo>
                  <a:pt x="127762" y="3047"/>
                </a:lnTo>
                <a:lnTo>
                  <a:pt x="120142" y="5080"/>
                </a:lnTo>
                <a:lnTo>
                  <a:pt x="112522" y="7112"/>
                </a:lnTo>
                <a:lnTo>
                  <a:pt x="104775" y="9778"/>
                </a:lnTo>
                <a:lnTo>
                  <a:pt x="97662" y="12826"/>
                </a:lnTo>
                <a:lnTo>
                  <a:pt x="90550" y="15875"/>
                </a:lnTo>
                <a:lnTo>
                  <a:pt x="83820" y="19431"/>
                </a:lnTo>
                <a:lnTo>
                  <a:pt x="77215" y="22987"/>
                </a:lnTo>
                <a:lnTo>
                  <a:pt x="70485" y="27050"/>
                </a:lnTo>
                <a:lnTo>
                  <a:pt x="64388" y="31750"/>
                </a:lnTo>
                <a:lnTo>
                  <a:pt x="58293" y="36321"/>
                </a:lnTo>
                <a:lnTo>
                  <a:pt x="31750" y="64388"/>
                </a:lnTo>
                <a:lnTo>
                  <a:pt x="27050" y="70484"/>
                </a:lnTo>
                <a:lnTo>
                  <a:pt x="22987" y="77215"/>
                </a:lnTo>
                <a:lnTo>
                  <a:pt x="19431" y="83819"/>
                </a:lnTo>
                <a:lnTo>
                  <a:pt x="15875" y="90550"/>
                </a:lnTo>
                <a:lnTo>
                  <a:pt x="12826" y="97662"/>
                </a:lnTo>
                <a:lnTo>
                  <a:pt x="9778" y="104775"/>
                </a:lnTo>
                <a:lnTo>
                  <a:pt x="7112" y="112521"/>
                </a:lnTo>
                <a:lnTo>
                  <a:pt x="5080" y="120141"/>
                </a:lnTo>
                <a:lnTo>
                  <a:pt x="3048" y="127762"/>
                </a:lnTo>
                <a:lnTo>
                  <a:pt x="2032" y="135508"/>
                </a:lnTo>
                <a:lnTo>
                  <a:pt x="1015" y="143637"/>
                </a:lnTo>
                <a:lnTo>
                  <a:pt x="0" y="151891"/>
                </a:lnTo>
                <a:lnTo>
                  <a:pt x="0" y="160019"/>
                </a:lnTo>
                <a:lnTo>
                  <a:pt x="0" y="168147"/>
                </a:lnTo>
                <a:lnTo>
                  <a:pt x="1015" y="176402"/>
                </a:lnTo>
                <a:lnTo>
                  <a:pt x="2032" y="184531"/>
                </a:lnTo>
                <a:lnTo>
                  <a:pt x="3048" y="192277"/>
                </a:lnTo>
                <a:lnTo>
                  <a:pt x="5080" y="199897"/>
                </a:lnTo>
                <a:lnTo>
                  <a:pt x="7112" y="207518"/>
                </a:lnTo>
                <a:lnTo>
                  <a:pt x="9778" y="215264"/>
                </a:lnTo>
                <a:lnTo>
                  <a:pt x="12826" y="222376"/>
                </a:lnTo>
                <a:lnTo>
                  <a:pt x="15875" y="229488"/>
                </a:lnTo>
                <a:lnTo>
                  <a:pt x="19431" y="236219"/>
                </a:lnTo>
                <a:lnTo>
                  <a:pt x="22987" y="242824"/>
                </a:lnTo>
                <a:lnTo>
                  <a:pt x="27050" y="249427"/>
                </a:lnTo>
                <a:lnTo>
                  <a:pt x="31750" y="255650"/>
                </a:lnTo>
                <a:lnTo>
                  <a:pt x="36322" y="261746"/>
                </a:lnTo>
                <a:lnTo>
                  <a:pt x="64388" y="288289"/>
                </a:lnTo>
                <a:lnTo>
                  <a:pt x="70485" y="292988"/>
                </a:lnTo>
                <a:lnTo>
                  <a:pt x="104775" y="310260"/>
                </a:lnTo>
                <a:lnTo>
                  <a:pt x="120142" y="314959"/>
                </a:lnTo>
                <a:lnTo>
                  <a:pt x="127762" y="316991"/>
                </a:lnTo>
                <a:lnTo>
                  <a:pt x="135509" y="318007"/>
                </a:lnTo>
                <a:lnTo>
                  <a:pt x="143637" y="319024"/>
                </a:lnTo>
                <a:lnTo>
                  <a:pt x="151764" y="320039"/>
                </a:lnTo>
                <a:lnTo>
                  <a:pt x="160020" y="320039"/>
                </a:lnTo>
                <a:lnTo>
                  <a:pt x="168148" y="320039"/>
                </a:lnTo>
                <a:lnTo>
                  <a:pt x="176402" y="319024"/>
                </a:lnTo>
                <a:lnTo>
                  <a:pt x="184531" y="318007"/>
                </a:lnTo>
                <a:lnTo>
                  <a:pt x="192277" y="316991"/>
                </a:lnTo>
                <a:lnTo>
                  <a:pt x="199898" y="314959"/>
                </a:lnTo>
                <a:lnTo>
                  <a:pt x="207518" y="312927"/>
                </a:lnTo>
                <a:lnTo>
                  <a:pt x="242824" y="297052"/>
                </a:lnTo>
                <a:lnTo>
                  <a:pt x="255650" y="288289"/>
                </a:lnTo>
                <a:lnTo>
                  <a:pt x="261747" y="283718"/>
                </a:lnTo>
                <a:lnTo>
                  <a:pt x="288289" y="255650"/>
                </a:lnTo>
                <a:lnTo>
                  <a:pt x="307213" y="222376"/>
                </a:lnTo>
                <a:lnTo>
                  <a:pt x="310261" y="215264"/>
                </a:lnTo>
                <a:lnTo>
                  <a:pt x="319024" y="176402"/>
                </a:lnTo>
                <a:lnTo>
                  <a:pt x="320039" y="168147"/>
                </a:lnTo>
                <a:lnTo>
                  <a:pt x="320039" y="160019"/>
                </a:lnTo>
                <a:lnTo>
                  <a:pt x="320039" y="151891"/>
                </a:lnTo>
                <a:lnTo>
                  <a:pt x="319024" y="143637"/>
                </a:lnTo>
                <a:lnTo>
                  <a:pt x="310261" y="104775"/>
                </a:lnTo>
                <a:lnTo>
                  <a:pt x="307213" y="97662"/>
                </a:lnTo>
                <a:lnTo>
                  <a:pt x="304164" y="90550"/>
                </a:lnTo>
                <a:lnTo>
                  <a:pt x="300609" y="83819"/>
                </a:lnTo>
                <a:lnTo>
                  <a:pt x="297052" y="77215"/>
                </a:lnTo>
                <a:lnTo>
                  <a:pt x="292862" y="70484"/>
                </a:lnTo>
                <a:lnTo>
                  <a:pt x="288289" y="64388"/>
                </a:lnTo>
                <a:lnTo>
                  <a:pt x="283718" y="58293"/>
                </a:lnTo>
                <a:lnTo>
                  <a:pt x="255650" y="31750"/>
                </a:lnTo>
                <a:lnTo>
                  <a:pt x="249427" y="27050"/>
                </a:lnTo>
                <a:lnTo>
                  <a:pt x="242824" y="22987"/>
                </a:lnTo>
                <a:lnTo>
                  <a:pt x="236220" y="19431"/>
                </a:lnTo>
                <a:lnTo>
                  <a:pt x="229488" y="15875"/>
                </a:lnTo>
                <a:lnTo>
                  <a:pt x="222376" y="12826"/>
                </a:lnTo>
                <a:lnTo>
                  <a:pt x="215264" y="9778"/>
                </a:lnTo>
                <a:lnTo>
                  <a:pt x="207518" y="7112"/>
                </a:lnTo>
                <a:lnTo>
                  <a:pt x="199898" y="5080"/>
                </a:lnTo>
                <a:lnTo>
                  <a:pt x="192277" y="3047"/>
                </a:lnTo>
                <a:lnTo>
                  <a:pt x="184531" y="2031"/>
                </a:lnTo>
                <a:lnTo>
                  <a:pt x="176402" y="1015"/>
                </a:lnTo>
                <a:lnTo>
                  <a:pt x="168148" y="0"/>
                </a:lnTo>
                <a:lnTo>
                  <a:pt x="160020" y="0"/>
                </a:lnTo>
              </a:path>
              <a:path w="320039" h="320039">
                <a:moveTo>
                  <a:pt x="225551" y="143256"/>
                </a:moveTo>
                <a:lnTo>
                  <a:pt x="229108" y="143763"/>
                </a:lnTo>
                <a:lnTo>
                  <a:pt x="232663" y="144780"/>
                </a:lnTo>
                <a:lnTo>
                  <a:pt x="235712" y="146812"/>
                </a:lnTo>
                <a:lnTo>
                  <a:pt x="238760" y="148844"/>
                </a:lnTo>
                <a:lnTo>
                  <a:pt x="240792" y="151891"/>
                </a:lnTo>
                <a:lnTo>
                  <a:pt x="242315" y="155447"/>
                </a:lnTo>
                <a:lnTo>
                  <a:pt x="243332" y="159003"/>
                </a:lnTo>
                <a:lnTo>
                  <a:pt x="243839" y="163068"/>
                </a:lnTo>
                <a:lnTo>
                  <a:pt x="225551" y="182880"/>
                </a:lnTo>
                <a:lnTo>
                  <a:pt x="221996" y="182371"/>
                </a:lnTo>
                <a:lnTo>
                  <a:pt x="218439" y="181356"/>
                </a:lnTo>
                <a:lnTo>
                  <a:pt x="215392" y="179324"/>
                </a:lnTo>
                <a:lnTo>
                  <a:pt x="212344" y="177291"/>
                </a:lnTo>
                <a:lnTo>
                  <a:pt x="210312" y="174244"/>
                </a:lnTo>
                <a:lnTo>
                  <a:pt x="208787" y="170687"/>
                </a:lnTo>
                <a:lnTo>
                  <a:pt x="207772" y="167131"/>
                </a:lnTo>
                <a:lnTo>
                  <a:pt x="207263" y="163068"/>
                </a:lnTo>
                <a:lnTo>
                  <a:pt x="215392" y="146812"/>
                </a:lnTo>
                <a:lnTo>
                  <a:pt x="218439" y="144780"/>
                </a:lnTo>
                <a:lnTo>
                  <a:pt x="221996" y="143763"/>
                </a:lnTo>
                <a:lnTo>
                  <a:pt x="225551" y="143256"/>
                </a:lnTo>
              </a:path>
              <a:path w="320039" h="320039">
                <a:moveTo>
                  <a:pt x="94487" y="143256"/>
                </a:moveTo>
                <a:lnTo>
                  <a:pt x="98044" y="143763"/>
                </a:lnTo>
                <a:lnTo>
                  <a:pt x="101600" y="144780"/>
                </a:lnTo>
                <a:lnTo>
                  <a:pt x="104648" y="146812"/>
                </a:lnTo>
                <a:lnTo>
                  <a:pt x="107696" y="148844"/>
                </a:lnTo>
                <a:lnTo>
                  <a:pt x="109727" y="151891"/>
                </a:lnTo>
                <a:lnTo>
                  <a:pt x="111251" y="155447"/>
                </a:lnTo>
                <a:lnTo>
                  <a:pt x="112268" y="159003"/>
                </a:lnTo>
                <a:lnTo>
                  <a:pt x="112775" y="163068"/>
                </a:lnTo>
                <a:lnTo>
                  <a:pt x="94487" y="182880"/>
                </a:lnTo>
                <a:lnTo>
                  <a:pt x="76200" y="163068"/>
                </a:lnTo>
                <a:lnTo>
                  <a:pt x="94487" y="143256"/>
                </a:lnTo>
              </a:path>
              <a:path w="320039" h="320039">
                <a:moveTo>
                  <a:pt x="243839" y="227075"/>
                </a:moveTo>
                <a:lnTo>
                  <a:pt x="235076" y="234950"/>
                </a:lnTo>
                <a:lnTo>
                  <a:pt x="225933" y="242188"/>
                </a:lnTo>
                <a:lnTo>
                  <a:pt x="183514" y="259969"/>
                </a:lnTo>
                <a:lnTo>
                  <a:pt x="160020" y="262127"/>
                </a:lnTo>
                <a:lnTo>
                  <a:pt x="114553" y="253237"/>
                </a:lnTo>
                <a:lnTo>
                  <a:pt x="84962" y="234950"/>
                </a:lnTo>
                <a:lnTo>
                  <a:pt x="76200" y="227075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6" name="object 56"/>
          <p:cNvGrpSpPr/>
          <p:nvPr/>
        </p:nvGrpSpPr>
        <p:grpSpPr>
          <a:xfrm>
            <a:off x="4440935" y="2025395"/>
            <a:ext cx="334010" cy="332740"/>
            <a:chOff x="4440935" y="2025395"/>
            <a:chExt cx="334010" cy="332740"/>
          </a:xfrm>
        </p:grpSpPr>
        <p:sp>
          <p:nvSpPr>
            <p:cNvPr id="57" name="object 57"/>
            <p:cNvSpPr/>
            <p:nvPr/>
          </p:nvSpPr>
          <p:spPr>
            <a:xfrm>
              <a:off x="4447031" y="2031491"/>
              <a:ext cx="321945" cy="320040"/>
            </a:xfrm>
            <a:custGeom>
              <a:avLst/>
              <a:gdLst/>
              <a:ahLst/>
              <a:cxnLst/>
              <a:rect l="l" t="t" r="r" b="b"/>
              <a:pathLst>
                <a:path w="321945" h="320039">
                  <a:moveTo>
                    <a:pt x="160781" y="0"/>
                  </a:moveTo>
                  <a:lnTo>
                    <a:pt x="152526" y="0"/>
                  </a:lnTo>
                  <a:lnTo>
                    <a:pt x="144398" y="1015"/>
                  </a:lnTo>
                  <a:lnTo>
                    <a:pt x="105282" y="9778"/>
                  </a:lnTo>
                  <a:lnTo>
                    <a:pt x="98170" y="12826"/>
                  </a:lnTo>
                  <a:lnTo>
                    <a:pt x="90931" y="15875"/>
                  </a:lnTo>
                  <a:lnTo>
                    <a:pt x="84200" y="19431"/>
                  </a:lnTo>
                  <a:lnTo>
                    <a:pt x="77596" y="22987"/>
                  </a:lnTo>
                  <a:lnTo>
                    <a:pt x="70865" y="27050"/>
                  </a:lnTo>
                  <a:lnTo>
                    <a:pt x="64769" y="31750"/>
                  </a:lnTo>
                  <a:lnTo>
                    <a:pt x="58546" y="36321"/>
                  </a:lnTo>
                  <a:lnTo>
                    <a:pt x="31876" y="64388"/>
                  </a:lnTo>
                  <a:lnTo>
                    <a:pt x="27304" y="70484"/>
                  </a:lnTo>
                  <a:lnTo>
                    <a:pt x="9778" y="104775"/>
                  </a:lnTo>
                  <a:lnTo>
                    <a:pt x="5206" y="120141"/>
                  </a:lnTo>
                  <a:lnTo>
                    <a:pt x="3047" y="127762"/>
                  </a:lnTo>
                  <a:lnTo>
                    <a:pt x="2031" y="135508"/>
                  </a:lnTo>
                  <a:lnTo>
                    <a:pt x="1015" y="143637"/>
                  </a:lnTo>
                  <a:lnTo>
                    <a:pt x="0" y="151891"/>
                  </a:lnTo>
                  <a:lnTo>
                    <a:pt x="0" y="160019"/>
                  </a:lnTo>
                  <a:lnTo>
                    <a:pt x="0" y="168147"/>
                  </a:lnTo>
                  <a:lnTo>
                    <a:pt x="1015" y="176402"/>
                  </a:lnTo>
                  <a:lnTo>
                    <a:pt x="2031" y="184531"/>
                  </a:lnTo>
                  <a:lnTo>
                    <a:pt x="3047" y="192277"/>
                  </a:lnTo>
                  <a:lnTo>
                    <a:pt x="5206" y="199897"/>
                  </a:lnTo>
                  <a:lnTo>
                    <a:pt x="7238" y="207518"/>
                  </a:lnTo>
                  <a:lnTo>
                    <a:pt x="23113" y="242824"/>
                  </a:lnTo>
                  <a:lnTo>
                    <a:pt x="47243" y="273050"/>
                  </a:lnTo>
                  <a:lnTo>
                    <a:pt x="64769" y="288289"/>
                  </a:lnTo>
                  <a:lnTo>
                    <a:pt x="70865" y="292988"/>
                  </a:lnTo>
                  <a:lnTo>
                    <a:pt x="77596" y="297052"/>
                  </a:lnTo>
                  <a:lnTo>
                    <a:pt x="84200" y="300608"/>
                  </a:lnTo>
                  <a:lnTo>
                    <a:pt x="90931" y="304164"/>
                  </a:lnTo>
                  <a:lnTo>
                    <a:pt x="98170" y="307213"/>
                  </a:lnTo>
                  <a:lnTo>
                    <a:pt x="105282" y="310260"/>
                  </a:lnTo>
                  <a:lnTo>
                    <a:pt x="144398" y="319024"/>
                  </a:lnTo>
                  <a:lnTo>
                    <a:pt x="152526" y="320039"/>
                  </a:lnTo>
                  <a:lnTo>
                    <a:pt x="160781" y="320039"/>
                  </a:lnTo>
                  <a:lnTo>
                    <a:pt x="169037" y="320039"/>
                  </a:lnTo>
                  <a:lnTo>
                    <a:pt x="177164" y="319024"/>
                  </a:lnTo>
                  <a:lnTo>
                    <a:pt x="216280" y="310260"/>
                  </a:lnTo>
                  <a:lnTo>
                    <a:pt x="223392" y="307213"/>
                  </a:lnTo>
                  <a:lnTo>
                    <a:pt x="230631" y="304164"/>
                  </a:lnTo>
                  <a:lnTo>
                    <a:pt x="237362" y="300608"/>
                  </a:lnTo>
                  <a:lnTo>
                    <a:pt x="243966" y="297052"/>
                  </a:lnTo>
                  <a:lnTo>
                    <a:pt x="250697" y="292988"/>
                  </a:lnTo>
                  <a:lnTo>
                    <a:pt x="256793" y="288289"/>
                  </a:lnTo>
                  <a:lnTo>
                    <a:pt x="263016" y="283718"/>
                  </a:lnTo>
                  <a:lnTo>
                    <a:pt x="289687" y="255650"/>
                  </a:lnTo>
                  <a:lnTo>
                    <a:pt x="308737" y="222376"/>
                  </a:lnTo>
                  <a:lnTo>
                    <a:pt x="316356" y="199897"/>
                  </a:lnTo>
                  <a:lnTo>
                    <a:pt x="318515" y="192277"/>
                  </a:lnTo>
                  <a:lnTo>
                    <a:pt x="319531" y="184531"/>
                  </a:lnTo>
                  <a:lnTo>
                    <a:pt x="320547" y="176402"/>
                  </a:lnTo>
                  <a:lnTo>
                    <a:pt x="321563" y="168147"/>
                  </a:lnTo>
                  <a:lnTo>
                    <a:pt x="321563" y="160019"/>
                  </a:lnTo>
                  <a:lnTo>
                    <a:pt x="321563" y="151891"/>
                  </a:lnTo>
                  <a:lnTo>
                    <a:pt x="320547" y="143637"/>
                  </a:lnTo>
                  <a:lnTo>
                    <a:pt x="319531" y="135508"/>
                  </a:lnTo>
                  <a:lnTo>
                    <a:pt x="318515" y="127762"/>
                  </a:lnTo>
                  <a:lnTo>
                    <a:pt x="316356" y="120141"/>
                  </a:lnTo>
                  <a:lnTo>
                    <a:pt x="314325" y="112521"/>
                  </a:lnTo>
                  <a:lnTo>
                    <a:pt x="298450" y="77215"/>
                  </a:lnTo>
                  <a:lnTo>
                    <a:pt x="274319" y="46989"/>
                  </a:lnTo>
                  <a:lnTo>
                    <a:pt x="256793" y="31750"/>
                  </a:lnTo>
                  <a:lnTo>
                    <a:pt x="250697" y="27050"/>
                  </a:lnTo>
                  <a:lnTo>
                    <a:pt x="243966" y="22987"/>
                  </a:lnTo>
                  <a:lnTo>
                    <a:pt x="237362" y="19431"/>
                  </a:lnTo>
                  <a:lnTo>
                    <a:pt x="230631" y="15875"/>
                  </a:lnTo>
                  <a:lnTo>
                    <a:pt x="223392" y="12826"/>
                  </a:lnTo>
                  <a:lnTo>
                    <a:pt x="216280" y="9778"/>
                  </a:lnTo>
                  <a:lnTo>
                    <a:pt x="177164" y="1015"/>
                  </a:lnTo>
                  <a:lnTo>
                    <a:pt x="169037" y="0"/>
                  </a:lnTo>
                  <a:lnTo>
                    <a:pt x="160781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517135" y="2168651"/>
              <a:ext cx="181356" cy="1142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/>
          <p:nvPr/>
        </p:nvSpPr>
        <p:spPr>
          <a:xfrm>
            <a:off x="5012435" y="2031492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160019" y="0"/>
                </a:moveTo>
                <a:lnTo>
                  <a:pt x="151891" y="0"/>
                </a:lnTo>
                <a:lnTo>
                  <a:pt x="143637" y="1015"/>
                </a:lnTo>
                <a:lnTo>
                  <a:pt x="135509" y="2031"/>
                </a:lnTo>
                <a:lnTo>
                  <a:pt x="127762" y="3047"/>
                </a:lnTo>
                <a:lnTo>
                  <a:pt x="120141" y="5080"/>
                </a:lnTo>
                <a:lnTo>
                  <a:pt x="112522" y="7112"/>
                </a:lnTo>
                <a:lnTo>
                  <a:pt x="104775" y="9778"/>
                </a:lnTo>
                <a:lnTo>
                  <a:pt x="97662" y="12826"/>
                </a:lnTo>
                <a:lnTo>
                  <a:pt x="90550" y="15875"/>
                </a:lnTo>
                <a:lnTo>
                  <a:pt x="83819" y="19431"/>
                </a:lnTo>
                <a:lnTo>
                  <a:pt x="77215" y="22987"/>
                </a:lnTo>
                <a:lnTo>
                  <a:pt x="70612" y="27050"/>
                </a:lnTo>
                <a:lnTo>
                  <a:pt x="64388" y="31750"/>
                </a:lnTo>
                <a:lnTo>
                  <a:pt x="58292" y="36321"/>
                </a:lnTo>
                <a:lnTo>
                  <a:pt x="31750" y="64388"/>
                </a:lnTo>
                <a:lnTo>
                  <a:pt x="27177" y="70484"/>
                </a:lnTo>
                <a:lnTo>
                  <a:pt x="22987" y="77215"/>
                </a:lnTo>
                <a:lnTo>
                  <a:pt x="19430" y="83819"/>
                </a:lnTo>
                <a:lnTo>
                  <a:pt x="15875" y="90550"/>
                </a:lnTo>
                <a:lnTo>
                  <a:pt x="12826" y="97662"/>
                </a:lnTo>
                <a:lnTo>
                  <a:pt x="9778" y="104775"/>
                </a:lnTo>
                <a:lnTo>
                  <a:pt x="1015" y="143637"/>
                </a:lnTo>
                <a:lnTo>
                  <a:pt x="0" y="151891"/>
                </a:lnTo>
                <a:lnTo>
                  <a:pt x="0" y="160019"/>
                </a:lnTo>
                <a:lnTo>
                  <a:pt x="0" y="168147"/>
                </a:lnTo>
                <a:lnTo>
                  <a:pt x="1015" y="176402"/>
                </a:lnTo>
                <a:lnTo>
                  <a:pt x="9778" y="215264"/>
                </a:lnTo>
                <a:lnTo>
                  <a:pt x="12826" y="222376"/>
                </a:lnTo>
                <a:lnTo>
                  <a:pt x="15875" y="229488"/>
                </a:lnTo>
                <a:lnTo>
                  <a:pt x="36322" y="261746"/>
                </a:lnTo>
                <a:lnTo>
                  <a:pt x="64388" y="288289"/>
                </a:lnTo>
                <a:lnTo>
                  <a:pt x="70612" y="292988"/>
                </a:lnTo>
                <a:lnTo>
                  <a:pt x="104775" y="310260"/>
                </a:lnTo>
                <a:lnTo>
                  <a:pt x="143637" y="319024"/>
                </a:lnTo>
                <a:lnTo>
                  <a:pt x="151891" y="320039"/>
                </a:lnTo>
                <a:lnTo>
                  <a:pt x="160019" y="320039"/>
                </a:lnTo>
                <a:lnTo>
                  <a:pt x="168275" y="320039"/>
                </a:lnTo>
                <a:lnTo>
                  <a:pt x="176402" y="319024"/>
                </a:lnTo>
                <a:lnTo>
                  <a:pt x="215264" y="310260"/>
                </a:lnTo>
                <a:lnTo>
                  <a:pt x="249427" y="292988"/>
                </a:lnTo>
                <a:lnTo>
                  <a:pt x="255650" y="288289"/>
                </a:lnTo>
                <a:lnTo>
                  <a:pt x="261747" y="283718"/>
                </a:lnTo>
                <a:lnTo>
                  <a:pt x="288289" y="255650"/>
                </a:lnTo>
                <a:lnTo>
                  <a:pt x="292988" y="249427"/>
                </a:lnTo>
                <a:lnTo>
                  <a:pt x="297052" y="242824"/>
                </a:lnTo>
                <a:lnTo>
                  <a:pt x="300609" y="236219"/>
                </a:lnTo>
                <a:lnTo>
                  <a:pt x="304164" y="229488"/>
                </a:lnTo>
                <a:lnTo>
                  <a:pt x="307213" y="222376"/>
                </a:lnTo>
                <a:lnTo>
                  <a:pt x="310261" y="215264"/>
                </a:lnTo>
                <a:lnTo>
                  <a:pt x="319024" y="176402"/>
                </a:lnTo>
                <a:lnTo>
                  <a:pt x="320039" y="168147"/>
                </a:lnTo>
                <a:lnTo>
                  <a:pt x="320039" y="160019"/>
                </a:lnTo>
                <a:lnTo>
                  <a:pt x="320039" y="151891"/>
                </a:lnTo>
                <a:lnTo>
                  <a:pt x="319024" y="143637"/>
                </a:lnTo>
                <a:lnTo>
                  <a:pt x="310261" y="104775"/>
                </a:lnTo>
                <a:lnTo>
                  <a:pt x="307213" y="97662"/>
                </a:lnTo>
                <a:lnTo>
                  <a:pt x="304164" y="90550"/>
                </a:lnTo>
                <a:lnTo>
                  <a:pt x="300609" y="83819"/>
                </a:lnTo>
                <a:lnTo>
                  <a:pt x="297052" y="77215"/>
                </a:lnTo>
                <a:lnTo>
                  <a:pt x="292988" y="70484"/>
                </a:lnTo>
                <a:lnTo>
                  <a:pt x="288289" y="64388"/>
                </a:lnTo>
                <a:lnTo>
                  <a:pt x="283717" y="58293"/>
                </a:lnTo>
                <a:lnTo>
                  <a:pt x="255650" y="31750"/>
                </a:lnTo>
                <a:lnTo>
                  <a:pt x="249427" y="27050"/>
                </a:lnTo>
                <a:lnTo>
                  <a:pt x="242824" y="22987"/>
                </a:lnTo>
                <a:lnTo>
                  <a:pt x="236219" y="19431"/>
                </a:lnTo>
                <a:lnTo>
                  <a:pt x="229488" y="15875"/>
                </a:lnTo>
                <a:lnTo>
                  <a:pt x="222376" y="12826"/>
                </a:lnTo>
                <a:lnTo>
                  <a:pt x="215264" y="9778"/>
                </a:lnTo>
                <a:lnTo>
                  <a:pt x="207517" y="7112"/>
                </a:lnTo>
                <a:lnTo>
                  <a:pt x="199898" y="5080"/>
                </a:lnTo>
                <a:lnTo>
                  <a:pt x="192277" y="3047"/>
                </a:lnTo>
                <a:lnTo>
                  <a:pt x="184530" y="2031"/>
                </a:lnTo>
                <a:lnTo>
                  <a:pt x="176402" y="1015"/>
                </a:lnTo>
                <a:lnTo>
                  <a:pt x="168275" y="0"/>
                </a:lnTo>
                <a:lnTo>
                  <a:pt x="160019" y="0"/>
                </a:lnTo>
              </a:path>
              <a:path w="320039" h="320039">
                <a:moveTo>
                  <a:pt x="225551" y="143256"/>
                </a:moveTo>
                <a:lnTo>
                  <a:pt x="229108" y="143763"/>
                </a:lnTo>
                <a:lnTo>
                  <a:pt x="232663" y="144780"/>
                </a:lnTo>
                <a:lnTo>
                  <a:pt x="235712" y="146812"/>
                </a:lnTo>
                <a:lnTo>
                  <a:pt x="238760" y="148844"/>
                </a:lnTo>
                <a:lnTo>
                  <a:pt x="240791" y="151891"/>
                </a:lnTo>
                <a:lnTo>
                  <a:pt x="242315" y="155447"/>
                </a:lnTo>
                <a:lnTo>
                  <a:pt x="243331" y="159003"/>
                </a:lnTo>
                <a:lnTo>
                  <a:pt x="243839" y="163068"/>
                </a:lnTo>
                <a:lnTo>
                  <a:pt x="225551" y="182880"/>
                </a:lnTo>
                <a:lnTo>
                  <a:pt x="207263" y="163068"/>
                </a:lnTo>
                <a:lnTo>
                  <a:pt x="215391" y="146812"/>
                </a:lnTo>
                <a:lnTo>
                  <a:pt x="218439" y="144780"/>
                </a:lnTo>
                <a:lnTo>
                  <a:pt x="221996" y="143763"/>
                </a:lnTo>
                <a:lnTo>
                  <a:pt x="225551" y="143256"/>
                </a:lnTo>
              </a:path>
              <a:path w="320039" h="320039">
                <a:moveTo>
                  <a:pt x="94487" y="182880"/>
                </a:moveTo>
                <a:lnTo>
                  <a:pt x="90931" y="182371"/>
                </a:lnTo>
                <a:lnTo>
                  <a:pt x="87375" y="181356"/>
                </a:lnTo>
                <a:lnTo>
                  <a:pt x="76200" y="163068"/>
                </a:lnTo>
                <a:lnTo>
                  <a:pt x="84327" y="146812"/>
                </a:lnTo>
                <a:lnTo>
                  <a:pt x="87375" y="144780"/>
                </a:lnTo>
                <a:lnTo>
                  <a:pt x="90931" y="143763"/>
                </a:lnTo>
                <a:lnTo>
                  <a:pt x="94487" y="143256"/>
                </a:lnTo>
                <a:lnTo>
                  <a:pt x="98043" y="143763"/>
                </a:lnTo>
                <a:lnTo>
                  <a:pt x="101600" y="144780"/>
                </a:lnTo>
                <a:lnTo>
                  <a:pt x="104648" y="146812"/>
                </a:lnTo>
                <a:lnTo>
                  <a:pt x="107696" y="148844"/>
                </a:lnTo>
                <a:lnTo>
                  <a:pt x="109727" y="151891"/>
                </a:lnTo>
                <a:lnTo>
                  <a:pt x="111251" y="155447"/>
                </a:lnTo>
                <a:lnTo>
                  <a:pt x="112267" y="159003"/>
                </a:lnTo>
                <a:lnTo>
                  <a:pt x="112775" y="163068"/>
                </a:lnTo>
                <a:lnTo>
                  <a:pt x="94487" y="182880"/>
                </a:lnTo>
              </a:path>
              <a:path w="320039" h="320039">
                <a:moveTo>
                  <a:pt x="156972" y="246887"/>
                </a:moveTo>
                <a:lnTo>
                  <a:pt x="240791" y="220980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0" name="object 60"/>
          <p:cNvGrpSpPr/>
          <p:nvPr/>
        </p:nvGrpSpPr>
        <p:grpSpPr>
          <a:xfrm>
            <a:off x="5646420" y="1970532"/>
            <a:ext cx="182880" cy="439420"/>
            <a:chOff x="5646420" y="1970532"/>
            <a:chExt cx="182880" cy="439420"/>
          </a:xfrm>
        </p:grpSpPr>
        <p:sp>
          <p:nvSpPr>
            <p:cNvPr id="61" name="object 61"/>
            <p:cNvSpPr/>
            <p:nvPr/>
          </p:nvSpPr>
          <p:spPr>
            <a:xfrm>
              <a:off x="5652516" y="2065020"/>
              <a:ext cx="170815" cy="338455"/>
            </a:xfrm>
            <a:custGeom>
              <a:avLst/>
              <a:gdLst/>
              <a:ahLst/>
              <a:cxnLst/>
              <a:rect l="l" t="t" r="r" b="b"/>
              <a:pathLst>
                <a:path w="170814" h="338455">
                  <a:moveTo>
                    <a:pt x="102743" y="0"/>
                  </a:moveTo>
                  <a:lnTo>
                    <a:pt x="98679" y="1524"/>
                  </a:lnTo>
                  <a:lnTo>
                    <a:pt x="94487" y="3048"/>
                  </a:lnTo>
                  <a:lnTo>
                    <a:pt x="89916" y="4063"/>
                  </a:lnTo>
                  <a:lnTo>
                    <a:pt x="85344" y="4063"/>
                  </a:lnTo>
                  <a:lnTo>
                    <a:pt x="80772" y="4063"/>
                  </a:lnTo>
                  <a:lnTo>
                    <a:pt x="76708" y="3048"/>
                  </a:lnTo>
                  <a:lnTo>
                    <a:pt x="72009" y="2031"/>
                  </a:lnTo>
                  <a:lnTo>
                    <a:pt x="67945" y="0"/>
                  </a:lnTo>
                  <a:lnTo>
                    <a:pt x="62864" y="1016"/>
                  </a:lnTo>
                  <a:lnTo>
                    <a:pt x="58293" y="2031"/>
                  </a:lnTo>
                  <a:lnTo>
                    <a:pt x="53721" y="3556"/>
                  </a:lnTo>
                  <a:lnTo>
                    <a:pt x="49530" y="5715"/>
                  </a:lnTo>
                  <a:lnTo>
                    <a:pt x="45466" y="7747"/>
                  </a:lnTo>
                  <a:lnTo>
                    <a:pt x="41401" y="9779"/>
                  </a:lnTo>
                  <a:lnTo>
                    <a:pt x="37846" y="12318"/>
                  </a:lnTo>
                  <a:lnTo>
                    <a:pt x="34289" y="15367"/>
                  </a:lnTo>
                  <a:lnTo>
                    <a:pt x="31242" y="18415"/>
                  </a:lnTo>
                  <a:lnTo>
                    <a:pt x="28067" y="21590"/>
                  </a:lnTo>
                  <a:lnTo>
                    <a:pt x="10287" y="56387"/>
                  </a:lnTo>
                  <a:lnTo>
                    <a:pt x="5080" y="78486"/>
                  </a:lnTo>
                  <a:lnTo>
                    <a:pt x="3048" y="90169"/>
                  </a:lnTo>
                  <a:lnTo>
                    <a:pt x="1524" y="102997"/>
                  </a:lnTo>
                  <a:lnTo>
                    <a:pt x="1016" y="116331"/>
                  </a:lnTo>
                  <a:lnTo>
                    <a:pt x="508" y="130175"/>
                  </a:lnTo>
                  <a:lnTo>
                    <a:pt x="0" y="144525"/>
                  </a:lnTo>
                  <a:lnTo>
                    <a:pt x="508" y="147574"/>
                  </a:lnTo>
                  <a:lnTo>
                    <a:pt x="1016" y="150749"/>
                  </a:lnTo>
                  <a:lnTo>
                    <a:pt x="2032" y="153797"/>
                  </a:lnTo>
                  <a:lnTo>
                    <a:pt x="13843" y="160909"/>
                  </a:lnTo>
                  <a:lnTo>
                    <a:pt x="27050" y="147574"/>
                  </a:lnTo>
                  <a:lnTo>
                    <a:pt x="27559" y="144525"/>
                  </a:lnTo>
                  <a:lnTo>
                    <a:pt x="28067" y="131699"/>
                  </a:lnTo>
                  <a:lnTo>
                    <a:pt x="29591" y="116840"/>
                  </a:lnTo>
                  <a:lnTo>
                    <a:pt x="36830" y="74294"/>
                  </a:lnTo>
                  <a:lnTo>
                    <a:pt x="43942" y="54356"/>
                  </a:lnTo>
                  <a:lnTo>
                    <a:pt x="43942" y="55372"/>
                  </a:lnTo>
                  <a:lnTo>
                    <a:pt x="44450" y="57404"/>
                  </a:lnTo>
                  <a:lnTo>
                    <a:pt x="44450" y="66167"/>
                  </a:lnTo>
                  <a:lnTo>
                    <a:pt x="43434" y="95885"/>
                  </a:lnTo>
                  <a:lnTo>
                    <a:pt x="40894" y="138430"/>
                  </a:lnTo>
                  <a:lnTo>
                    <a:pt x="38354" y="186055"/>
                  </a:lnTo>
                  <a:lnTo>
                    <a:pt x="32258" y="276225"/>
                  </a:lnTo>
                  <a:lnTo>
                    <a:pt x="29083" y="317246"/>
                  </a:lnTo>
                  <a:lnTo>
                    <a:pt x="29083" y="320929"/>
                  </a:lnTo>
                  <a:lnTo>
                    <a:pt x="29591" y="324485"/>
                  </a:lnTo>
                  <a:lnTo>
                    <a:pt x="30734" y="327532"/>
                  </a:lnTo>
                  <a:lnTo>
                    <a:pt x="32766" y="330581"/>
                  </a:lnTo>
                  <a:lnTo>
                    <a:pt x="34798" y="333756"/>
                  </a:lnTo>
                  <a:lnTo>
                    <a:pt x="37337" y="335788"/>
                  </a:lnTo>
                  <a:lnTo>
                    <a:pt x="40386" y="337312"/>
                  </a:lnTo>
                  <a:lnTo>
                    <a:pt x="43942" y="338328"/>
                  </a:lnTo>
                  <a:lnTo>
                    <a:pt x="46482" y="338328"/>
                  </a:lnTo>
                  <a:lnTo>
                    <a:pt x="50037" y="338328"/>
                  </a:lnTo>
                  <a:lnTo>
                    <a:pt x="52705" y="337312"/>
                  </a:lnTo>
                  <a:lnTo>
                    <a:pt x="77724" y="179450"/>
                  </a:lnTo>
                  <a:lnTo>
                    <a:pt x="78232" y="177927"/>
                  </a:lnTo>
                  <a:lnTo>
                    <a:pt x="79248" y="175260"/>
                  </a:lnTo>
                  <a:lnTo>
                    <a:pt x="80263" y="174244"/>
                  </a:lnTo>
                  <a:lnTo>
                    <a:pt x="81280" y="172719"/>
                  </a:lnTo>
                  <a:lnTo>
                    <a:pt x="83312" y="172212"/>
                  </a:lnTo>
                  <a:lnTo>
                    <a:pt x="85344" y="171704"/>
                  </a:lnTo>
                  <a:lnTo>
                    <a:pt x="87375" y="172212"/>
                  </a:lnTo>
                  <a:lnTo>
                    <a:pt x="89408" y="172719"/>
                  </a:lnTo>
                  <a:lnTo>
                    <a:pt x="90424" y="174244"/>
                  </a:lnTo>
                  <a:lnTo>
                    <a:pt x="91439" y="175260"/>
                  </a:lnTo>
                  <a:lnTo>
                    <a:pt x="92456" y="177927"/>
                  </a:lnTo>
                  <a:lnTo>
                    <a:pt x="92963" y="179450"/>
                  </a:lnTo>
                  <a:lnTo>
                    <a:pt x="106807" y="322961"/>
                  </a:lnTo>
                  <a:lnTo>
                    <a:pt x="120650" y="338328"/>
                  </a:lnTo>
                  <a:lnTo>
                    <a:pt x="124206" y="338328"/>
                  </a:lnTo>
                  <a:lnTo>
                    <a:pt x="126746" y="338328"/>
                  </a:lnTo>
                  <a:lnTo>
                    <a:pt x="130301" y="337312"/>
                  </a:lnTo>
                  <a:lnTo>
                    <a:pt x="133350" y="335788"/>
                  </a:lnTo>
                  <a:lnTo>
                    <a:pt x="135889" y="333756"/>
                  </a:lnTo>
                  <a:lnTo>
                    <a:pt x="137922" y="330581"/>
                  </a:lnTo>
                  <a:lnTo>
                    <a:pt x="140081" y="327532"/>
                  </a:lnTo>
                  <a:lnTo>
                    <a:pt x="141097" y="324485"/>
                  </a:lnTo>
                  <a:lnTo>
                    <a:pt x="141605" y="320929"/>
                  </a:lnTo>
                  <a:lnTo>
                    <a:pt x="141605" y="317246"/>
                  </a:lnTo>
                  <a:lnTo>
                    <a:pt x="138557" y="276225"/>
                  </a:lnTo>
                  <a:lnTo>
                    <a:pt x="132842" y="187071"/>
                  </a:lnTo>
                  <a:lnTo>
                    <a:pt x="129794" y="138937"/>
                  </a:lnTo>
                  <a:lnTo>
                    <a:pt x="127762" y="96900"/>
                  </a:lnTo>
                  <a:lnTo>
                    <a:pt x="126746" y="66675"/>
                  </a:lnTo>
                  <a:lnTo>
                    <a:pt x="126746" y="57912"/>
                  </a:lnTo>
                  <a:lnTo>
                    <a:pt x="126746" y="54356"/>
                  </a:lnTo>
                  <a:lnTo>
                    <a:pt x="127254" y="54356"/>
                  </a:lnTo>
                  <a:lnTo>
                    <a:pt x="127762" y="54356"/>
                  </a:lnTo>
                  <a:lnTo>
                    <a:pt x="128778" y="56387"/>
                  </a:lnTo>
                  <a:lnTo>
                    <a:pt x="139064" y="101473"/>
                  </a:lnTo>
                  <a:lnTo>
                    <a:pt x="143129" y="144525"/>
                  </a:lnTo>
                  <a:lnTo>
                    <a:pt x="143637" y="147574"/>
                  </a:lnTo>
                  <a:lnTo>
                    <a:pt x="144145" y="150749"/>
                  </a:lnTo>
                  <a:lnTo>
                    <a:pt x="145161" y="153797"/>
                  </a:lnTo>
                  <a:lnTo>
                    <a:pt x="156845" y="160909"/>
                  </a:lnTo>
                  <a:lnTo>
                    <a:pt x="170180" y="147574"/>
                  </a:lnTo>
                  <a:lnTo>
                    <a:pt x="170687" y="144525"/>
                  </a:lnTo>
                  <a:lnTo>
                    <a:pt x="170180" y="115824"/>
                  </a:lnTo>
                  <a:lnTo>
                    <a:pt x="169672" y="102488"/>
                  </a:lnTo>
                  <a:lnTo>
                    <a:pt x="162560" y="55880"/>
                  </a:lnTo>
                  <a:lnTo>
                    <a:pt x="145161" y="21081"/>
                  </a:lnTo>
                  <a:lnTo>
                    <a:pt x="127254" y="7238"/>
                  </a:lnTo>
                  <a:lnTo>
                    <a:pt x="123189" y="5080"/>
                  </a:lnTo>
                  <a:lnTo>
                    <a:pt x="118618" y="3556"/>
                  </a:lnTo>
                  <a:lnTo>
                    <a:pt x="113411" y="2031"/>
                  </a:lnTo>
                  <a:lnTo>
                    <a:pt x="108331" y="1016"/>
                  </a:lnTo>
                  <a:lnTo>
                    <a:pt x="102743" y="0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695188" y="1970532"/>
              <a:ext cx="83820" cy="899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/>
          <p:nvPr/>
        </p:nvSpPr>
        <p:spPr>
          <a:xfrm>
            <a:off x="6790943" y="2023872"/>
            <a:ext cx="152400" cy="3307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4" name="object 64"/>
          <p:cNvGrpSpPr/>
          <p:nvPr/>
        </p:nvGrpSpPr>
        <p:grpSpPr>
          <a:xfrm>
            <a:off x="6224015" y="1972055"/>
            <a:ext cx="157480" cy="434340"/>
            <a:chOff x="6224015" y="1972055"/>
            <a:chExt cx="157480" cy="434340"/>
          </a:xfrm>
        </p:grpSpPr>
        <p:sp>
          <p:nvSpPr>
            <p:cNvPr id="65" name="object 65"/>
            <p:cNvSpPr/>
            <p:nvPr/>
          </p:nvSpPr>
          <p:spPr>
            <a:xfrm>
              <a:off x="6262115" y="1972055"/>
              <a:ext cx="80772" cy="8839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230111" y="2065019"/>
              <a:ext cx="144780" cy="335280"/>
            </a:xfrm>
            <a:custGeom>
              <a:avLst/>
              <a:gdLst/>
              <a:ahLst/>
              <a:cxnLst/>
              <a:rect l="l" t="t" r="r" b="b"/>
              <a:pathLst>
                <a:path w="144779" h="335280">
                  <a:moveTo>
                    <a:pt x="87629" y="0"/>
                  </a:moveTo>
                  <a:lnTo>
                    <a:pt x="84074" y="2031"/>
                  </a:lnTo>
                  <a:lnTo>
                    <a:pt x="80517" y="3048"/>
                  </a:lnTo>
                  <a:lnTo>
                    <a:pt x="76453" y="4063"/>
                  </a:lnTo>
                  <a:lnTo>
                    <a:pt x="72389" y="4572"/>
                  </a:lnTo>
                  <a:lnTo>
                    <a:pt x="68325" y="4063"/>
                  </a:lnTo>
                  <a:lnTo>
                    <a:pt x="64262" y="3048"/>
                  </a:lnTo>
                  <a:lnTo>
                    <a:pt x="60705" y="2031"/>
                  </a:lnTo>
                  <a:lnTo>
                    <a:pt x="57150" y="0"/>
                  </a:lnTo>
                  <a:lnTo>
                    <a:pt x="52959" y="1016"/>
                  </a:lnTo>
                  <a:lnTo>
                    <a:pt x="48895" y="2540"/>
                  </a:lnTo>
                  <a:lnTo>
                    <a:pt x="45338" y="4063"/>
                  </a:lnTo>
                  <a:lnTo>
                    <a:pt x="42290" y="6096"/>
                  </a:lnTo>
                  <a:lnTo>
                    <a:pt x="35687" y="10287"/>
                  </a:lnTo>
                  <a:lnTo>
                    <a:pt x="12191" y="46481"/>
                  </a:lnTo>
                  <a:lnTo>
                    <a:pt x="3048" y="90297"/>
                  </a:lnTo>
                  <a:lnTo>
                    <a:pt x="0" y="129667"/>
                  </a:lnTo>
                  <a:lnTo>
                    <a:pt x="0" y="143891"/>
                  </a:lnTo>
                  <a:lnTo>
                    <a:pt x="508" y="146938"/>
                  </a:lnTo>
                  <a:lnTo>
                    <a:pt x="1015" y="149987"/>
                  </a:lnTo>
                  <a:lnTo>
                    <a:pt x="2032" y="153162"/>
                  </a:lnTo>
                  <a:lnTo>
                    <a:pt x="3555" y="155194"/>
                  </a:lnTo>
                  <a:lnTo>
                    <a:pt x="5079" y="157225"/>
                  </a:lnTo>
                  <a:lnTo>
                    <a:pt x="6603" y="158750"/>
                  </a:lnTo>
                  <a:lnTo>
                    <a:pt x="8636" y="159766"/>
                  </a:lnTo>
                  <a:lnTo>
                    <a:pt x="10160" y="159766"/>
                  </a:lnTo>
                  <a:lnTo>
                    <a:pt x="13208" y="159766"/>
                  </a:lnTo>
                  <a:lnTo>
                    <a:pt x="15239" y="158750"/>
                  </a:lnTo>
                  <a:lnTo>
                    <a:pt x="20447" y="143891"/>
                  </a:lnTo>
                  <a:lnTo>
                    <a:pt x="20954" y="136271"/>
                  </a:lnTo>
                  <a:lnTo>
                    <a:pt x="21462" y="127635"/>
                  </a:lnTo>
                  <a:lnTo>
                    <a:pt x="24002" y="106680"/>
                  </a:lnTo>
                  <a:lnTo>
                    <a:pt x="27050" y="85725"/>
                  </a:lnTo>
                  <a:lnTo>
                    <a:pt x="28575" y="76581"/>
                  </a:lnTo>
                  <a:lnTo>
                    <a:pt x="30607" y="68834"/>
                  </a:lnTo>
                  <a:lnTo>
                    <a:pt x="29590" y="64769"/>
                  </a:lnTo>
                  <a:lnTo>
                    <a:pt x="29083" y="60706"/>
                  </a:lnTo>
                  <a:lnTo>
                    <a:pt x="29083" y="56642"/>
                  </a:lnTo>
                  <a:lnTo>
                    <a:pt x="34671" y="42925"/>
                  </a:lnTo>
                  <a:lnTo>
                    <a:pt x="33147" y="44957"/>
                  </a:lnTo>
                  <a:lnTo>
                    <a:pt x="32130" y="48006"/>
                  </a:lnTo>
                  <a:lnTo>
                    <a:pt x="31114" y="52069"/>
                  </a:lnTo>
                  <a:lnTo>
                    <a:pt x="31114" y="56134"/>
                  </a:lnTo>
                  <a:lnTo>
                    <a:pt x="38735" y="71500"/>
                  </a:lnTo>
                  <a:lnTo>
                    <a:pt x="39750" y="79121"/>
                  </a:lnTo>
                  <a:lnTo>
                    <a:pt x="40259" y="83185"/>
                  </a:lnTo>
                  <a:lnTo>
                    <a:pt x="40766" y="87756"/>
                  </a:lnTo>
                  <a:lnTo>
                    <a:pt x="40259" y="92837"/>
                  </a:lnTo>
                  <a:lnTo>
                    <a:pt x="39750" y="99060"/>
                  </a:lnTo>
                  <a:lnTo>
                    <a:pt x="38226" y="105156"/>
                  </a:lnTo>
                  <a:lnTo>
                    <a:pt x="35687" y="112775"/>
                  </a:lnTo>
                  <a:lnTo>
                    <a:pt x="31623" y="123443"/>
                  </a:lnTo>
                  <a:lnTo>
                    <a:pt x="28575" y="133731"/>
                  </a:lnTo>
                  <a:lnTo>
                    <a:pt x="26542" y="142875"/>
                  </a:lnTo>
                  <a:lnTo>
                    <a:pt x="25526" y="151130"/>
                  </a:lnTo>
                  <a:lnTo>
                    <a:pt x="24511" y="159257"/>
                  </a:lnTo>
                  <a:lnTo>
                    <a:pt x="24511" y="167386"/>
                  </a:lnTo>
                  <a:lnTo>
                    <a:pt x="25018" y="184277"/>
                  </a:lnTo>
                  <a:lnTo>
                    <a:pt x="26035" y="208787"/>
                  </a:lnTo>
                  <a:lnTo>
                    <a:pt x="27050" y="233172"/>
                  </a:lnTo>
                  <a:lnTo>
                    <a:pt x="27559" y="276606"/>
                  </a:lnTo>
                  <a:lnTo>
                    <a:pt x="28066" y="307721"/>
                  </a:lnTo>
                  <a:lnTo>
                    <a:pt x="28066" y="319913"/>
                  </a:lnTo>
                  <a:lnTo>
                    <a:pt x="38226" y="335280"/>
                  </a:lnTo>
                  <a:lnTo>
                    <a:pt x="40766" y="335280"/>
                  </a:lnTo>
                  <a:lnTo>
                    <a:pt x="43307" y="334263"/>
                  </a:lnTo>
                  <a:lnTo>
                    <a:pt x="45338" y="333248"/>
                  </a:lnTo>
                  <a:lnTo>
                    <a:pt x="46862" y="331724"/>
                  </a:lnTo>
                  <a:lnTo>
                    <a:pt x="48387" y="330200"/>
                  </a:lnTo>
                  <a:lnTo>
                    <a:pt x="49911" y="327660"/>
                  </a:lnTo>
                  <a:lnTo>
                    <a:pt x="50418" y="324612"/>
                  </a:lnTo>
                  <a:lnTo>
                    <a:pt x="51435" y="321437"/>
                  </a:lnTo>
                  <a:lnTo>
                    <a:pt x="65786" y="178562"/>
                  </a:lnTo>
                  <a:lnTo>
                    <a:pt x="65786" y="176530"/>
                  </a:lnTo>
                  <a:lnTo>
                    <a:pt x="66801" y="172974"/>
                  </a:lnTo>
                  <a:lnTo>
                    <a:pt x="67817" y="170942"/>
                  </a:lnTo>
                  <a:lnTo>
                    <a:pt x="68834" y="168910"/>
                  </a:lnTo>
                  <a:lnTo>
                    <a:pt x="70358" y="167386"/>
                  </a:lnTo>
                  <a:lnTo>
                    <a:pt x="72389" y="166878"/>
                  </a:lnTo>
                  <a:lnTo>
                    <a:pt x="74422" y="167386"/>
                  </a:lnTo>
                  <a:lnTo>
                    <a:pt x="75946" y="168910"/>
                  </a:lnTo>
                  <a:lnTo>
                    <a:pt x="76962" y="170942"/>
                  </a:lnTo>
                  <a:lnTo>
                    <a:pt x="77977" y="172974"/>
                  </a:lnTo>
                  <a:lnTo>
                    <a:pt x="78993" y="176530"/>
                  </a:lnTo>
                  <a:lnTo>
                    <a:pt x="78993" y="178562"/>
                  </a:lnTo>
                  <a:lnTo>
                    <a:pt x="93345" y="321437"/>
                  </a:lnTo>
                  <a:lnTo>
                    <a:pt x="94361" y="324612"/>
                  </a:lnTo>
                  <a:lnTo>
                    <a:pt x="94868" y="327660"/>
                  </a:lnTo>
                  <a:lnTo>
                    <a:pt x="96392" y="330200"/>
                  </a:lnTo>
                  <a:lnTo>
                    <a:pt x="97916" y="331724"/>
                  </a:lnTo>
                  <a:lnTo>
                    <a:pt x="99440" y="333248"/>
                  </a:lnTo>
                  <a:lnTo>
                    <a:pt x="101473" y="334263"/>
                  </a:lnTo>
                  <a:lnTo>
                    <a:pt x="104012" y="335280"/>
                  </a:lnTo>
                  <a:lnTo>
                    <a:pt x="106552" y="335280"/>
                  </a:lnTo>
                  <a:lnTo>
                    <a:pt x="116712" y="319913"/>
                  </a:lnTo>
                  <a:lnTo>
                    <a:pt x="116712" y="307721"/>
                  </a:lnTo>
                  <a:lnTo>
                    <a:pt x="117221" y="276606"/>
                  </a:lnTo>
                  <a:lnTo>
                    <a:pt x="117728" y="233172"/>
                  </a:lnTo>
                  <a:lnTo>
                    <a:pt x="118745" y="208787"/>
                  </a:lnTo>
                  <a:lnTo>
                    <a:pt x="119761" y="184277"/>
                  </a:lnTo>
                  <a:lnTo>
                    <a:pt x="120268" y="167386"/>
                  </a:lnTo>
                  <a:lnTo>
                    <a:pt x="120268" y="159257"/>
                  </a:lnTo>
                  <a:lnTo>
                    <a:pt x="119252" y="151130"/>
                  </a:lnTo>
                  <a:lnTo>
                    <a:pt x="118237" y="142875"/>
                  </a:lnTo>
                  <a:lnTo>
                    <a:pt x="116204" y="133731"/>
                  </a:lnTo>
                  <a:lnTo>
                    <a:pt x="113157" y="123443"/>
                  </a:lnTo>
                  <a:lnTo>
                    <a:pt x="109092" y="112775"/>
                  </a:lnTo>
                  <a:lnTo>
                    <a:pt x="106552" y="105156"/>
                  </a:lnTo>
                  <a:lnTo>
                    <a:pt x="105028" y="99060"/>
                  </a:lnTo>
                  <a:lnTo>
                    <a:pt x="104521" y="92837"/>
                  </a:lnTo>
                  <a:lnTo>
                    <a:pt x="104012" y="87756"/>
                  </a:lnTo>
                  <a:lnTo>
                    <a:pt x="104521" y="83185"/>
                  </a:lnTo>
                  <a:lnTo>
                    <a:pt x="105028" y="79121"/>
                  </a:lnTo>
                  <a:lnTo>
                    <a:pt x="106045" y="71500"/>
                  </a:lnTo>
                  <a:lnTo>
                    <a:pt x="113664" y="56134"/>
                  </a:lnTo>
                  <a:lnTo>
                    <a:pt x="113664" y="52069"/>
                  </a:lnTo>
                  <a:lnTo>
                    <a:pt x="112649" y="48006"/>
                  </a:lnTo>
                  <a:lnTo>
                    <a:pt x="111633" y="44957"/>
                  </a:lnTo>
                  <a:lnTo>
                    <a:pt x="110109" y="42925"/>
                  </a:lnTo>
                  <a:lnTo>
                    <a:pt x="115697" y="56642"/>
                  </a:lnTo>
                  <a:lnTo>
                    <a:pt x="115697" y="60706"/>
                  </a:lnTo>
                  <a:lnTo>
                    <a:pt x="115188" y="64769"/>
                  </a:lnTo>
                  <a:lnTo>
                    <a:pt x="114173" y="68834"/>
                  </a:lnTo>
                  <a:lnTo>
                    <a:pt x="120776" y="106680"/>
                  </a:lnTo>
                  <a:lnTo>
                    <a:pt x="123825" y="136271"/>
                  </a:lnTo>
                  <a:lnTo>
                    <a:pt x="124333" y="143891"/>
                  </a:lnTo>
                  <a:lnTo>
                    <a:pt x="124840" y="149987"/>
                  </a:lnTo>
                  <a:lnTo>
                    <a:pt x="125349" y="153162"/>
                  </a:lnTo>
                  <a:lnTo>
                    <a:pt x="126364" y="155194"/>
                  </a:lnTo>
                  <a:lnTo>
                    <a:pt x="127888" y="157225"/>
                  </a:lnTo>
                  <a:lnTo>
                    <a:pt x="129539" y="158750"/>
                  </a:lnTo>
                  <a:lnTo>
                    <a:pt x="131572" y="159766"/>
                  </a:lnTo>
                  <a:lnTo>
                    <a:pt x="134620" y="159766"/>
                  </a:lnTo>
                  <a:lnTo>
                    <a:pt x="136143" y="159766"/>
                  </a:lnTo>
                  <a:lnTo>
                    <a:pt x="138175" y="158750"/>
                  </a:lnTo>
                  <a:lnTo>
                    <a:pt x="139700" y="157225"/>
                  </a:lnTo>
                  <a:lnTo>
                    <a:pt x="141224" y="155194"/>
                  </a:lnTo>
                  <a:lnTo>
                    <a:pt x="142748" y="153162"/>
                  </a:lnTo>
                  <a:lnTo>
                    <a:pt x="143763" y="149987"/>
                  </a:lnTo>
                  <a:lnTo>
                    <a:pt x="144272" y="146938"/>
                  </a:lnTo>
                  <a:lnTo>
                    <a:pt x="144779" y="143891"/>
                  </a:lnTo>
                  <a:lnTo>
                    <a:pt x="144779" y="129667"/>
                  </a:lnTo>
                  <a:lnTo>
                    <a:pt x="144272" y="115824"/>
                  </a:lnTo>
                  <a:lnTo>
                    <a:pt x="138175" y="66802"/>
                  </a:lnTo>
                  <a:lnTo>
                    <a:pt x="124840" y="29591"/>
                  </a:lnTo>
                  <a:lnTo>
                    <a:pt x="102488" y="6096"/>
                  </a:lnTo>
                  <a:lnTo>
                    <a:pt x="99440" y="4063"/>
                  </a:lnTo>
                  <a:lnTo>
                    <a:pt x="95885" y="2540"/>
                  </a:lnTo>
                  <a:lnTo>
                    <a:pt x="91821" y="1016"/>
                  </a:lnTo>
                  <a:lnTo>
                    <a:pt x="87629" y="0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/>
          <p:nvPr/>
        </p:nvSpPr>
        <p:spPr>
          <a:xfrm>
            <a:off x="7272528" y="2022348"/>
            <a:ext cx="320040" cy="338455"/>
          </a:xfrm>
          <a:custGeom>
            <a:avLst/>
            <a:gdLst/>
            <a:ahLst/>
            <a:cxnLst/>
            <a:rect l="l" t="t" r="r" b="b"/>
            <a:pathLst>
              <a:path w="320040" h="338455">
                <a:moveTo>
                  <a:pt x="197357" y="225551"/>
                </a:moveTo>
                <a:lnTo>
                  <a:pt x="190753" y="225044"/>
                </a:lnTo>
                <a:lnTo>
                  <a:pt x="190753" y="201929"/>
                </a:lnTo>
                <a:lnTo>
                  <a:pt x="197357" y="197357"/>
                </a:lnTo>
                <a:lnTo>
                  <a:pt x="203962" y="192277"/>
                </a:lnTo>
                <a:lnTo>
                  <a:pt x="230504" y="157860"/>
                </a:lnTo>
                <a:lnTo>
                  <a:pt x="234188" y="149225"/>
                </a:lnTo>
                <a:lnTo>
                  <a:pt x="235712" y="149732"/>
                </a:lnTo>
                <a:lnTo>
                  <a:pt x="238760" y="149732"/>
                </a:lnTo>
                <a:lnTo>
                  <a:pt x="241300" y="148208"/>
                </a:lnTo>
                <a:lnTo>
                  <a:pt x="243840" y="146050"/>
                </a:lnTo>
                <a:lnTo>
                  <a:pt x="245872" y="142494"/>
                </a:lnTo>
                <a:lnTo>
                  <a:pt x="247903" y="138937"/>
                </a:lnTo>
                <a:lnTo>
                  <a:pt x="249936" y="134238"/>
                </a:lnTo>
                <a:lnTo>
                  <a:pt x="250951" y="129158"/>
                </a:lnTo>
                <a:lnTo>
                  <a:pt x="251968" y="123570"/>
                </a:lnTo>
                <a:lnTo>
                  <a:pt x="252475" y="118363"/>
                </a:lnTo>
                <a:lnTo>
                  <a:pt x="251968" y="113283"/>
                </a:lnTo>
                <a:lnTo>
                  <a:pt x="251587" y="109219"/>
                </a:lnTo>
                <a:lnTo>
                  <a:pt x="243331" y="94868"/>
                </a:lnTo>
                <a:lnTo>
                  <a:pt x="244855" y="87121"/>
                </a:lnTo>
                <a:lnTo>
                  <a:pt x="245364" y="80009"/>
                </a:lnTo>
                <a:lnTo>
                  <a:pt x="245364" y="73278"/>
                </a:lnTo>
                <a:lnTo>
                  <a:pt x="245364" y="67182"/>
                </a:lnTo>
                <a:lnTo>
                  <a:pt x="244855" y="60959"/>
                </a:lnTo>
                <a:lnTo>
                  <a:pt x="243840" y="55371"/>
                </a:lnTo>
                <a:lnTo>
                  <a:pt x="242316" y="50291"/>
                </a:lnTo>
                <a:lnTo>
                  <a:pt x="240792" y="45084"/>
                </a:lnTo>
                <a:lnTo>
                  <a:pt x="210566" y="11810"/>
                </a:lnTo>
                <a:lnTo>
                  <a:pt x="202946" y="7746"/>
                </a:lnTo>
                <a:lnTo>
                  <a:pt x="166116" y="0"/>
                </a:lnTo>
                <a:lnTo>
                  <a:pt x="160020" y="0"/>
                </a:lnTo>
                <a:lnTo>
                  <a:pt x="152907" y="507"/>
                </a:lnTo>
                <a:lnTo>
                  <a:pt x="146685" y="2031"/>
                </a:lnTo>
                <a:lnTo>
                  <a:pt x="141604" y="3556"/>
                </a:lnTo>
                <a:lnTo>
                  <a:pt x="137032" y="6222"/>
                </a:lnTo>
                <a:lnTo>
                  <a:pt x="132969" y="8254"/>
                </a:lnTo>
                <a:lnTo>
                  <a:pt x="129794" y="11302"/>
                </a:lnTo>
                <a:lnTo>
                  <a:pt x="126746" y="13843"/>
                </a:lnTo>
                <a:lnTo>
                  <a:pt x="124714" y="16382"/>
                </a:lnTo>
                <a:lnTo>
                  <a:pt x="116586" y="17906"/>
                </a:lnTo>
                <a:lnTo>
                  <a:pt x="108839" y="20574"/>
                </a:lnTo>
                <a:lnTo>
                  <a:pt x="81788" y="48259"/>
                </a:lnTo>
                <a:lnTo>
                  <a:pt x="77216" y="65658"/>
                </a:lnTo>
                <a:lnTo>
                  <a:pt x="76200" y="71754"/>
                </a:lnTo>
                <a:lnTo>
                  <a:pt x="76200" y="77977"/>
                </a:lnTo>
                <a:lnTo>
                  <a:pt x="76200" y="83565"/>
                </a:lnTo>
                <a:lnTo>
                  <a:pt x="77216" y="94360"/>
                </a:lnTo>
                <a:lnTo>
                  <a:pt x="77216" y="94868"/>
                </a:lnTo>
                <a:lnTo>
                  <a:pt x="74675" y="95884"/>
                </a:lnTo>
                <a:lnTo>
                  <a:pt x="72644" y="97916"/>
                </a:lnTo>
                <a:lnTo>
                  <a:pt x="67437" y="118363"/>
                </a:lnTo>
                <a:lnTo>
                  <a:pt x="67945" y="123570"/>
                </a:lnTo>
                <a:lnTo>
                  <a:pt x="68961" y="129158"/>
                </a:lnTo>
                <a:lnTo>
                  <a:pt x="70103" y="134238"/>
                </a:lnTo>
                <a:lnTo>
                  <a:pt x="72136" y="138937"/>
                </a:lnTo>
                <a:lnTo>
                  <a:pt x="74168" y="142494"/>
                </a:lnTo>
                <a:lnTo>
                  <a:pt x="76200" y="146050"/>
                </a:lnTo>
                <a:lnTo>
                  <a:pt x="78740" y="148208"/>
                </a:lnTo>
                <a:lnTo>
                  <a:pt x="81279" y="149732"/>
                </a:lnTo>
                <a:lnTo>
                  <a:pt x="84327" y="149732"/>
                </a:lnTo>
                <a:lnTo>
                  <a:pt x="85851" y="149225"/>
                </a:lnTo>
                <a:lnTo>
                  <a:pt x="89407" y="157860"/>
                </a:lnTo>
                <a:lnTo>
                  <a:pt x="94106" y="165607"/>
                </a:lnTo>
                <a:lnTo>
                  <a:pt x="122681" y="197357"/>
                </a:lnTo>
                <a:lnTo>
                  <a:pt x="129286" y="201929"/>
                </a:lnTo>
                <a:lnTo>
                  <a:pt x="129286" y="224535"/>
                </a:lnTo>
                <a:lnTo>
                  <a:pt x="118618" y="225551"/>
                </a:lnTo>
                <a:lnTo>
                  <a:pt x="106299" y="227583"/>
                </a:lnTo>
                <a:lnTo>
                  <a:pt x="94615" y="230124"/>
                </a:lnTo>
                <a:lnTo>
                  <a:pt x="51689" y="244982"/>
                </a:lnTo>
                <a:lnTo>
                  <a:pt x="19939" y="268096"/>
                </a:lnTo>
                <a:lnTo>
                  <a:pt x="1016" y="308101"/>
                </a:lnTo>
                <a:lnTo>
                  <a:pt x="0" y="317245"/>
                </a:lnTo>
                <a:lnTo>
                  <a:pt x="1016" y="318388"/>
                </a:lnTo>
                <a:lnTo>
                  <a:pt x="5079" y="320420"/>
                </a:lnTo>
                <a:lnTo>
                  <a:pt x="8636" y="321944"/>
                </a:lnTo>
                <a:lnTo>
                  <a:pt x="13335" y="323976"/>
                </a:lnTo>
                <a:lnTo>
                  <a:pt x="18923" y="326008"/>
                </a:lnTo>
                <a:lnTo>
                  <a:pt x="26543" y="327532"/>
                </a:lnTo>
                <a:lnTo>
                  <a:pt x="35814" y="329564"/>
                </a:lnTo>
                <a:lnTo>
                  <a:pt x="46481" y="331596"/>
                </a:lnTo>
                <a:lnTo>
                  <a:pt x="59308" y="333247"/>
                </a:lnTo>
                <a:lnTo>
                  <a:pt x="74675" y="335279"/>
                </a:lnTo>
                <a:lnTo>
                  <a:pt x="92075" y="336295"/>
                </a:lnTo>
                <a:lnTo>
                  <a:pt x="111378" y="337312"/>
                </a:lnTo>
                <a:lnTo>
                  <a:pt x="133985" y="337819"/>
                </a:lnTo>
                <a:lnTo>
                  <a:pt x="159512" y="338327"/>
                </a:lnTo>
                <a:lnTo>
                  <a:pt x="207010" y="337312"/>
                </a:lnTo>
                <a:lnTo>
                  <a:pt x="259715" y="333247"/>
                </a:lnTo>
                <a:lnTo>
                  <a:pt x="272415" y="331596"/>
                </a:lnTo>
                <a:lnTo>
                  <a:pt x="283718" y="329564"/>
                </a:lnTo>
                <a:lnTo>
                  <a:pt x="292862" y="327532"/>
                </a:lnTo>
                <a:lnTo>
                  <a:pt x="300608" y="326008"/>
                </a:lnTo>
                <a:lnTo>
                  <a:pt x="306704" y="323976"/>
                </a:lnTo>
                <a:lnTo>
                  <a:pt x="311276" y="321944"/>
                </a:lnTo>
                <a:lnTo>
                  <a:pt x="314960" y="320420"/>
                </a:lnTo>
                <a:lnTo>
                  <a:pt x="318516" y="318388"/>
                </a:lnTo>
                <a:lnTo>
                  <a:pt x="320040" y="317245"/>
                </a:lnTo>
                <a:lnTo>
                  <a:pt x="306197" y="273684"/>
                </a:lnTo>
                <a:lnTo>
                  <a:pt x="268858" y="243966"/>
                </a:lnTo>
                <a:lnTo>
                  <a:pt x="223900" y="229615"/>
                </a:lnTo>
                <a:lnTo>
                  <a:pt x="197357" y="225551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827264" y="2028444"/>
            <a:ext cx="346075" cy="326390"/>
          </a:xfrm>
          <a:custGeom>
            <a:avLst/>
            <a:gdLst/>
            <a:ahLst/>
            <a:cxnLst/>
            <a:rect l="l" t="t" r="r" b="b"/>
            <a:pathLst>
              <a:path w="346075" h="326389">
                <a:moveTo>
                  <a:pt x="0" y="123443"/>
                </a:moveTo>
                <a:lnTo>
                  <a:pt x="0" y="307848"/>
                </a:lnTo>
                <a:lnTo>
                  <a:pt x="82295" y="307848"/>
                </a:lnTo>
                <a:lnTo>
                  <a:pt x="82295" y="123443"/>
                </a:lnTo>
                <a:lnTo>
                  <a:pt x="0" y="123443"/>
                </a:lnTo>
                <a:close/>
              </a:path>
              <a:path w="346075" h="326389">
                <a:moveTo>
                  <a:pt x="50545" y="173989"/>
                </a:moveTo>
                <a:lnTo>
                  <a:pt x="47497" y="173481"/>
                </a:lnTo>
                <a:lnTo>
                  <a:pt x="44957" y="172974"/>
                </a:lnTo>
                <a:lnTo>
                  <a:pt x="35813" y="159257"/>
                </a:lnTo>
                <a:lnTo>
                  <a:pt x="44957" y="145923"/>
                </a:lnTo>
                <a:lnTo>
                  <a:pt x="47497" y="144906"/>
                </a:lnTo>
                <a:lnTo>
                  <a:pt x="50545" y="144399"/>
                </a:lnTo>
                <a:lnTo>
                  <a:pt x="53593" y="144906"/>
                </a:lnTo>
                <a:lnTo>
                  <a:pt x="56260" y="145923"/>
                </a:lnTo>
                <a:lnTo>
                  <a:pt x="65404" y="159257"/>
                </a:lnTo>
                <a:lnTo>
                  <a:pt x="50545" y="173989"/>
                </a:lnTo>
                <a:close/>
              </a:path>
              <a:path w="346075" h="326389">
                <a:moveTo>
                  <a:pt x="88391" y="282067"/>
                </a:moveTo>
                <a:lnTo>
                  <a:pt x="120141" y="282067"/>
                </a:lnTo>
                <a:lnTo>
                  <a:pt x="130428" y="287147"/>
                </a:lnTo>
                <a:lnTo>
                  <a:pt x="144779" y="293369"/>
                </a:lnTo>
                <a:lnTo>
                  <a:pt x="183641" y="308229"/>
                </a:lnTo>
                <a:lnTo>
                  <a:pt x="228218" y="320420"/>
                </a:lnTo>
                <a:lnTo>
                  <a:pt x="238886" y="323088"/>
                </a:lnTo>
                <a:lnTo>
                  <a:pt x="249681" y="324612"/>
                </a:lnTo>
                <a:lnTo>
                  <a:pt x="259460" y="325628"/>
                </a:lnTo>
                <a:lnTo>
                  <a:pt x="269112" y="326136"/>
                </a:lnTo>
                <a:lnTo>
                  <a:pt x="285495" y="326136"/>
                </a:lnTo>
                <a:lnTo>
                  <a:pt x="294258" y="325628"/>
                </a:lnTo>
                <a:lnTo>
                  <a:pt x="323976" y="297433"/>
                </a:lnTo>
                <a:lnTo>
                  <a:pt x="323468" y="293878"/>
                </a:lnTo>
                <a:lnTo>
                  <a:pt x="322325" y="290703"/>
                </a:lnTo>
                <a:lnTo>
                  <a:pt x="320293" y="287655"/>
                </a:lnTo>
                <a:lnTo>
                  <a:pt x="317245" y="285114"/>
                </a:lnTo>
                <a:lnTo>
                  <a:pt x="319785" y="284606"/>
                </a:lnTo>
                <a:lnTo>
                  <a:pt x="322325" y="283591"/>
                </a:lnTo>
                <a:lnTo>
                  <a:pt x="324992" y="282575"/>
                </a:lnTo>
                <a:lnTo>
                  <a:pt x="333120" y="251713"/>
                </a:lnTo>
                <a:lnTo>
                  <a:pt x="333120" y="249174"/>
                </a:lnTo>
                <a:lnTo>
                  <a:pt x="333120" y="247142"/>
                </a:lnTo>
                <a:lnTo>
                  <a:pt x="332612" y="244601"/>
                </a:lnTo>
                <a:lnTo>
                  <a:pt x="331596" y="242569"/>
                </a:lnTo>
                <a:lnTo>
                  <a:pt x="329056" y="239013"/>
                </a:lnTo>
                <a:lnTo>
                  <a:pt x="327532" y="237362"/>
                </a:lnTo>
                <a:lnTo>
                  <a:pt x="326008" y="235838"/>
                </a:lnTo>
                <a:lnTo>
                  <a:pt x="340232" y="203073"/>
                </a:lnTo>
                <a:lnTo>
                  <a:pt x="340232" y="200532"/>
                </a:lnTo>
                <a:lnTo>
                  <a:pt x="340232" y="197993"/>
                </a:lnTo>
                <a:lnTo>
                  <a:pt x="339725" y="195325"/>
                </a:lnTo>
                <a:lnTo>
                  <a:pt x="338708" y="193294"/>
                </a:lnTo>
                <a:lnTo>
                  <a:pt x="337692" y="191262"/>
                </a:lnTo>
                <a:lnTo>
                  <a:pt x="336168" y="189737"/>
                </a:lnTo>
                <a:lnTo>
                  <a:pt x="334644" y="188213"/>
                </a:lnTo>
                <a:lnTo>
                  <a:pt x="332612" y="186689"/>
                </a:lnTo>
                <a:lnTo>
                  <a:pt x="345947" y="153797"/>
                </a:lnTo>
                <a:lnTo>
                  <a:pt x="345439" y="151256"/>
                </a:lnTo>
                <a:lnTo>
                  <a:pt x="344931" y="148717"/>
                </a:lnTo>
                <a:lnTo>
                  <a:pt x="343915" y="146685"/>
                </a:lnTo>
                <a:lnTo>
                  <a:pt x="342900" y="144653"/>
                </a:lnTo>
                <a:lnTo>
                  <a:pt x="310133" y="130810"/>
                </a:lnTo>
                <a:lnTo>
                  <a:pt x="295782" y="128778"/>
                </a:lnTo>
                <a:lnTo>
                  <a:pt x="273684" y="126618"/>
                </a:lnTo>
                <a:lnTo>
                  <a:pt x="247650" y="125094"/>
                </a:lnTo>
                <a:lnTo>
                  <a:pt x="220979" y="123570"/>
                </a:lnTo>
                <a:lnTo>
                  <a:pt x="224535" y="117475"/>
                </a:lnTo>
                <a:lnTo>
                  <a:pt x="227710" y="110236"/>
                </a:lnTo>
                <a:lnTo>
                  <a:pt x="230758" y="102616"/>
                </a:lnTo>
                <a:lnTo>
                  <a:pt x="232790" y="94361"/>
                </a:lnTo>
                <a:lnTo>
                  <a:pt x="234822" y="86106"/>
                </a:lnTo>
                <a:lnTo>
                  <a:pt x="236854" y="77469"/>
                </a:lnTo>
                <a:lnTo>
                  <a:pt x="238886" y="60579"/>
                </a:lnTo>
                <a:lnTo>
                  <a:pt x="240410" y="45085"/>
                </a:lnTo>
                <a:lnTo>
                  <a:pt x="241553" y="32257"/>
                </a:lnTo>
                <a:lnTo>
                  <a:pt x="241553" y="20574"/>
                </a:lnTo>
                <a:lnTo>
                  <a:pt x="241553" y="16891"/>
                </a:lnTo>
                <a:lnTo>
                  <a:pt x="239902" y="12826"/>
                </a:lnTo>
                <a:lnTo>
                  <a:pt x="220979" y="0"/>
                </a:lnTo>
                <a:lnTo>
                  <a:pt x="213359" y="507"/>
                </a:lnTo>
                <a:lnTo>
                  <a:pt x="208152" y="1524"/>
                </a:lnTo>
                <a:lnTo>
                  <a:pt x="204088" y="3048"/>
                </a:lnTo>
                <a:lnTo>
                  <a:pt x="201040" y="4572"/>
                </a:lnTo>
                <a:lnTo>
                  <a:pt x="188721" y="42544"/>
                </a:lnTo>
                <a:lnTo>
                  <a:pt x="172846" y="77469"/>
                </a:lnTo>
                <a:lnTo>
                  <a:pt x="169799" y="82550"/>
                </a:lnTo>
                <a:lnTo>
                  <a:pt x="165226" y="87122"/>
                </a:lnTo>
                <a:lnTo>
                  <a:pt x="157987" y="94361"/>
                </a:lnTo>
                <a:lnTo>
                  <a:pt x="141096" y="110236"/>
                </a:lnTo>
                <a:lnTo>
                  <a:pt x="118617" y="130810"/>
                </a:lnTo>
                <a:lnTo>
                  <a:pt x="88391" y="130810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422903" y="2557272"/>
            <a:ext cx="109855" cy="399415"/>
          </a:xfrm>
          <a:custGeom>
            <a:avLst/>
            <a:gdLst/>
            <a:ahLst/>
            <a:cxnLst/>
            <a:rect l="l" t="t" r="r" b="b"/>
            <a:pathLst>
              <a:path w="109854" h="399414">
                <a:moveTo>
                  <a:pt x="91312" y="303529"/>
                </a:moveTo>
                <a:lnTo>
                  <a:pt x="91312" y="36829"/>
                </a:lnTo>
                <a:lnTo>
                  <a:pt x="91312" y="33273"/>
                </a:lnTo>
                <a:lnTo>
                  <a:pt x="90805" y="29209"/>
                </a:lnTo>
                <a:lnTo>
                  <a:pt x="89662" y="26161"/>
                </a:lnTo>
                <a:lnTo>
                  <a:pt x="88646" y="22605"/>
                </a:lnTo>
                <a:lnTo>
                  <a:pt x="87122" y="19430"/>
                </a:lnTo>
                <a:lnTo>
                  <a:pt x="54863" y="0"/>
                </a:lnTo>
                <a:lnTo>
                  <a:pt x="51308" y="507"/>
                </a:lnTo>
                <a:lnTo>
                  <a:pt x="47625" y="1015"/>
                </a:lnTo>
                <a:lnTo>
                  <a:pt x="44069" y="2031"/>
                </a:lnTo>
                <a:lnTo>
                  <a:pt x="19938" y="26161"/>
                </a:lnTo>
                <a:lnTo>
                  <a:pt x="18923" y="29209"/>
                </a:lnTo>
                <a:lnTo>
                  <a:pt x="18415" y="33273"/>
                </a:lnTo>
                <a:lnTo>
                  <a:pt x="18415" y="36829"/>
                </a:lnTo>
                <a:lnTo>
                  <a:pt x="18415" y="303529"/>
                </a:lnTo>
                <a:lnTo>
                  <a:pt x="14350" y="307594"/>
                </a:lnTo>
                <a:lnTo>
                  <a:pt x="10795" y="311784"/>
                </a:lnTo>
                <a:lnTo>
                  <a:pt x="0" y="344550"/>
                </a:lnTo>
                <a:lnTo>
                  <a:pt x="508" y="349630"/>
                </a:lnTo>
                <a:lnTo>
                  <a:pt x="1016" y="355219"/>
                </a:lnTo>
                <a:lnTo>
                  <a:pt x="2540" y="360425"/>
                </a:lnTo>
                <a:lnTo>
                  <a:pt x="28701" y="392683"/>
                </a:lnTo>
                <a:lnTo>
                  <a:pt x="54863" y="399288"/>
                </a:lnTo>
                <a:lnTo>
                  <a:pt x="93853" y="382904"/>
                </a:lnTo>
                <a:lnTo>
                  <a:pt x="109220" y="349630"/>
                </a:lnTo>
                <a:lnTo>
                  <a:pt x="109728" y="344550"/>
                </a:lnTo>
                <a:lnTo>
                  <a:pt x="109220" y="338327"/>
                </a:lnTo>
                <a:lnTo>
                  <a:pt x="108204" y="332739"/>
                </a:lnTo>
                <a:lnTo>
                  <a:pt x="91312" y="303529"/>
                </a:lnTo>
                <a:close/>
              </a:path>
              <a:path w="109854" h="399414">
                <a:moveTo>
                  <a:pt x="71500" y="111251"/>
                </a:moveTo>
                <a:lnTo>
                  <a:pt x="39750" y="111251"/>
                </a:lnTo>
                <a:lnTo>
                  <a:pt x="39750" y="303021"/>
                </a:lnTo>
                <a:lnTo>
                  <a:pt x="39243" y="307085"/>
                </a:lnTo>
                <a:lnTo>
                  <a:pt x="37719" y="311150"/>
                </a:lnTo>
                <a:lnTo>
                  <a:pt x="35687" y="314705"/>
                </a:lnTo>
                <a:lnTo>
                  <a:pt x="32638" y="318261"/>
                </a:lnTo>
                <a:lnTo>
                  <a:pt x="22351" y="336676"/>
                </a:lnTo>
                <a:lnTo>
                  <a:pt x="21336" y="340232"/>
                </a:lnTo>
                <a:lnTo>
                  <a:pt x="21336" y="343788"/>
                </a:lnTo>
                <a:lnTo>
                  <a:pt x="21336" y="346836"/>
                </a:lnTo>
                <a:lnTo>
                  <a:pt x="21844" y="350392"/>
                </a:lnTo>
                <a:lnTo>
                  <a:pt x="22860" y="353440"/>
                </a:lnTo>
                <a:lnTo>
                  <a:pt x="23875" y="356996"/>
                </a:lnTo>
                <a:lnTo>
                  <a:pt x="25400" y="359536"/>
                </a:lnTo>
                <a:lnTo>
                  <a:pt x="27432" y="362584"/>
                </a:lnTo>
                <a:lnTo>
                  <a:pt x="29083" y="365251"/>
                </a:lnTo>
                <a:lnTo>
                  <a:pt x="31623" y="367791"/>
                </a:lnTo>
                <a:lnTo>
                  <a:pt x="33655" y="369823"/>
                </a:lnTo>
                <a:lnTo>
                  <a:pt x="36703" y="371855"/>
                </a:lnTo>
                <a:lnTo>
                  <a:pt x="39243" y="373379"/>
                </a:lnTo>
                <a:lnTo>
                  <a:pt x="42291" y="374903"/>
                </a:lnTo>
                <a:lnTo>
                  <a:pt x="45338" y="376427"/>
                </a:lnTo>
                <a:lnTo>
                  <a:pt x="49022" y="376935"/>
                </a:lnTo>
                <a:lnTo>
                  <a:pt x="52070" y="377444"/>
                </a:lnTo>
                <a:lnTo>
                  <a:pt x="55625" y="377951"/>
                </a:lnTo>
                <a:lnTo>
                  <a:pt x="59182" y="377444"/>
                </a:lnTo>
                <a:lnTo>
                  <a:pt x="62230" y="376935"/>
                </a:lnTo>
                <a:lnTo>
                  <a:pt x="83820" y="362584"/>
                </a:lnTo>
                <a:lnTo>
                  <a:pt x="85851" y="359536"/>
                </a:lnTo>
                <a:lnTo>
                  <a:pt x="87375" y="356996"/>
                </a:lnTo>
                <a:lnTo>
                  <a:pt x="88392" y="353440"/>
                </a:lnTo>
                <a:lnTo>
                  <a:pt x="89408" y="350392"/>
                </a:lnTo>
                <a:lnTo>
                  <a:pt x="89916" y="346836"/>
                </a:lnTo>
                <a:lnTo>
                  <a:pt x="89916" y="343788"/>
                </a:lnTo>
                <a:lnTo>
                  <a:pt x="89916" y="340232"/>
                </a:lnTo>
                <a:lnTo>
                  <a:pt x="88900" y="336676"/>
                </a:lnTo>
                <a:lnTo>
                  <a:pt x="88392" y="333120"/>
                </a:lnTo>
                <a:lnTo>
                  <a:pt x="78612" y="318261"/>
                </a:lnTo>
                <a:lnTo>
                  <a:pt x="75565" y="314705"/>
                </a:lnTo>
                <a:lnTo>
                  <a:pt x="73533" y="311150"/>
                </a:lnTo>
                <a:lnTo>
                  <a:pt x="72009" y="307085"/>
                </a:lnTo>
                <a:lnTo>
                  <a:pt x="71500" y="303021"/>
                </a:lnTo>
                <a:lnTo>
                  <a:pt x="71500" y="111251"/>
                </a:lnTo>
                <a:close/>
              </a:path>
              <a:path w="109854" h="399414">
                <a:moveTo>
                  <a:pt x="70104" y="143255"/>
                </a:moveTo>
                <a:lnTo>
                  <a:pt x="59436" y="143255"/>
                </a:lnTo>
              </a:path>
              <a:path w="109854" h="399414">
                <a:moveTo>
                  <a:pt x="70104" y="170687"/>
                </a:moveTo>
                <a:lnTo>
                  <a:pt x="59436" y="170687"/>
                </a:lnTo>
              </a:path>
              <a:path w="109854" h="399414">
                <a:moveTo>
                  <a:pt x="70104" y="199644"/>
                </a:moveTo>
                <a:lnTo>
                  <a:pt x="59436" y="199644"/>
                </a:lnTo>
              </a:path>
              <a:path w="109854" h="399414">
                <a:moveTo>
                  <a:pt x="70104" y="227075"/>
                </a:moveTo>
                <a:lnTo>
                  <a:pt x="59436" y="227075"/>
                </a:lnTo>
              </a:path>
              <a:path w="109854" h="399414">
                <a:moveTo>
                  <a:pt x="70104" y="256031"/>
                </a:moveTo>
                <a:lnTo>
                  <a:pt x="59436" y="256031"/>
                </a:lnTo>
              </a:path>
              <a:path w="109854" h="399414">
                <a:moveTo>
                  <a:pt x="70104" y="283463"/>
                </a:moveTo>
                <a:lnTo>
                  <a:pt x="59436" y="283463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439411" y="2540507"/>
            <a:ext cx="337185" cy="431800"/>
          </a:xfrm>
          <a:custGeom>
            <a:avLst/>
            <a:gdLst/>
            <a:ahLst/>
            <a:cxnLst/>
            <a:rect l="l" t="t" r="r" b="b"/>
            <a:pathLst>
              <a:path w="337185" h="431800">
                <a:moveTo>
                  <a:pt x="336803" y="27178"/>
                </a:moveTo>
                <a:lnTo>
                  <a:pt x="336803" y="404114"/>
                </a:lnTo>
                <a:lnTo>
                  <a:pt x="336296" y="409829"/>
                </a:lnTo>
                <a:lnTo>
                  <a:pt x="334772" y="414909"/>
                </a:lnTo>
                <a:lnTo>
                  <a:pt x="310134" y="431292"/>
                </a:lnTo>
                <a:lnTo>
                  <a:pt x="26670" y="431292"/>
                </a:lnTo>
                <a:lnTo>
                  <a:pt x="0" y="404114"/>
                </a:lnTo>
                <a:lnTo>
                  <a:pt x="0" y="27178"/>
                </a:lnTo>
                <a:lnTo>
                  <a:pt x="26670" y="0"/>
                </a:lnTo>
                <a:lnTo>
                  <a:pt x="310134" y="0"/>
                </a:lnTo>
                <a:lnTo>
                  <a:pt x="336803" y="27178"/>
                </a:lnTo>
                <a:close/>
              </a:path>
              <a:path w="337185" h="431800">
                <a:moveTo>
                  <a:pt x="168401" y="418465"/>
                </a:moveTo>
                <a:lnTo>
                  <a:pt x="171958" y="417956"/>
                </a:lnTo>
                <a:lnTo>
                  <a:pt x="175133" y="416941"/>
                </a:lnTo>
                <a:lnTo>
                  <a:pt x="185800" y="401066"/>
                </a:lnTo>
                <a:lnTo>
                  <a:pt x="168401" y="383667"/>
                </a:lnTo>
                <a:lnTo>
                  <a:pt x="151002" y="401066"/>
                </a:lnTo>
                <a:lnTo>
                  <a:pt x="168401" y="418465"/>
                </a:lnTo>
                <a:close/>
              </a:path>
              <a:path w="337185" h="431800">
                <a:moveTo>
                  <a:pt x="303402" y="33274"/>
                </a:moveTo>
                <a:lnTo>
                  <a:pt x="33400" y="33274"/>
                </a:lnTo>
                <a:lnTo>
                  <a:pt x="33400" y="370840"/>
                </a:lnTo>
                <a:lnTo>
                  <a:pt x="303402" y="370840"/>
                </a:lnTo>
                <a:lnTo>
                  <a:pt x="303402" y="33274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918203" y="2540507"/>
            <a:ext cx="248920" cy="431800"/>
          </a:xfrm>
          <a:custGeom>
            <a:avLst/>
            <a:gdLst/>
            <a:ahLst/>
            <a:cxnLst/>
            <a:rect l="l" t="t" r="r" b="b"/>
            <a:pathLst>
              <a:path w="248920" h="431800">
                <a:moveTo>
                  <a:pt x="221361" y="0"/>
                </a:moveTo>
                <a:lnTo>
                  <a:pt x="27050" y="0"/>
                </a:lnTo>
                <a:lnTo>
                  <a:pt x="21462" y="508"/>
                </a:lnTo>
                <a:lnTo>
                  <a:pt x="16383" y="2031"/>
                </a:lnTo>
                <a:lnTo>
                  <a:pt x="0" y="27178"/>
                </a:lnTo>
                <a:lnTo>
                  <a:pt x="0" y="404114"/>
                </a:lnTo>
                <a:lnTo>
                  <a:pt x="27050" y="431292"/>
                </a:lnTo>
                <a:lnTo>
                  <a:pt x="221361" y="431292"/>
                </a:lnTo>
                <a:lnTo>
                  <a:pt x="248412" y="404114"/>
                </a:lnTo>
                <a:lnTo>
                  <a:pt x="248412" y="27178"/>
                </a:lnTo>
                <a:lnTo>
                  <a:pt x="221361" y="0"/>
                </a:lnTo>
                <a:close/>
              </a:path>
              <a:path w="248920" h="431800">
                <a:moveTo>
                  <a:pt x="116586" y="20447"/>
                </a:moveTo>
                <a:lnTo>
                  <a:pt x="131825" y="20447"/>
                </a:lnTo>
                <a:lnTo>
                  <a:pt x="134366" y="20955"/>
                </a:lnTo>
                <a:lnTo>
                  <a:pt x="136017" y="22606"/>
                </a:lnTo>
                <a:lnTo>
                  <a:pt x="137541" y="24130"/>
                </a:lnTo>
                <a:lnTo>
                  <a:pt x="138049" y="26669"/>
                </a:lnTo>
                <a:lnTo>
                  <a:pt x="137541" y="28702"/>
                </a:lnTo>
                <a:lnTo>
                  <a:pt x="136017" y="30734"/>
                </a:lnTo>
                <a:lnTo>
                  <a:pt x="134366" y="31750"/>
                </a:lnTo>
                <a:lnTo>
                  <a:pt x="131825" y="32258"/>
                </a:lnTo>
                <a:lnTo>
                  <a:pt x="116586" y="32258"/>
                </a:lnTo>
                <a:lnTo>
                  <a:pt x="114046" y="31750"/>
                </a:lnTo>
                <a:lnTo>
                  <a:pt x="112395" y="30734"/>
                </a:lnTo>
                <a:lnTo>
                  <a:pt x="110871" y="28702"/>
                </a:lnTo>
                <a:lnTo>
                  <a:pt x="110362" y="26669"/>
                </a:lnTo>
                <a:lnTo>
                  <a:pt x="110871" y="24130"/>
                </a:lnTo>
                <a:lnTo>
                  <a:pt x="112395" y="22606"/>
                </a:lnTo>
                <a:lnTo>
                  <a:pt x="114046" y="20955"/>
                </a:lnTo>
                <a:lnTo>
                  <a:pt x="116586" y="20447"/>
                </a:lnTo>
                <a:close/>
              </a:path>
              <a:path w="248920" h="431800">
                <a:moveTo>
                  <a:pt x="124206" y="408686"/>
                </a:moveTo>
                <a:lnTo>
                  <a:pt x="120650" y="408305"/>
                </a:lnTo>
                <a:lnTo>
                  <a:pt x="117094" y="407162"/>
                </a:lnTo>
                <a:lnTo>
                  <a:pt x="106299" y="390779"/>
                </a:lnTo>
                <a:lnTo>
                  <a:pt x="124206" y="372872"/>
                </a:lnTo>
                <a:lnTo>
                  <a:pt x="142112" y="390779"/>
                </a:lnTo>
                <a:lnTo>
                  <a:pt x="124206" y="408686"/>
                </a:lnTo>
                <a:close/>
              </a:path>
              <a:path w="248920" h="431800">
                <a:moveTo>
                  <a:pt x="221361" y="350393"/>
                </a:moveTo>
                <a:lnTo>
                  <a:pt x="27050" y="350393"/>
                </a:lnTo>
                <a:lnTo>
                  <a:pt x="27050" y="53848"/>
                </a:lnTo>
                <a:lnTo>
                  <a:pt x="221361" y="53848"/>
                </a:lnTo>
                <a:lnTo>
                  <a:pt x="221361" y="350393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2" name="object 72"/>
          <p:cNvGrpSpPr/>
          <p:nvPr/>
        </p:nvGrpSpPr>
        <p:grpSpPr>
          <a:xfrm>
            <a:off x="4972811" y="2563367"/>
            <a:ext cx="399415" cy="379730"/>
            <a:chOff x="4972811" y="2563367"/>
            <a:chExt cx="399415" cy="379730"/>
          </a:xfrm>
        </p:grpSpPr>
        <p:sp>
          <p:nvSpPr>
            <p:cNvPr id="73" name="object 73"/>
            <p:cNvSpPr/>
            <p:nvPr/>
          </p:nvSpPr>
          <p:spPr>
            <a:xfrm>
              <a:off x="5071871" y="2851403"/>
              <a:ext cx="201168" cy="914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978907" y="2569463"/>
              <a:ext cx="387350" cy="283845"/>
            </a:xfrm>
            <a:custGeom>
              <a:avLst/>
              <a:gdLst/>
              <a:ahLst/>
              <a:cxnLst/>
              <a:rect l="l" t="t" r="r" b="b"/>
              <a:pathLst>
                <a:path w="387350" h="283844">
                  <a:moveTo>
                    <a:pt x="376808" y="0"/>
                  </a:moveTo>
                  <a:lnTo>
                    <a:pt x="10159" y="0"/>
                  </a:lnTo>
                  <a:lnTo>
                    <a:pt x="8127" y="0"/>
                  </a:lnTo>
                  <a:lnTo>
                    <a:pt x="6603" y="1016"/>
                  </a:lnTo>
                  <a:lnTo>
                    <a:pt x="4571" y="1524"/>
                  </a:lnTo>
                  <a:lnTo>
                    <a:pt x="3047" y="3048"/>
                  </a:lnTo>
                  <a:lnTo>
                    <a:pt x="2031" y="4699"/>
                  </a:lnTo>
                  <a:lnTo>
                    <a:pt x="1015" y="6223"/>
                  </a:lnTo>
                  <a:lnTo>
                    <a:pt x="507" y="8255"/>
                  </a:lnTo>
                  <a:lnTo>
                    <a:pt x="0" y="10287"/>
                  </a:lnTo>
                  <a:lnTo>
                    <a:pt x="0" y="273177"/>
                  </a:lnTo>
                  <a:lnTo>
                    <a:pt x="6603" y="282448"/>
                  </a:lnTo>
                  <a:lnTo>
                    <a:pt x="8127" y="283463"/>
                  </a:lnTo>
                  <a:lnTo>
                    <a:pt x="10159" y="283463"/>
                  </a:lnTo>
                  <a:lnTo>
                    <a:pt x="376808" y="283463"/>
                  </a:lnTo>
                  <a:lnTo>
                    <a:pt x="378967" y="283463"/>
                  </a:lnTo>
                  <a:lnTo>
                    <a:pt x="380491" y="282448"/>
                  </a:lnTo>
                  <a:lnTo>
                    <a:pt x="387095" y="273177"/>
                  </a:lnTo>
                  <a:lnTo>
                    <a:pt x="387095" y="10287"/>
                  </a:lnTo>
                  <a:lnTo>
                    <a:pt x="386588" y="8255"/>
                  </a:lnTo>
                  <a:lnTo>
                    <a:pt x="386079" y="6223"/>
                  </a:lnTo>
                  <a:lnTo>
                    <a:pt x="385063" y="4699"/>
                  </a:lnTo>
                  <a:lnTo>
                    <a:pt x="384047" y="3048"/>
                  </a:lnTo>
                  <a:lnTo>
                    <a:pt x="382524" y="1524"/>
                  </a:lnTo>
                  <a:lnTo>
                    <a:pt x="380491" y="1016"/>
                  </a:lnTo>
                  <a:lnTo>
                    <a:pt x="378967" y="0"/>
                  </a:lnTo>
                  <a:lnTo>
                    <a:pt x="376808" y="0"/>
                  </a:lnTo>
                  <a:close/>
                </a:path>
                <a:path w="387350" h="283844">
                  <a:moveTo>
                    <a:pt x="356488" y="252603"/>
                  </a:moveTo>
                  <a:lnTo>
                    <a:pt x="30606" y="252603"/>
                  </a:lnTo>
                  <a:lnTo>
                    <a:pt x="30606" y="30861"/>
                  </a:lnTo>
                  <a:lnTo>
                    <a:pt x="356488" y="30861"/>
                  </a:lnTo>
                  <a:lnTo>
                    <a:pt x="356488" y="252603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6684264" y="2572511"/>
            <a:ext cx="367665" cy="368935"/>
            <a:chOff x="6684264" y="2572511"/>
            <a:chExt cx="367665" cy="368935"/>
          </a:xfrm>
        </p:grpSpPr>
        <p:sp>
          <p:nvSpPr>
            <p:cNvPr id="76" name="object 76"/>
            <p:cNvSpPr/>
            <p:nvPr/>
          </p:nvSpPr>
          <p:spPr>
            <a:xfrm>
              <a:off x="6690360" y="2578607"/>
              <a:ext cx="355600" cy="356870"/>
            </a:xfrm>
            <a:custGeom>
              <a:avLst/>
              <a:gdLst/>
              <a:ahLst/>
              <a:cxnLst/>
              <a:rect l="l" t="t" r="r" b="b"/>
              <a:pathLst>
                <a:path w="355600" h="356869">
                  <a:moveTo>
                    <a:pt x="338836" y="147574"/>
                  </a:moveTo>
                  <a:lnTo>
                    <a:pt x="302006" y="143510"/>
                  </a:lnTo>
                  <a:lnTo>
                    <a:pt x="299974" y="136271"/>
                  </a:lnTo>
                  <a:lnTo>
                    <a:pt x="296925" y="128650"/>
                  </a:lnTo>
                  <a:lnTo>
                    <a:pt x="293878" y="121412"/>
                  </a:lnTo>
                  <a:lnTo>
                    <a:pt x="290322" y="114300"/>
                  </a:lnTo>
                  <a:lnTo>
                    <a:pt x="313309" y="85598"/>
                  </a:lnTo>
                  <a:lnTo>
                    <a:pt x="314833" y="82550"/>
                  </a:lnTo>
                  <a:lnTo>
                    <a:pt x="315849" y="79375"/>
                  </a:lnTo>
                  <a:lnTo>
                    <a:pt x="316865" y="76327"/>
                  </a:lnTo>
                  <a:lnTo>
                    <a:pt x="316865" y="73279"/>
                  </a:lnTo>
                  <a:lnTo>
                    <a:pt x="294386" y="43561"/>
                  </a:lnTo>
                  <a:lnTo>
                    <a:pt x="291846" y="41529"/>
                  </a:lnTo>
                  <a:lnTo>
                    <a:pt x="288798" y="40005"/>
                  </a:lnTo>
                  <a:lnTo>
                    <a:pt x="285750" y="38989"/>
                  </a:lnTo>
                  <a:lnTo>
                    <a:pt x="282194" y="38481"/>
                  </a:lnTo>
                  <a:lnTo>
                    <a:pt x="279019" y="38481"/>
                  </a:lnTo>
                  <a:lnTo>
                    <a:pt x="275971" y="39497"/>
                  </a:lnTo>
                  <a:lnTo>
                    <a:pt x="272923" y="40512"/>
                  </a:lnTo>
                  <a:lnTo>
                    <a:pt x="269875" y="42544"/>
                  </a:lnTo>
                  <a:lnTo>
                    <a:pt x="241300" y="65150"/>
                  </a:lnTo>
                  <a:lnTo>
                    <a:pt x="234188" y="61468"/>
                  </a:lnTo>
                  <a:lnTo>
                    <a:pt x="227075" y="58419"/>
                  </a:lnTo>
                  <a:lnTo>
                    <a:pt x="219329" y="55372"/>
                  </a:lnTo>
                  <a:lnTo>
                    <a:pt x="212217" y="53340"/>
                  </a:lnTo>
                  <a:lnTo>
                    <a:pt x="208153" y="16383"/>
                  </a:lnTo>
                  <a:lnTo>
                    <a:pt x="207137" y="13335"/>
                  </a:lnTo>
                  <a:lnTo>
                    <a:pt x="206121" y="10287"/>
                  </a:lnTo>
                  <a:lnTo>
                    <a:pt x="204089" y="7239"/>
                  </a:lnTo>
                  <a:lnTo>
                    <a:pt x="189738" y="0"/>
                  </a:lnTo>
                  <a:lnTo>
                    <a:pt x="165354" y="0"/>
                  </a:lnTo>
                  <a:lnTo>
                    <a:pt x="147955" y="13335"/>
                  </a:lnTo>
                  <a:lnTo>
                    <a:pt x="146939" y="16383"/>
                  </a:lnTo>
                  <a:lnTo>
                    <a:pt x="142875" y="53340"/>
                  </a:lnTo>
                  <a:lnTo>
                    <a:pt x="135763" y="55372"/>
                  </a:lnTo>
                  <a:lnTo>
                    <a:pt x="128016" y="58419"/>
                  </a:lnTo>
                  <a:lnTo>
                    <a:pt x="120904" y="61468"/>
                  </a:lnTo>
                  <a:lnTo>
                    <a:pt x="113792" y="65150"/>
                  </a:lnTo>
                  <a:lnTo>
                    <a:pt x="85217" y="42544"/>
                  </a:lnTo>
                  <a:lnTo>
                    <a:pt x="82169" y="40512"/>
                  </a:lnTo>
                  <a:lnTo>
                    <a:pt x="79121" y="39497"/>
                  </a:lnTo>
                  <a:lnTo>
                    <a:pt x="76073" y="38481"/>
                  </a:lnTo>
                  <a:lnTo>
                    <a:pt x="73025" y="38481"/>
                  </a:lnTo>
                  <a:lnTo>
                    <a:pt x="43434" y="60960"/>
                  </a:lnTo>
                  <a:lnTo>
                    <a:pt x="41401" y="63500"/>
                  </a:lnTo>
                  <a:lnTo>
                    <a:pt x="39878" y="66675"/>
                  </a:lnTo>
                  <a:lnTo>
                    <a:pt x="38735" y="69723"/>
                  </a:lnTo>
                  <a:lnTo>
                    <a:pt x="38226" y="73279"/>
                  </a:lnTo>
                  <a:lnTo>
                    <a:pt x="38226" y="76327"/>
                  </a:lnTo>
                  <a:lnTo>
                    <a:pt x="39243" y="79375"/>
                  </a:lnTo>
                  <a:lnTo>
                    <a:pt x="40386" y="82550"/>
                  </a:lnTo>
                  <a:lnTo>
                    <a:pt x="42418" y="85598"/>
                  </a:lnTo>
                  <a:lnTo>
                    <a:pt x="64770" y="114300"/>
                  </a:lnTo>
                  <a:lnTo>
                    <a:pt x="61214" y="121412"/>
                  </a:lnTo>
                  <a:lnTo>
                    <a:pt x="58166" y="128650"/>
                  </a:lnTo>
                  <a:lnTo>
                    <a:pt x="55118" y="136271"/>
                  </a:lnTo>
                  <a:lnTo>
                    <a:pt x="53086" y="143510"/>
                  </a:lnTo>
                  <a:lnTo>
                    <a:pt x="16383" y="147574"/>
                  </a:lnTo>
                  <a:lnTo>
                    <a:pt x="13335" y="148590"/>
                  </a:lnTo>
                  <a:lnTo>
                    <a:pt x="10160" y="149606"/>
                  </a:lnTo>
                  <a:lnTo>
                    <a:pt x="0" y="165989"/>
                  </a:lnTo>
                  <a:lnTo>
                    <a:pt x="0" y="190627"/>
                  </a:lnTo>
                  <a:lnTo>
                    <a:pt x="13335" y="208025"/>
                  </a:lnTo>
                  <a:lnTo>
                    <a:pt x="16383" y="209042"/>
                  </a:lnTo>
                  <a:lnTo>
                    <a:pt x="53086" y="213106"/>
                  </a:lnTo>
                  <a:lnTo>
                    <a:pt x="55118" y="220344"/>
                  </a:lnTo>
                  <a:lnTo>
                    <a:pt x="58166" y="227965"/>
                  </a:lnTo>
                  <a:lnTo>
                    <a:pt x="61214" y="235204"/>
                  </a:lnTo>
                  <a:lnTo>
                    <a:pt x="64770" y="242316"/>
                  </a:lnTo>
                  <a:lnTo>
                    <a:pt x="42418" y="271018"/>
                  </a:lnTo>
                  <a:lnTo>
                    <a:pt x="40386" y="274193"/>
                  </a:lnTo>
                  <a:lnTo>
                    <a:pt x="39243" y="277241"/>
                  </a:lnTo>
                  <a:lnTo>
                    <a:pt x="38226" y="280289"/>
                  </a:lnTo>
                  <a:lnTo>
                    <a:pt x="38226" y="283337"/>
                  </a:lnTo>
                  <a:lnTo>
                    <a:pt x="60706" y="313055"/>
                  </a:lnTo>
                  <a:lnTo>
                    <a:pt x="63246" y="315087"/>
                  </a:lnTo>
                  <a:lnTo>
                    <a:pt x="66294" y="316611"/>
                  </a:lnTo>
                  <a:lnTo>
                    <a:pt x="69342" y="317627"/>
                  </a:lnTo>
                  <a:lnTo>
                    <a:pt x="73025" y="318135"/>
                  </a:lnTo>
                  <a:lnTo>
                    <a:pt x="76073" y="318135"/>
                  </a:lnTo>
                  <a:lnTo>
                    <a:pt x="79121" y="317119"/>
                  </a:lnTo>
                  <a:lnTo>
                    <a:pt x="82169" y="316103"/>
                  </a:lnTo>
                  <a:lnTo>
                    <a:pt x="85217" y="314579"/>
                  </a:lnTo>
                  <a:lnTo>
                    <a:pt x="113792" y="291592"/>
                  </a:lnTo>
                  <a:lnTo>
                    <a:pt x="120904" y="295148"/>
                  </a:lnTo>
                  <a:lnTo>
                    <a:pt x="128016" y="298196"/>
                  </a:lnTo>
                  <a:lnTo>
                    <a:pt x="135763" y="301244"/>
                  </a:lnTo>
                  <a:lnTo>
                    <a:pt x="142875" y="303275"/>
                  </a:lnTo>
                  <a:lnTo>
                    <a:pt x="146939" y="340233"/>
                  </a:lnTo>
                  <a:lnTo>
                    <a:pt x="147955" y="343281"/>
                  </a:lnTo>
                  <a:lnTo>
                    <a:pt x="148971" y="346329"/>
                  </a:lnTo>
                  <a:lnTo>
                    <a:pt x="165354" y="356616"/>
                  </a:lnTo>
                  <a:lnTo>
                    <a:pt x="189738" y="356616"/>
                  </a:lnTo>
                  <a:lnTo>
                    <a:pt x="207137" y="343281"/>
                  </a:lnTo>
                  <a:lnTo>
                    <a:pt x="208153" y="340233"/>
                  </a:lnTo>
                  <a:lnTo>
                    <a:pt x="212217" y="303275"/>
                  </a:lnTo>
                  <a:lnTo>
                    <a:pt x="219329" y="301244"/>
                  </a:lnTo>
                  <a:lnTo>
                    <a:pt x="227075" y="298196"/>
                  </a:lnTo>
                  <a:lnTo>
                    <a:pt x="234188" y="295148"/>
                  </a:lnTo>
                  <a:lnTo>
                    <a:pt x="241300" y="291592"/>
                  </a:lnTo>
                  <a:lnTo>
                    <a:pt x="269875" y="314579"/>
                  </a:lnTo>
                  <a:lnTo>
                    <a:pt x="272923" y="316103"/>
                  </a:lnTo>
                  <a:lnTo>
                    <a:pt x="275971" y="317119"/>
                  </a:lnTo>
                  <a:lnTo>
                    <a:pt x="279019" y="318135"/>
                  </a:lnTo>
                  <a:lnTo>
                    <a:pt x="282194" y="318135"/>
                  </a:lnTo>
                  <a:lnTo>
                    <a:pt x="311785" y="295656"/>
                  </a:lnTo>
                  <a:lnTo>
                    <a:pt x="313817" y="293116"/>
                  </a:lnTo>
                  <a:lnTo>
                    <a:pt x="315341" y="290068"/>
                  </a:lnTo>
                  <a:lnTo>
                    <a:pt x="316357" y="286893"/>
                  </a:lnTo>
                  <a:lnTo>
                    <a:pt x="316865" y="283337"/>
                  </a:lnTo>
                  <a:lnTo>
                    <a:pt x="316865" y="280289"/>
                  </a:lnTo>
                  <a:lnTo>
                    <a:pt x="315849" y="277241"/>
                  </a:lnTo>
                  <a:lnTo>
                    <a:pt x="314833" y="274193"/>
                  </a:lnTo>
                  <a:lnTo>
                    <a:pt x="313309" y="271018"/>
                  </a:lnTo>
                  <a:lnTo>
                    <a:pt x="290322" y="242316"/>
                  </a:lnTo>
                  <a:lnTo>
                    <a:pt x="293878" y="235204"/>
                  </a:lnTo>
                  <a:lnTo>
                    <a:pt x="296925" y="227965"/>
                  </a:lnTo>
                  <a:lnTo>
                    <a:pt x="299974" y="220344"/>
                  </a:lnTo>
                  <a:lnTo>
                    <a:pt x="302006" y="213106"/>
                  </a:lnTo>
                  <a:lnTo>
                    <a:pt x="338836" y="209042"/>
                  </a:lnTo>
                  <a:lnTo>
                    <a:pt x="341884" y="208025"/>
                  </a:lnTo>
                  <a:lnTo>
                    <a:pt x="344932" y="207010"/>
                  </a:lnTo>
                  <a:lnTo>
                    <a:pt x="355092" y="190627"/>
                  </a:lnTo>
                  <a:lnTo>
                    <a:pt x="355092" y="165989"/>
                  </a:lnTo>
                  <a:lnTo>
                    <a:pt x="341884" y="148590"/>
                  </a:lnTo>
                  <a:lnTo>
                    <a:pt x="338836" y="147574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804152" y="2692907"/>
              <a:ext cx="127508" cy="12801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/>
          <p:nvPr/>
        </p:nvSpPr>
        <p:spPr>
          <a:xfrm>
            <a:off x="7211568" y="2592323"/>
            <a:ext cx="448055" cy="3352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9" name="object 79"/>
          <p:cNvGrpSpPr/>
          <p:nvPr/>
        </p:nvGrpSpPr>
        <p:grpSpPr>
          <a:xfrm>
            <a:off x="6123432" y="2574035"/>
            <a:ext cx="355600" cy="361315"/>
            <a:chOff x="6123432" y="2574035"/>
            <a:chExt cx="355600" cy="361315"/>
          </a:xfrm>
        </p:grpSpPr>
        <p:sp>
          <p:nvSpPr>
            <p:cNvPr id="80" name="object 80"/>
            <p:cNvSpPr/>
            <p:nvPr/>
          </p:nvSpPr>
          <p:spPr>
            <a:xfrm>
              <a:off x="6129528" y="2580131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60" h="264160">
                  <a:moveTo>
                    <a:pt x="131572" y="0"/>
                  </a:moveTo>
                  <a:lnTo>
                    <a:pt x="124968" y="507"/>
                  </a:lnTo>
                  <a:lnTo>
                    <a:pt x="118363" y="1016"/>
                  </a:lnTo>
                  <a:lnTo>
                    <a:pt x="111633" y="1524"/>
                  </a:lnTo>
                  <a:lnTo>
                    <a:pt x="105029" y="3048"/>
                  </a:lnTo>
                  <a:lnTo>
                    <a:pt x="98933" y="4572"/>
                  </a:lnTo>
                  <a:lnTo>
                    <a:pt x="92837" y="6095"/>
                  </a:lnTo>
                  <a:lnTo>
                    <a:pt x="58166" y="22479"/>
                  </a:lnTo>
                  <a:lnTo>
                    <a:pt x="22479" y="58166"/>
                  </a:lnTo>
                  <a:lnTo>
                    <a:pt x="6096" y="92837"/>
                  </a:lnTo>
                  <a:lnTo>
                    <a:pt x="4063" y="98932"/>
                  </a:lnTo>
                  <a:lnTo>
                    <a:pt x="2539" y="105537"/>
                  </a:lnTo>
                  <a:lnTo>
                    <a:pt x="1524" y="111632"/>
                  </a:lnTo>
                  <a:lnTo>
                    <a:pt x="508" y="118363"/>
                  </a:lnTo>
                  <a:lnTo>
                    <a:pt x="0" y="124968"/>
                  </a:lnTo>
                  <a:lnTo>
                    <a:pt x="0" y="132080"/>
                  </a:lnTo>
                  <a:lnTo>
                    <a:pt x="0" y="138684"/>
                  </a:lnTo>
                  <a:lnTo>
                    <a:pt x="508" y="145287"/>
                  </a:lnTo>
                  <a:lnTo>
                    <a:pt x="10160" y="183006"/>
                  </a:lnTo>
                  <a:lnTo>
                    <a:pt x="30099" y="215645"/>
                  </a:lnTo>
                  <a:lnTo>
                    <a:pt x="63246" y="244729"/>
                  </a:lnTo>
                  <a:lnTo>
                    <a:pt x="68834" y="247776"/>
                  </a:lnTo>
                  <a:lnTo>
                    <a:pt x="74422" y="250825"/>
                  </a:lnTo>
                  <a:lnTo>
                    <a:pt x="80518" y="253492"/>
                  </a:lnTo>
                  <a:lnTo>
                    <a:pt x="86741" y="255524"/>
                  </a:lnTo>
                  <a:lnTo>
                    <a:pt x="92837" y="257556"/>
                  </a:lnTo>
                  <a:lnTo>
                    <a:pt x="124968" y="263651"/>
                  </a:lnTo>
                  <a:lnTo>
                    <a:pt x="131572" y="263651"/>
                  </a:lnTo>
                  <a:lnTo>
                    <a:pt x="138684" y="263651"/>
                  </a:lnTo>
                  <a:lnTo>
                    <a:pt x="145287" y="263144"/>
                  </a:lnTo>
                  <a:lnTo>
                    <a:pt x="152019" y="262128"/>
                  </a:lnTo>
                  <a:lnTo>
                    <a:pt x="158114" y="261112"/>
                  </a:lnTo>
                  <a:lnTo>
                    <a:pt x="164719" y="259587"/>
                  </a:lnTo>
                  <a:lnTo>
                    <a:pt x="170814" y="257556"/>
                  </a:lnTo>
                  <a:lnTo>
                    <a:pt x="176911" y="255524"/>
                  </a:lnTo>
                  <a:lnTo>
                    <a:pt x="183134" y="253492"/>
                  </a:lnTo>
                  <a:lnTo>
                    <a:pt x="188722" y="250825"/>
                  </a:lnTo>
                  <a:lnTo>
                    <a:pt x="194310" y="247776"/>
                  </a:lnTo>
                  <a:lnTo>
                    <a:pt x="199898" y="244729"/>
                  </a:lnTo>
                  <a:lnTo>
                    <a:pt x="233552" y="215645"/>
                  </a:lnTo>
                  <a:lnTo>
                    <a:pt x="247269" y="194818"/>
                  </a:lnTo>
                  <a:lnTo>
                    <a:pt x="250317" y="189230"/>
                  </a:lnTo>
                  <a:lnTo>
                    <a:pt x="252984" y="183006"/>
                  </a:lnTo>
                  <a:lnTo>
                    <a:pt x="255524" y="177419"/>
                  </a:lnTo>
                  <a:lnTo>
                    <a:pt x="257556" y="171323"/>
                  </a:lnTo>
                  <a:lnTo>
                    <a:pt x="259587" y="164719"/>
                  </a:lnTo>
                  <a:lnTo>
                    <a:pt x="260604" y="158623"/>
                  </a:lnTo>
                  <a:lnTo>
                    <a:pt x="262127" y="152019"/>
                  </a:lnTo>
                  <a:lnTo>
                    <a:pt x="262636" y="145287"/>
                  </a:lnTo>
                  <a:lnTo>
                    <a:pt x="263144" y="138684"/>
                  </a:lnTo>
                  <a:lnTo>
                    <a:pt x="263651" y="132080"/>
                  </a:lnTo>
                  <a:lnTo>
                    <a:pt x="263144" y="124968"/>
                  </a:lnTo>
                  <a:lnTo>
                    <a:pt x="262636" y="118363"/>
                  </a:lnTo>
                  <a:lnTo>
                    <a:pt x="262127" y="111632"/>
                  </a:lnTo>
                  <a:lnTo>
                    <a:pt x="260604" y="105537"/>
                  </a:lnTo>
                  <a:lnTo>
                    <a:pt x="259587" y="98932"/>
                  </a:lnTo>
                  <a:lnTo>
                    <a:pt x="247269" y="69342"/>
                  </a:lnTo>
                  <a:lnTo>
                    <a:pt x="244221" y="63754"/>
                  </a:lnTo>
                  <a:lnTo>
                    <a:pt x="215646" y="30099"/>
                  </a:lnTo>
                  <a:lnTo>
                    <a:pt x="199898" y="19431"/>
                  </a:lnTo>
                  <a:lnTo>
                    <a:pt x="194310" y="16382"/>
                  </a:lnTo>
                  <a:lnTo>
                    <a:pt x="158114" y="3048"/>
                  </a:lnTo>
                  <a:lnTo>
                    <a:pt x="152019" y="1524"/>
                  </a:lnTo>
                  <a:lnTo>
                    <a:pt x="145287" y="1016"/>
                  </a:lnTo>
                  <a:lnTo>
                    <a:pt x="138684" y="507"/>
                  </a:lnTo>
                  <a:lnTo>
                    <a:pt x="131572" y="0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153912" y="2604515"/>
              <a:ext cx="324612" cy="33070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/>
          <p:nvPr/>
        </p:nvSpPr>
        <p:spPr>
          <a:xfrm>
            <a:off x="3285744" y="3168395"/>
            <a:ext cx="398145" cy="306705"/>
          </a:xfrm>
          <a:custGeom>
            <a:avLst/>
            <a:gdLst/>
            <a:ahLst/>
            <a:cxnLst/>
            <a:rect l="l" t="t" r="r" b="b"/>
            <a:pathLst>
              <a:path w="398145" h="306704">
                <a:moveTo>
                  <a:pt x="397763" y="168529"/>
                </a:moveTo>
                <a:lnTo>
                  <a:pt x="393700" y="171196"/>
                </a:lnTo>
                <a:lnTo>
                  <a:pt x="389508" y="172720"/>
                </a:lnTo>
                <a:lnTo>
                  <a:pt x="384936" y="173736"/>
                </a:lnTo>
                <a:lnTo>
                  <a:pt x="380364" y="173736"/>
                </a:lnTo>
                <a:lnTo>
                  <a:pt x="375665" y="172720"/>
                </a:lnTo>
                <a:lnTo>
                  <a:pt x="371601" y="171196"/>
                </a:lnTo>
                <a:lnTo>
                  <a:pt x="368045" y="169037"/>
                </a:lnTo>
                <a:lnTo>
                  <a:pt x="364997" y="166497"/>
                </a:lnTo>
                <a:lnTo>
                  <a:pt x="362838" y="163449"/>
                </a:lnTo>
                <a:lnTo>
                  <a:pt x="361314" y="159893"/>
                </a:lnTo>
                <a:lnTo>
                  <a:pt x="361314" y="156210"/>
                </a:lnTo>
                <a:lnTo>
                  <a:pt x="371601" y="143383"/>
                </a:lnTo>
                <a:lnTo>
                  <a:pt x="373633" y="142875"/>
                </a:lnTo>
                <a:lnTo>
                  <a:pt x="375157" y="142875"/>
                </a:lnTo>
                <a:lnTo>
                  <a:pt x="376681" y="143383"/>
                </a:lnTo>
                <a:lnTo>
                  <a:pt x="378332" y="143891"/>
                </a:lnTo>
                <a:lnTo>
                  <a:pt x="379348" y="144906"/>
                </a:lnTo>
                <a:lnTo>
                  <a:pt x="379856" y="145923"/>
                </a:lnTo>
                <a:lnTo>
                  <a:pt x="380872" y="149098"/>
                </a:lnTo>
                <a:lnTo>
                  <a:pt x="380364" y="152146"/>
                </a:lnTo>
                <a:lnTo>
                  <a:pt x="379348" y="155194"/>
                </a:lnTo>
                <a:lnTo>
                  <a:pt x="377825" y="157734"/>
                </a:lnTo>
                <a:lnTo>
                  <a:pt x="375157" y="160401"/>
                </a:lnTo>
                <a:lnTo>
                  <a:pt x="371093" y="162433"/>
                </a:lnTo>
                <a:lnTo>
                  <a:pt x="367029" y="163956"/>
                </a:lnTo>
                <a:lnTo>
                  <a:pt x="362330" y="164465"/>
                </a:lnTo>
                <a:lnTo>
                  <a:pt x="357758" y="164465"/>
                </a:lnTo>
                <a:lnTo>
                  <a:pt x="355218" y="164465"/>
                </a:lnTo>
                <a:lnTo>
                  <a:pt x="353186" y="163956"/>
                </a:lnTo>
                <a:lnTo>
                  <a:pt x="347979" y="154686"/>
                </a:lnTo>
                <a:lnTo>
                  <a:pt x="347471" y="148081"/>
                </a:lnTo>
                <a:lnTo>
                  <a:pt x="346963" y="141351"/>
                </a:lnTo>
                <a:lnTo>
                  <a:pt x="345947" y="134620"/>
                </a:lnTo>
                <a:lnTo>
                  <a:pt x="331596" y="97155"/>
                </a:lnTo>
                <a:lnTo>
                  <a:pt x="323976" y="85852"/>
                </a:lnTo>
                <a:lnTo>
                  <a:pt x="319913" y="80137"/>
                </a:lnTo>
                <a:lnTo>
                  <a:pt x="315213" y="75056"/>
                </a:lnTo>
                <a:lnTo>
                  <a:pt x="310641" y="69850"/>
                </a:lnTo>
                <a:lnTo>
                  <a:pt x="305561" y="65278"/>
                </a:lnTo>
                <a:lnTo>
                  <a:pt x="300354" y="60706"/>
                </a:lnTo>
                <a:lnTo>
                  <a:pt x="294766" y="56006"/>
                </a:lnTo>
                <a:lnTo>
                  <a:pt x="288543" y="51943"/>
                </a:lnTo>
                <a:lnTo>
                  <a:pt x="282447" y="47752"/>
                </a:lnTo>
                <a:lnTo>
                  <a:pt x="241934" y="29337"/>
                </a:lnTo>
                <a:lnTo>
                  <a:pt x="202945" y="22098"/>
                </a:lnTo>
                <a:lnTo>
                  <a:pt x="194817" y="21590"/>
                </a:lnTo>
                <a:lnTo>
                  <a:pt x="186562" y="21590"/>
                </a:lnTo>
                <a:lnTo>
                  <a:pt x="175259" y="21590"/>
                </a:lnTo>
                <a:lnTo>
                  <a:pt x="164083" y="22606"/>
                </a:lnTo>
                <a:lnTo>
                  <a:pt x="152780" y="24130"/>
                </a:lnTo>
                <a:lnTo>
                  <a:pt x="141985" y="26797"/>
                </a:lnTo>
                <a:lnTo>
                  <a:pt x="138937" y="22098"/>
                </a:lnTo>
                <a:lnTo>
                  <a:pt x="135889" y="18542"/>
                </a:lnTo>
                <a:lnTo>
                  <a:pt x="132206" y="14859"/>
                </a:lnTo>
                <a:lnTo>
                  <a:pt x="129158" y="11811"/>
                </a:lnTo>
                <a:lnTo>
                  <a:pt x="105536" y="1016"/>
                </a:lnTo>
                <a:lnTo>
                  <a:pt x="101472" y="0"/>
                </a:lnTo>
                <a:lnTo>
                  <a:pt x="99440" y="4064"/>
                </a:lnTo>
                <a:lnTo>
                  <a:pt x="97408" y="8255"/>
                </a:lnTo>
                <a:lnTo>
                  <a:pt x="95376" y="14351"/>
                </a:lnTo>
                <a:lnTo>
                  <a:pt x="93344" y="21081"/>
                </a:lnTo>
                <a:lnTo>
                  <a:pt x="92201" y="29337"/>
                </a:lnTo>
                <a:lnTo>
                  <a:pt x="91820" y="37465"/>
                </a:lnTo>
                <a:lnTo>
                  <a:pt x="91820" y="42164"/>
                </a:lnTo>
                <a:lnTo>
                  <a:pt x="92709" y="46736"/>
                </a:lnTo>
                <a:lnTo>
                  <a:pt x="59435" y="76073"/>
                </a:lnTo>
                <a:lnTo>
                  <a:pt x="35940" y="110490"/>
                </a:lnTo>
                <a:lnTo>
                  <a:pt x="32765" y="116712"/>
                </a:lnTo>
                <a:lnTo>
                  <a:pt x="30733" y="122301"/>
                </a:lnTo>
                <a:lnTo>
                  <a:pt x="11810" y="122301"/>
                </a:lnTo>
                <a:lnTo>
                  <a:pt x="9778" y="122809"/>
                </a:lnTo>
                <a:lnTo>
                  <a:pt x="7238" y="123317"/>
                </a:lnTo>
                <a:lnTo>
                  <a:pt x="5079" y="124333"/>
                </a:lnTo>
                <a:lnTo>
                  <a:pt x="3555" y="125856"/>
                </a:lnTo>
                <a:lnTo>
                  <a:pt x="2031" y="127508"/>
                </a:lnTo>
                <a:lnTo>
                  <a:pt x="1015" y="129540"/>
                </a:lnTo>
                <a:lnTo>
                  <a:pt x="507" y="132080"/>
                </a:lnTo>
                <a:lnTo>
                  <a:pt x="0" y="134112"/>
                </a:lnTo>
                <a:lnTo>
                  <a:pt x="0" y="181483"/>
                </a:lnTo>
                <a:lnTo>
                  <a:pt x="507" y="184023"/>
                </a:lnTo>
                <a:lnTo>
                  <a:pt x="1015" y="186055"/>
                </a:lnTo>
                <a:lnTo>
                  <a:pt x="2031" y="188087"/>
                </a:lnTo>
                <a:lnTo>
                  <a:pt x="3555" y="189611"/>
                </a:lnTo>
                <a:lnTo>
                  <a:pt x="5079" y="191135"/>
                </a:lnTo>
                <a:lnTo>
                  <a:pt x="7238" y="192278"/>
                </a:lnTo>
                <a:lnTo>
                  <a:pt x="9778" y="193294"/>
                </a:lnTo>
                <a:lnTo>
                  <a:pt x="11810" y="193294"/>
                </a:lnTo>
                <a:lnTo>
                  <a:pt x="31750" y="193294"/>
                </a:lnTo>
                <a:lnTo>
                  <a:pt x="33273" y="197358"/>
                </a:lnTo>
                <a:lnTo>
                  <a:pt x="35432" y="201930"/>
                </a:lnTo>
                <a:lnTo>
                  <a:pt x="62483" y="234950"/>
                </a:lnTo>
                <a:lnTo>
                  <a:pt x="92709" y="253873"/>
                </a:lnTo>
                <a:lnTo>
                  <a:pt x="92709" y="306324"/>
                </a:lnTo>
                <a:lnTo>
                  <a:pt x="107060" y="306324"/>
                </a:lnTo>
                <a:lnTo>
                  <a:pt x="132714" y="271399"/>
                </a:lnTo>
                <a:lnTo>
                  <a:pt x="145541" y="274955"/>
                </a:lnTo>
                <a:lnTo>
                  <a:pt x="158876" y="276987"/>
                </a:lnTo>
                <a:lnTo>
                  <a:pt x="172719" y="278511"/>
                </a:lnTo>
                <a:lnTo>
                  <a:pt x="186562" y="279019"/>
                </a:lnTo>
                <a:lnTo>
                  <a:pt x="200405" y="278511"/>
                </a:lnTo>
                <a:lnTo>
                  <a:pt x="214248" y="276987"/>
                </a:lnTo>
                <a:lnTo>
                  <a:pt x="227583" y="274955"/>
                </a:lnTo>
                <a:lnTo>
                  <a:pt x="240410" y="271399"/>
                </a:lnTo>
                <a:lnTo>
                  <a:pt x="265048" y="306324"/>
                </a:lnTo>
                <a:lnTo>
                  <a:pt x="280923" y="306324"/>
                </a:lnTo>
                <a:lnTo>
                  <a:pt x="280923" y="253873"/>
                </a:lnTo>
                <a:lnTo>
                  <a:pt x="317753" y="230251"/>
                </a:lnTo>
                <a:lnTo>
                  <a:pt x="331088" y="213868"/>
                </a:lnTo>
                <a:lnTo>
                  <a:pt x="334771" y="208153"/>
                </a:lnTo>
                <a:lnTo>
                  <a:pt x="347471" y="167005"/>
                </a:lnTo>
                <a:lnTo>
                  <a:pt x="347471" y="160401"/>
                </a:lnTo>
              </a:path>
              <a:path w="398145" h="306704">
                <a:moveTo>
                  <a:pt x="78485" y="141731"/>
                </a:moveTo>
                <a:lnTo>
                  <a:pt x="75437" y="141224"/>
                </a:lnTo>
                <a:lnTo>
                  <a:pt x="72770" y="140716"/>
                </a:lnTo>
                <a:lnTo>
                  <a:pt x="64007" y="127254"/>
                </a:lnTo>
                <a:lnTo>
                  <a:pt x="64515" y="124206"/>
                </a:lnTo>
                <a:lnTo>
                  <a:pt x="65023" y="121539"/>
                </a:lnTo>
                <a:lnTo>
                  <a:pt x="66675" y="119506"/>
                </a:lnTo>
                <a:lnTo>
                  <a:pt x="68198" y="116967"/>
                </a:lnTo>
                <a:lnTo>
                  <a:pt x="70230" y="115316"/>
                </a:lnTo>
                <a:lnTo>
                  <a:pt x="72770" y="114300"/>
                </a:lnTo>
                <a:lnTo>
                  <a:pt x="75437" y="113284"/>
                </a:lnTo>
                <a:lnTo>
                  <a:pt x="78485" y="112776"/>
                </a:lnTo>
                <a:lnTo>
                  <a:pt x="92963" y="127254"/>
                </a:lnTo>
                <a:lnTo>
                  <a:pt x="86232" y="139192"/>
                </a:lnTo>
                <a:lnTo>
                  <a:pt x="84200" y="140716"/>
                </a:lnTo>
                <a:lnTo>
                  <a:pt x="81025" y="141224"/>
                </a:lnTo>
                <a:lnTo>
                  <a:pt x="78485" y="141731"/>
                </a:lnTo>
              </a:path>
              <a:path w="398145" h="306704">
                <a:moveTo>
                  <a:pt x="222503" y="67056"/>
                </a:moveTo>
                <a:lnTo>
                  <a:pt x="218439" y="64389"/>
                </a:lnTo>
                <a:lnTo>
                  <a:pt x="214375" y="62230"/>
                </a:lnTo>
                <a:lnTo>
                  <a:pt x="210184" y="60706"/>
                </a:lnTo>
                <a:lnTo>
                  <a:pt x="205612" y="59055"/>
                </a:lnTo>
                <a:lnTo>
                  <a:pt x="201040" y="58039"/>
                </a:lnTo>
                <a:lnTo>
                  <a:pt x="196341" y="56896"/>
                </a:lnTo>
                <a:lnTo>
                  <a:pt x="191261" y="56387"/>
                </a:lnTo>
                <a:lnTo>
                  <a:pt x="186689" y="56387"/>
                </a:lnTo>
                <a:lnTo>
                  <a:pt x="181609" y="56387"/>
                </a:lnTo>
                <a:lnTo>
                  <a:pt x="177037" y="56896"/>
                </a:lnTo>
                <a:lnTo>
                  <a:pt x="172338" y="58039"/>
                </a:lnTo>
                <a:lnTo>
                  <a:pt x="167766" y="59055"/>
                </a:lnTo>
                <a:lnTo>
                  <a:pt x="163194" y="60706"/>
                </a:lnTo>
                <a:lnTo>
                  <a:pt x="158622" y="62230"/>
                </a:lnTo>
                <a:lnTo>
                  <a:pt x="154431" y="64389"/>
                </a:lnTo>
                <a:lnTo>
                  <a:pt x="150875" y="67056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3" name="object 83"/>
          <p:cNvGrpSpPr/>
          <p:nvPr/>
        </p:nvGrpSpPr>
        <p:grpSpPr>
          <a:xfrm>
            <a:off x="7856219" y="2555748"/>
            <a:ext cx="283845" cy="401320"/>
            <a:chOff x="7856219" y="2555748"/>
            <a:chExt cx="283845" cy="401320"/>
          </a:xfrm>
        </p:grpSpPr>
        <p:sp>
          <p:nvSpPr>
            <p:cNvPr id="84" name="object 84"/>
            <p:cNvSpPr/>
            <p:nvPr/>
          </p:nvSpPr>
          <p:spPr>
            <a:xfrm>
              <a:off x="7862315" y="2561844"/>
              <a:ext cx="271780" cy="388620"/>
            </a:xfrm>
            <a:custGeom>
              <a:avLst/>
              <a:gdLst/>
              <a:ahLst/>
              <a:cxnLst/>
              <a:rect l="l" t="t" r="r" b="b"/>
              <a:pathLst>
                <a:path w="271779" h="388619">
                  <a:moveTo>
                    <a:pt x="260984" y="157987"/>
                  </a:moveTo>
                  <a:lnTo>
                    <a:pt x="245109" y="157987"/>
                  </a:lnTo>
                  <a:lnTo>
                    <a:pt x="245109" y="108966"/>
                  </a:lnTo>
                  <a:lnTo>
                    <a:pt x="236347" y="66548"/>
                  </a:lnTo>
                  <a:lnTo>
                    <a:pt x="213232" y="32257"/>
                  </a:lnTo>
                  <a:lnTo>
                    <a:pt x="178307" y="8762"/>
                  </a:lnTo>
                  <a:lnTo>
                    <a:pt x="135635" y="0"/>
                  </a:lnTo>
                  <a:lnTo>
                    <a:pt x="92963" y="8762"/>
                  </a:lnTo>
                  <a:lnTo>
                    <a:pt x="58038" y="32257"/>
                  </a:lnTo>
                  <a:lnTo>
                    <a:pt x="34925" y="66548"/>
                  </a:lnTo>
                  <a:lnTo>
                    <a:pt x="26161" y="108966"/>
                  </a:lnTo>
                  <a:lnTo>
                    <a:pt x="26161" y="157987"/>
                  </a:lnTo>
                  <a:lnTo>
                    <a:pt x="10286" y="157987"/>
                  </a:lnTo>
                  <a:lnTo>
                    <a:pt x="8254" y="157987"/>
                  </a:lnTo>
                  <a:lnTo>
                    <a:pt x="6223" y="158495"/>
                  </a:lnTo>
                  <a:lnTo>
                    <a:pt x="4699" y="159512"/>
                  </a:lnTo>
                  <a:lnTo>
                    <a:pt x="3048" y="160528"/>
                  </a:lnTo>
                  <a:lnTo>
                    <a:pt x="1524" y="162051"/>
                  </a:lnTo>
                  <a:lnTo>
                    <a:pt x="1015" y="164083"/>
                  </a:lnTo>
                  <a:lnTo>
                    <a:pt x="0" y="165607"/>
                  </a:lnTo>
                  <a:lnTo>
                    <a:pt x="0" y="168275"/>
                  </a:lnTo>
                  <a:lnTo>
                    <a:pt x="0" y="378332"/>
                  </a:lnTo>
                  <a:lnTo>
                    <a:pt x="0" y="380492"/>
                  </a:lnTo>
                  <a:lnTo>
                    <a:pt x="1015" y="382524"/>
                  </a:lnTo>
                  <a:lnTo>
                    <a:pt x="1524" y="384048"/>
                  </a:lnTo>
                  <a:lnTo>
                    <a:pt x="3048" y="385572"/>
                  </a:lnTo>
                  <a:lnTo>
                    <a:pt x="4699" y="386588"/>
                  </a:lnTo>
                  <a:lnTo>
                    <a:pt x="6223" y="387604"/>
                  </a:lnTo>
                  <a:lnTo>
                    <a:pt x="8254" y="388112"/>
                  </a:lnTo>
                  <a:lnTo>
                    <a:pt x="10286" y="388619"/>
                  </a:lnTo>
                  <a:lnTo>
                    <a:pt x="260984" y="388619"/>
                  </a:lnTo>
                  <a:lnTo>
                    <a:pt x="263016" y="388112"/>
                  </a:lnTo>
                  <a:lnTo>
                    <a:pt x="265049" y="387604"/>
                  </a:lnTo>
                  <a:lnTo>
                    <a:pt x="266700" y="386588"/>
                  </a:lnTo>
                  <a:lnTo>
                    <a:pt x="268224" y="385572"/>
                  </a:lnTo>
                  <a:lnTo>
                    <a:pt x="269748" y="384048"/>
                  </a:lnTo>
                  <a:lnTo>
                    <a:pt x="270255" y="382524"/>
                  </a:lnTo>
                  <a:lnTo>
                    <a:pt x="271272" y="380492"/>
                  </a:lnTo>
                  <a:lnTo>
                    <a:pt x="271272" y="378332"/>
                  </a:lnTo>
                  <a:lnTo>
                    <a:pt x="271272" y="168275"/>
                  </a:lnTo>
                  <a:lnTo>
                    <a:pt x="271272" y="165607"/>
                  </a:lnTo>
                  <a:lnTo>
                    <a:pt x="270255" y="164083"/>
                  </a:lnTo>
                  <a:lnTo>
                    <a:pt x="263016" y="157987"/>
                  </a:lnTo>
                  <a:lnTo>
                    <a:pt x="260984" y="157987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915274" y="2588514"/>
              <a:ext cx="165353" cy="13741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972297" y="2791968"/>
              <a:ext cx="51435" cy="86360"/>
            </a:xfrm>
            <a:custGeom>
              <a:avLst/>
              <a:gdLst/>
              <a:ahLst/>
              <a:cxnLst/>
              <a:rect l="l" t="t" r="r" b="b"/>
              <a:pathLst>
                <a:path w="51434" h="86360">
                  <a:moveTo>
                    <a:pt x="38988" y="47498"/>
                  </a:moveTo>
                  <a:lnTo>
                    <a:pt x="42036" y="85851"/>
                  </a:lnTo>
                  <a:lnTo>
                    <a:pt x="9271" y="85851"/>
                  </a:lnTo>
                  <a:lnTo>
                    <a:pt x="12319" y="47498"/>
                  </a:lnTo>
                  <a:lnTo>
                    <a:pt x="0" y="29082"/>
                  </a:lnTo>
                  <a:lnTo>
                    <a:pt x="0" y="25526"/>
                  </a:lnTo>
                  <a:lnTo>
                    <a:pt x="25653" y="0"/>
                  </a:lnTo>
                  <a:lnTo>
                    <a:pt x="51307" y="25526"/>
                  </a:lnTo>
                  <a:lnTo>
                    <a:pt x="51307" y="29082"/>
                  </a:lnTo>
                  <a:lnTo>
                    <a:pt x="50800" y="32257"/>
                  </a:lnTo>
                  <a:lnTo>
                    <a:pt x="38988" y="47498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/>
          <p:nvPr/>
        </p:nvSpPr>
        <p:spPr>
          <a:xfrm>
            <a:off x="3854196" y="3194304"/>
            <a:ext cx="378460" cy="254635"/>
          </a:xfrm>
          <a:custGeom>
            <a:avLst/>
            <a:gdLst/>
            <a:ahLst/>
            <a:cxnLst/>
            <a:rect l="l" t="t" r="r" b="b"/>
            <a:pathLst>
              <a:path w="378460" h="254635">
                <a:moveTo>
                  <a:pt x="357504" y="0"/>
                </a:moveTo>
                <a:lnTo>
                  <a:pt x="20446" y="0"/>
                </a:lnTo>
                <a:lnTo>
                  <a:pt x="16382" y="507"/>
                </a:lnTo>
                <a:lnTo>
                  <a:pt x="12318" y="1523"/>
                </a:lnTo>
                <a:lnTo>
                  <a:pt x="0" y="20573"/>
                </a:lnTo>
                <a:lnTo>
                  <a:pt x="0" y="233933"/>
                </a:lnTo>
                <a:lnTo>
                  <a:pt x="20446" y="254507"/>
                </a:lnTo>
                <a:lnTo>
                  <a:pt x="357504" y="254507"/>
                </a:lnTo>
                <a:lnTo>
                  <a:pt x="377951" y="233933"/>
                </a:lnTo>
                <a:lnTo>
                  <a:pt x="377951" y="20573"/>
                </a:lnTo>
                <a:lnTo>
                  <a:pt x="357504" y="0"/>
                </a:lnTo>
              </a:path>
              <a:path w="378460" h="254635">
                <a:moveTo>
                  <a:pt x="377951" y="65531"/>
                </a:moveTo>
                <a:lnTo>
                  <a:pt x="0" y="65531"/>
                </a:lnTo>
              </a:path>
              <a:path w="378460" h="254635">
                <a:moveTo>
                  <a:pt x="0" y="114300"/>
                </a:moveTo>
                <a:lnTo>
                  <a:pt x="377951" y="114300"/>
                </a:lnTo>
              </a:path>
              <a:path w="378460" h="254635">
                <a:moveTo>
                  <a:pt x="184403" y="149351"/>
                </a:moveTo>
                <a:lnTo>
                  <a:pt x="48767" y="149351"/>
                </a:lnTo>
              </a:path>
              <a:path w="378460" h="254635">
                <a:moveTo>
                  <a:pt x="141731" y="182879"/>
                </a:moveTo>
                <a:lnTo>
                  <a:pt x="48767" y="182879"/>
                </a:lnTo>
              </a:path>
              <a:path w="378460" h="254635">
                <a:moveTo>
                  <a:pt x="317500" y="153923"/>
                </a:moveTo>
                <a:lnTo>
                  <a:pt x="286003" y="153923"/>
                </a:lnTo>
                <a:lnTo>
                  <a:pt x="283971" y="153923"/>
                </a:lnTo>
                <a:lnTo>
                  <a:pt x="281939" y="154431"/>
                </a:lnTo>
                <a:lnTo>
                  <a:pt x="280415" y="155447"/>
                </a:lnTo>
                <a:lnTo>
                  <a:pt x="278891" y="156971"/>
                </a:lnTo>
                <a:lnTo>
                  <a:pt x="277875" y="158495"/>
                </a:lnTo>
                <a:lnTo>
                  <a:pt x="276859" y="160019"/>
                </a:lnTo>
                <a:lnTo>
                  <a:pt x="276351" y="162051"/>
                </a:lnTo>
                <a:lnTo>
                  <a:pt x="275843" y="164083"/>
                </a:lnTo>
                <a:lnTo>
                  <a:pt x="275843" y="177291"/>
                </a:lnTo>
                <a:lnTo>
                  <a:pt x="276351" y="179323"/>
                </a:lnTo>
                <a:lnTo>
                  <a:pt x="276859" y="181356"/>
                </a:lnTo>
                <a:lnTo>
                  <a:pt x="277875" y="182879"/>
                </a:lnTo>
                <a:lnTo>
                  <a:pt x="278891" y="184403"/>
                </a:lnTo>
                <a:lnTo>
                  <a:pt x="280415" y="185419"/>
                </a:lnTo>
                <a:lnTo>
                  <a:pt x="281939" y="186435"/>
                </a:lnTo>
                <a:lnTo>
                  <a:pt x="283971" y="186944"/>
                </a:lnTo>
                <a:lnTo>
                  <a:pt x="286003" y="187451"/>
                </a:lnTo>
                <a:lnTo>
                  <a:pt x="317500" y="187451"/>
                </a:lnTo>
                <a:lnTo>
                  <a:pt x="325627" y="182879"/>
                </a:lnTo>
                <a:lnTo>
                  <a:pt x="326643" y="181356"/>
                </a:lnTo>
                <a:lnTo>
                  <a:pt x="327659" y="179323"/>
                </a:lnTo>
                <a:lnTo>
                  <a:pt x="327659" y="177291"/>
                </a:lnTo>
                <a:lnTo>
                  <a:pt x="327659" y="164083"/>
                </a:lnTo>
                <a:lnTo>
                  <a:pt x="327659" y="162051"/>
                </a:lnTo>
                <a:lnTo>
                  <a:pt x="326643" y="160019"/>
                </a:lnTo>
                <a:lnTo>
                  <a:pt x="325627" y="158495"/>
                </a:lnTo>
                <a:lnTo>
                  <a:pt x="324612" y="156971"/>
                </a:lnTo>
                <a:lnTo>
                  <a:pt x="323088" y="155447"/>
                </a:lnTo>
                <a:lnTo>
                  <a:pt x="321563" y="154431"/>
                </a:lnTo>
                <a:lnTo>
                  <a:pt x="319531" y="153923"/>
                </a:lnTo>
                <a:lnTo>
                  <a:pt x="317500" y="153923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696967" y="341833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22098"/>
                </a:moveTo>
                <a:lnTo>
                  <a:pt x="508" y="17526"/>
                </a:lnTo>
                <a:lnTo>
                  <a:pt x="1524" y="13335"/>
                </a:lnTo>
                <a:lnTo>
                  <a:pt x="17526" y="0"/>
                </a:lnTo>
                <a:lnTo>
                  <a:pt x="22098" y="0"/>
                </a:lnTo>
                <a:lnTo>
                  <a:pt x="26670" y="0"/>
                </a:lnTo>
                <a:lnTo>
                  <a:pt x="30861" y="1524"/>
                </a:lnTo>
                <a:lnTo>
                  <a:pt x="44196" y="22098"/>
                </a:lnTo>
                <a:lnTo>
                  <a:pt x="22098" y="44196"/>
                </a:lnTo>
                <a:lnTo>
                  <a:pt x="0" y="22098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4418076" y="3168395"/>
            <a:ext cx="379730" cy="300355"/>
            <a:chOff x="4418076" y="3168395"/>
            <a:chExt cx="379730" cy="300355"/>
          </a:xfrm>
        </p:grpSpPr>
        <p:sp>
          <p:nvSpPr>
            <p:cNvPr id="90" name="object 90"/>
            <p:cNvSpPr/>
            <p:nvPr/>
          </p:nvSpPr>
          <p:spPr>
            <a:xfrm>
              <a:off x="4424172" y="3174491"/>
              <a:ext cx="367665" cy="288290"/>
            </a:xfrm>
            <a:custGeom>
              <a:avLst/>
              <a:gdLst/>
              <a:ahLst/>
              <a:cxnLst/>
              <a:rect l="l" t="t" r="r" b="b"/>
              <a:pathLst>
                <a:path w="367664" h="288289">
                  <a:moveTo>
                    <a:pt x="94487" y="265938"/>
                  </a:moveTo>
                  <a:lnTo>
                    <a:pt x="94995" y="261365"/>
                  </a:lnTo>
                  <a:lnTo>
                    <a:pt x="96012" y="257175"/>
                  </a:lnTo>
                  <a:lnTo>
                    <a:pt x="112013" y="243839"/>
                  </a:lnTo>
                  <a:lnTo>
                    <a:pt x="116586" y="243839"/>
                  </a:lnTo>
                  <a:lnTo>
                    <a:pt x="121157" y="243839"/>
                  </a:lnTo>
                  <a:lnTo>
                    <a:pt x="125349" y="245363"/>
                  </a:lnTo>
                  <a:lnTo>
                    <a:pt x="138683" y="265938"/>
                  </a:lnTo>
                  <a:lnTo>
                    <a:pt x="116586" y="288035"/>
                  </a:lnTo>
                  <a:lnTo>
                    <a:pt x="94487" y="265938"/>
                  </a:lnTo>
                  <a:close/>
                </a:path>
                <a:path w="367664" h="288289">
                  <a:moveTo>
                    <a:pt x="304926" y="230124"/>
                  </a:moveTo>
                  <a:lnTo>
                    <a:pt x="119125" y="230124"/>
                  </a:lnTo>
                  <a:lnTo>
                    <a:pt x="127888" y="208533"/>
                  </a:lnTo>
                  <a:lnTo>
                    <a:pt x="130937" y="209041"/>
                  </a:lnTo>
                  <a:lnTo>
                    <a:pt x="134492" y="209041"/>
                  </a:lnTo>
                  <a:lnTo>
                    <a:pt x="290067" y="194563"/>
                  </a:lnTo>
                  <a:lnTo>
                    <a:pt x="311530" y="181228"/>
                  </a:lnTo>
                  <a:lnTo>
                    <a:pt x="313563" y="178181"/>
                  </a:lnTo>
                  <a:lnTo>
                    <a:pt x="365760" y="66293"/>
                  </a:lnTo>
                  <a:lnTo>
                    <a:pt x="366775" y="63118"/>
                  </a:lnTo>
                  <a:lnTo>
                    <a:pt x="367283" y="60578"/>
                  </a:lnTo>
                  <a:lnTo>
                    <a:pt x="96138" y="42163"/>
                  </a:lnTo>
                  <a:lnTo>
                    <a:pt x="88518" y="7746"/>
                  </a:lnTo>
                  <a:lnTo>
                    <a:pt x="86994" y="4699"/>
                  </a:lnTo>
                  <a:lnTo>
                    <a:pt x="84962" y="2031"/>
                  </a:lnTo>
                  <a:lnTo>
                    <a:pt x="81787" y="507"/>
                  </a:lnTo>
                  <a:lnTo>
                    <a:pt x="78231" y="0"/>
                  </a:lnTo>
                  <a:lnTo>
                    <a:pt x="10287" y="0"/>
                  </a:lnTo>
                  <a:lnTo>
                    <a:pt x="8127" y="0"/>
                  </a:lnTo>
                  <a:lnTo>
                    <a:pt x="6095" y="507"/>
                  </a:lnTo>
                  <a:lnTo>
                    <a:pt x="4572" y="1524"/>
                  </a:lnTo>
                  <a:lnTo>
                    <a:pt x="3048" y="2539"/>
                  </a:lnTo>
                  <a:lnTo>
                    <a:pt x="1524" y="4190"/>
                  </a:lnTo>
                  <a:lnTo>
                    <a:pt x="507" y="6222"/>
                  </a:lnTo>
                  <a:lnTo>
                    <a:pt x="0" y="7746"/>
                  </a:lnTo>
                  <a:lnTo>
                    <a:pt x="0" y="10287"/>
                  </a:lnTo>
                  <a:lnTo>
                    <a:pt x="0" y="12318"/>
                  </a:lnTo>
                  <a:lnTo>
                    <a:pt x="507" y="13843"/>
                  </a:lnTo>
                  <a:lnTo>
                    <a:pt x="1524" y="16001"/>
                  </a:lnTo>
                  <a:lnTo>
                    <a:pt x="3048" y="17525"/>
                  </a:lnTo>
                  <a:lnTo>
                    <a:pt x="4572" y="18541"/>
                  </a:lnTo>
                  <a:lnTo>
                    <a:pt x="6095" y="19557"/>
                  </a:lnTo>
                  <a:lnTo>
                    <a:pt x="8127" y="20065"/>
                  </a:lnTo>
                  <a:lnTo>
                    <a:pt x="10287" y="20574"/>
                  </a:lnTo>
                  <a:lnTo>
                    <a:pt x="70103" y="20574"/>
                  </a:lnTo>
                  <a:lnTo>
                    <a:pt x="110998" y="195199"/>
                  </a:lnTo>
                  <a:lnTo>
                    <a:pt x="94614" y="236219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526280" y="3236975"/>
              <a:ext cx="228600" cy="12801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/>
          <p:nvPr/>
        </p:nvSpPr>
        <p:spPr>
          <a:xfrm>
            <a:off x="4992623" y="3169920"/>
            <a:ext cx="360045" cy="297180"/>
          </a:xfrm>
          <a:custGeom>
            <a:avLst/>
            <a:gdLst/>
            <a:ahLst/>
            <a:cxnLst/>
            <a:rect l="l" t="t" r="r" b="b"/>
            <a:pathLst>
              <a:path w="360045" h="297179">
                <a:moveTo>
                  <a:pt x="349503" y="39369"/>
                </a:moveTo>
                <a:lnTo>
                  <a:pt x="243204" y="39369"/>
                </a:lnTo>
                <a:lnTo>
                  <a:pt x="243204" y="30734"/>
                </a:lnTo>
                <a:lnTo>
                  <a:pt x="243204" y="27686"/>
                </a:lnTo>
                <a:lnTo>
                  <a:pt x="242697" y="24637"/>
                </a:lnTo>
                <a:lnTo>
                  <a:pt x="212598" y="0"/>
                </a:lnTo>
                <a:lnTo>
                  <a:pt x="147192" y="0"/>
                </a:lnTo>
                <a:lnTo>
                  <a:pt x="116966" y="24637"/>
                </a:lnTo>
                <a:lnTo>
                  <a:pt x="116459" y="27686"/>
                </a:lnTo>
                <a:lnTo>
                  <a:pt x="116459" y="30734"/>
                </a:lnTo>
                <a:lnTo>
                  <a:pt x="116459" y="39369"/>
                </a:lnTo>
                <a:lnTo>
                  <a:pt x="10287" y="39369"/>
                </a:lnTo>
                <a:lnTo>
                  <a:pt x="8254" y="39369"/>
                </a:lnTo>
                <a:lnTo>
                  <a:pt x="6096" y="39878"/>
                </a:lnTo>
                <a:lnTo>
                  <a:pt x="4572" y="40893"/>
                </a:lnTo>
                <a:lnTo>
                  <a:pt x="3048" y="42418"/>
                </a:lnTo>
                <a:lnTo>
                  <a:pt x="1524" y="43561"/>
                </a:lnTo>
                <a:lnTo>
                  <a:pt x="1015" y="45593"/>
                </a:lnTo>
                <a:lnTo>
                  <a:pt x="0" y="47625"/>
                </a:lnTo>
                <a:lnTo>
                  <a:pt x="0" y="49656"/>
                </a:lnTo>
                <a:lnTo>
                  <a:pt x="0" y="121285"/>
                </a:lnTo>
                <a:lnTo>
                  <a:pt x="508" y="125349"/>
                </a:lnTo>
                <a:lnTo>
                  <a:pt x="1524" y="128905"/>
                </a:lnTo>
                <a:lnTo>
                  <a:pt x="20447" y="141731"/>
                </a:lnTo>
                <a:lnTo>
                  <a:pt x="161925" y="141731"/>
                </a:lnTo>
                <a:lnTo>
                  <a:pt x="161925" y="128905"/>
                </a:lnTo>
                <a:lnTo>
                  <a:pt x="172212" y="118744"/>
                </a:lnTo>
                <a:lnTo>
                  <a:pt x="187451" y="118744"/>
                </a:lnTo>
                <a:lnTo>
                  <a:pt x="197738" y="128905"/>
                </a:lnTo>
                <a:lnTo>
                  <a:pt x="197738" y="141731"/>
                </a:lnTo>
                <a:lnTo>
                  <a:pt x="339216" y="141731"/>
                </a:lnTo>
                <a:lnTo>
                  <a:pt x="343280" y="141224"/>
                </a:lnTo>
                <a:lnTo>
                  <a:pt x="347345" y="140207"/>
                </a:lnTo>
                <a:lnTo>
                  <a:pt x="359663" y="121285"/>
                </a:lnTo>
                <a:lnTo>
                  <a:pt x="359663" y="49656"/>
                </a:lnTo>
                <a:lnTo>
                  <a:pt x="359663" y="47625"/>
                </a:lnTo>
                <a:lnTo>
                  <a:pt x="358648" y="45593"/>
                </a:lnTo>
                <a:lnTo>
                  <a:pt x="358139" y="43561"/>
                </a:lnTo>
                <a:lnTo>
                  <a:pt x="356615" y="42418"/>
                </a:lnTo>
                <a:lnTo>
                  <a:pt x="355091" y="40893"/>
                </a:lnTo>
                <a:lnTo>
                  <a:pt x="353567" y="39878"/>
                </a:lnTo>
                <a:lnTo>
                  <a:pt x="351536" y="39369"/>
                </a:lnTo>
                <a:lnTo>
                  <a:pt x="349503" y="39369"/>
                </a:lnTo>
                <a:close/>
              </a:path>
              <a:path w="360045" h="297179">
                <a:moveTo>
                  <a:pt x="222758" y="39369"/>
                </a:moveTo>
                <a:lnTo>
                  <a:pt x="136905" y="39369"/>
                </a:lnTo>
                <a:lnTo>
                  <a:pt x="136905" y="30734"/>
                </a:lnTo>
                <a:lnTo>
                  <a:pt x="136905" y="28702"/>
                </a:lnTo>
                <a:lnTo>
                  <a:pt x="137922" y="27178"/>
                </a:lnTo>
                <a:lnTo>
                  <a:pt x="138429" y="25018"/>
                </a:lnTo>
                <a:lnTo>
                  <a:pt x="139953" y="23494"/>
                </a:lnTo>
                <a:lnTo>
                  <a:pt x="141477" y="22479"/>
                </a:lnTo>
                <a:lnTo>
                  <a:pt x="143001" y="21462"/>
                </a:lnTo>
                <a:lnTo>
                  <a:pt x="145161" y="20955"/>
                </a:lnTo>
                <a:lnTo>
                  <a:pt x="147192" y="20447"/>
                </a:lnTo>
                <a:lnTo>
                  <a:pt x="212598" y="20447"/>
                </a:lnTo>
                <a:lnTo>
                  <a:pt x="214629" y="20955"/>
                </a:lnTo>
                <a:lnTo>
                  <a:pt x="216662" y="21462"/>
                </a:lnTo>
                <a:lnTo>
                  <a:pt x="218186" y="22479"/>
                </a:lnTo>
                <a:lnTo>
                  <a:pt x="219710" y="23494"/>
                </a:lnTo>
                <a:lnTo>
                  <a:pt x="221234" y="25018"/>
                </a:lnTo>
                <a:lnTo>
                  <a:pt x="221741" y="27178"/>
                </a:lnTo>
                <a:lnTo>
                  <a:pt x="222758" y="28702"/>
                </a:lnTo>
                <a:lnTo>
                  <a:pt x="222758" y="30734"/>
                </a:lnTo>
                <a:lnTo>
                  <a:pt x="222758" y="39369"/>
                </a:lnTo>
                <a:close/>
              </a:path>
              <a:path w="360045" h="297179">
                <a:moveTo>
                  <a:pt x="198120" y="146304"/>
                </a:moveTo>
                <a:lnTo>
                  <a:pt x="198120" y="155956"/>
                </a:lnTo>
                <a:lnTo>
                  <a:pt x="197612" y="157987"/>
                </a:lnTo>
                <a:lnTo>
                  <a:pt x="197103" y="160019"/>
                </a:lnTo>
                <a:lnTo>
                  <a:pt x="195961" y="162052"/>
                </a:lnTo>
                <a:lnTo>
                  <a:pt x="194945" y="163068"/>
                </a:lnTo>
                <a:lnTo>
                  <a:pt x="193421" y="164592"/>
                </a:lnTo>
                <a:lnTo>
                  <a:pt x="191262" y="165607"/>
                </a:lnTo>
                <a:lnTo>
                  <a:pt x="189737" y="166116"/>
                </a:lnTo>
                <a:lnTo>
                  <a:pt x="187705" y="166116"/>
                </a:lnTo>
                <a:lnTo>
                  <a:pt x="171958" y="166116"/>
                </a:lnTo>
                <a:lnTo>
                  <a:pt x="169925" y="166116"/>
                </a:lnTo>
                <a:lnTo>
                  <a:pt x="168401" y="165607"/>
                </a:lnTo>
                <a:lnTo>
                  <a:pt x="166242" y="164592"/>
                </a:lnTo>
                <a:lnTo>
                  <a:pt x="164718" y="163068"/>
                </a:lnTo>
                <a:lnTo>
                  <a:pt x="163702" y="162052"/>
                </a:lnTo>
                <a:lnTo>
                  <a:pt x="162560" y="160019"/>
                </a:lnTo>
                <a:lnTo>
                  <a:pt x="162051" y="157987"/>
                </a:lnTo>
                <a:lnTo>
                  <a:pt x="161543" y="155956"/>
                </a:lnTo>
                <a:lnTo>
                  <a:pt x="161543" y="146304"/>
                </a:lnTo>
              </a:path>
              <a:path w="360045" h="297179">
                <a:moveTo>
                  <a:pt x="0" y="138684"/>
                </a:moveTo>
                <a:lnTo>
                  <a:pt x="0" y="286893"/>
                </a:lnTo>
                <a:lnTo>
                  <a:pt x="0" y="288925"/>
                </a:lnTo>
                <a:lnTo>
                  <a:pt x="1015" y="290449"/>
                </a:lnTo>
                <a:lnTo>
                  <a:pt x="8254" y="296672"/>
                </a:lnTo>
                <a:lnTo>
                  <a:pt x="10287" y="297180"/>
                </a:lnTo>
                <a:lnTo>
                  <a:pt x="349503" y="297180"/>
                </a:lnTo>
                <a:lnTo>
                  <a:pt x="351536" y="296672"/>
                </a:lnTo>
                <a:lnTo>
                  <a:pt x="353567" y="296163"/>
                </a:lnTo>
                <a:lnTo>
                  <a:pt x="355091" y="295148"/>
                </a:lnTo>
                <a:lnTo>
                  <a:pt x="356615" y="294131"/>
                </a:lnTo>
                <a:lnTo>
                  <a:pt x="358139" y="292607"/>
                </a:lnTo>
                <a:lnTo>
                  <a:pt x="358648" y="290449"/>
                </a:lnTo>
                <a:lnTo>
                  <a:pt x="359663" y="288925"/>
                </a:lnTo>
                <a:lnTo>
                  <a:pt x="359663" y="286893"/>
                </a:lnTo>
                <a:lnTo>
                  <a:pt x="359663" y="138684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3" name="object 93"/>
          <p:cNvGrpSpPr/>
          <p:nvPr/>
        </p:nvGrpSpPr>
        <p:grpSpPr>
          <a:xfrm>
            <a:off x="5568696" y="3144011"/>
            <a:ext cx="346075" cy="341630"/>
            <a:chOff x="5568696" y="3144011"/>
            <a:chExt cx="346075" cy="341630"/>
          </a:xfrm>
        </p:grpSpPr>
        <p:sp>
          <p:nvSpPr>
            <p:cNvPr id="94" name="object 94"/>
            <p:cNvSpPr/>
            <p:nvPr/>
          </p:nvSpPr>
          <p:spPr>
            <a:xfrm>
              <a:off x="5574792" y="316382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57734" y="0"/>
                  </a:moveTo>
                  <a:lnTo>
                    <a:pt x="149479" y="0"/>
                  </a:lnTo>
                  <a:lnTo>
                    <a:pt x="141859" y="1015"/>
                  </a:lnTo>
                  <a:lnTo>
                    <a:pt x="103505" y="9778"/>
                  </a:lnTo>
                  <a:lnTo>
                    <a:pt x="96266" y="12318"/>
                  </a:lnTo>
                  <a:lnTo>
                    <a:pt x="57404" y="35813"/>
                  </a:lnTo>
                  <a:lnTo>
                    <a:pt x="51688" y="41020"/>
                  </a:lnTo>
                  <a:lnTo>
                    <a:pt x="46100" y="46100"/>
                  </a:lnTo>
                  <a:lnTo>
                    <a:pt x="41021" y="51688"/>
                  </a:lnTo>
                  <a:lnTo>
                    <a:pt x="35813" y="57403"/>
                  </a:lnTo>
                  <a:lnTo>
                    <a:pt x="31242" y="63500"/>
                  </a:lnTo>
                  <a:lnTo>
                    <a:pt x="9779" y="103505"/>
                  </a:lnTo>
                  <a:lnTo>
                    <a:pt x="7238" y="110617"/>
                  </a:lnTo>
                  <a:lnTo>
                    <a:pt x="5080" y="118363"/>
                  </a:lnTo>
                  <a:lnTo>
                    <a:pt x="3048" y="125983"/>
                  </a:lnTo>
                  <a:lnTo>
                    <a:pt x="2032" y="133731"/>
                  </a:lnTo>
                  <a:lnTo>
                    <a:pt x="1016" y="141858"/>
                  </a:lnTo>
                  <a:lnTo>
                    <a:pt x="0" y="149606"/>
                  </a:lnTo>
                  <a:lnTo>
                    <a:pt x="0" y="157733"/>
                  </a:lnTo>
                  <a:lnTo>
                    <a:pt x="0" y="165988"/>
                  </a:lnTo>
                  <a:lnTo>
                    <a:pt x="1016" y="173608"/>
                  </a:lnTo>
                  <a:lnTo>
                    <a:pt x="9779" y="211962"/>
                  </a:lnTo>
                  <a:lnTo>
                    <a:pt x="12319" y="219201"/>
                  </a:lnTo>
                  <a:lnTo>
                    <a:pt x="35813" y="258063"/>
                  </a:lnTo>
                  <a:lnTo>
                    <a:pt x="41021" y="263778"/>
                  </a:lnTo>
                  <a:lnTo>
                    <a:pt x="46100" y="269367"/>
                  </a:lnTo>
                  <a:lnTo>
                    <a:pt x="51688" y="274446"/>
                  </a:lnTo>
                  <a:lnTo>
                    <a:pt x="57404" y="279653"/>
                  </a:lnTo>
                  <a:lnTo>
                    <a:pt x="63500" y="284225"/>
                  </a:lnTo>
                  <a:lnTo>
                    <a:pt x="69596" y="288289"/>
                  </a:lnTo>
                  <a:lnTo>
                    <a:pt x="75819" y="292481"/>
                  </a:lnTo>
                  <a:lnTo>
                    <a:pt x="82423" y="296544"/>
                  </a:lnTo>
                  <a:lnTo>
                    <a:pt x="89154" y="300100"/>
                  </a:lnTo>
                  <a:lnTo>
                    <a:pt x="96266" y="303149"/>
                  </a:lnTo>
                  <a:lnTo>
                    <a:pt x="103505" y="305688"/>
                  </a:lnTo>
                  <a:lnTo>
                    <a:pt x="110617" y="308356"/>
                  </a:lnTo>
                  <a:lnTo>
                    <a:pt x="118363" y="310388"/>
                  </a:lnTo>
                  <a:lnTo>
                    <a:pt x="125984" y="312419"/>
                  </a:lnTo>
                  <a:lnTo>
                    <a:pt x="133604" y="313436"/>
                  </a:lnTo>
                  <a:lnTo>
                    <a:pt x="141859" y="314451"/>
                  </a:lnTo>
                  <a:lnTo>
                    <a:pt x="149479" y="315468"/>
                  </a:lnTo>
                  <a:lnTo>
                    <a:pt x="157734" y="315468"/>
                  </a:lnTo>
                  <a:lnTo>
                    <a:pt x="165988" y="315468"/>
                  </a:lnTo>
                  <a:lnTo>
                    <a:pt x="173609" y="314451"/>
                  </a:lnTo>
                  <a:lnTo>
                    <a:pt x="181863" y="313436"/>
                  </a:lnTo>
                  <a:lnTo>
                    <a:pt x="189484" y="312419"/>
                  </a:lnTo>
                  <a:lnTo>
                    <a:pt x="197104" y="310388"/>
                  </a:lnTo>
                  <a:lnTo>
                    <a:pt x="204850" y="308356"/>
                  </a:lnTo>
                  <a:lnTo>
                    <a:pt x="211962" y="305688"/>
                  </a:lnTo>
                  <a:lnTo>
                    <a:pt x="219202" y="303149"/>
                  </a:lnTo>
                  <a:lnTo>
                    <a:pt x="226313" y="300100"/>
                  </a:lnTo>
                  <a:lnTo>
                    <a:pt x="233045" y="296544"/>
                  </a:lnTo>
                  <a:lnTo>
                    <a:pt x="239649" y="292481"/>
                  </a:lnTo>
                  <a:lnTo>
                    <a:pt x="245872" y="288289"/>
                  </a:lnTo>
                  <a:lnTo>
                    <a:pt x="251968" y="284225"/>
                  </a:lnTo>
                  <a:lnTo>
                    <a:pt x="258063" y="279653"/>
                  </a:lnTo>
                  <a:lnTo>
                    <a:pt x="263779" y="274446"/>
                  </a:lnTo>
                  <a:lnTo>
                    <a:pt x="269367" y="269367"/>
                  </a:lnTo>
                  <a:lnTo>
                    <a:pt x="274447" y="263778"/>
                  </a:lnTo>
                  <a:lnTo>
                    <a:pt x="279654" y="258063"/>
                  </a:lnTo>
                  <a:lnTo>
                    <a:pt x="284225" y="251968"/>
                  </a:lnTo>
                  <a:lnTo>
                    <a:pt x="305688" y="211962"/>
                  </a:lnTo>
                  <a:lnTo>
                    <a:pt x="308229" y="204850"/>
                  </a:lnTo>
                  <a:lnTo>
                    <a:pt x="310388" y="197231"/>
                  </a:lnTo>
                  <a:lnTo>
                    <a:pt x="312420" y="189483"/>
                  </a:lnTo>
                  <a:lnTo>
                    <a:pt x="313436" y="181863"/>
                  </a:lnTo>
                  <a:lnTo>
                    <a:pt x="314452" y="173608"/>
                  </a:lnTo>
                  <a:lnTo>
                    <a:pt x="315468" y="165988"/>
                  </a:lnTo>
                  <a:lnTo>
                    <a:pt x="315468" y="157733"/>
                  </a:lnTo>
                  <a:lnTo>
                    <a:pt x="157734" y="157733"/>
                  </a:lnTo>
                  <a:lnTo>
                    <a:pt x="157734" y="0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5745480" y="3144011"/>
              <a:ext cx="169164" cy="16459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6" name="object 96"/>
          <p:cNvGrpSpPr/>
          <p:nvPr/>
        </p:nvGrpSpPr>
        <p:grpSpPr>
          <a:xfrm>
            <a:off x="6106667" y="3186683"/>
            <a:ext cx="381000" cy="280670"/>
            <a:chOff x="6106667" y="3186683"/>
            <a:chExt cx="381000" cy="280670"/>
          </a:xfrm>
        </p:grpSpPr>
        <p:sp>
          <p:nvSpPr>
            <p:cNvPr id="97" name="object 97"/>
            <p:cNvSpPr/>
            <p:nvPr/>
          </p:nvSpPr>
          <p:spPr>
            <a:xfrm>
              <a:off x="6112763" y="3192779"/>
              <a:ext cx="368935" cy="268605"/>
            </a:xfrm>
            <a:custGeom>
              <a:avLst/>
              <a:gdLst/>
              <a:ahLst/>
              <a:cxnLst/>
              <a:rect l="l" t="t" r="r" b="b"/>
              <a:pathLst>
                <a:path w="368935" h="268604">
                  <a:moveTo>
                    <a:pt x="0" y="0"/>
                  </a:moveTo>
                  <a:lnTo>
                    <a:pt x="0" y="257937"/>
                  </a:lnTo>
                  <a:lnTo>
                    <a:pt x="0" y="259969"/>
                  </a:lnTo>
                  <a:lnTo>
                    <a:pt x="508" y="262127"/>
                  </a:lnTo>
                  <a:lnTo>
                    <a:pt x="1524" y="263651"/>
                  </a:lnTo>
                  <a:lnTo>
                    <a:pt x="2539" y="265175"/>
                  </a:lnTo>
                  <a:lnTo>
                    <a:pt x="4063" y="266700"/>
                  </a:lnTo>
                  <a:lnTo>
                    <a:pt x="6096" y="267207"/>
                  </a:lnTo>
                  <a:lnTo>
                    <a:pt x="7620" y="268224"/>
                  </a:lnTo>
                  <a:lnTo>
                    <a:pt x="10287" y="268224"/>
                  </a:lnTo>
                  <a:lnTo>
                    <a:pt x="368808" y="268224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6138671" y="3188207"/>
              <a:ext cx="336804" cy="24688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/>
          <p:nvPr/>
        </p:nvSpPr>
        <p:spPr>
          <a:xfrm>
            <a:off x="6678168" y="3192779"/>
            <a:ext cx="368935" cy="268605"/>
          </a:xfrm>
          <a:custGeom>
            <a:avLst/>
            <a:gdLst/>
            <a:ahLst/>
            <a:cxnLst/>
            <a:rect l="l" t="t" r="r" b="b"/>
            <a:pathLst>
              <a:path w="368934" h="268604">
                <a:moveTo>
                  <a:pt x="0" y="0"/>
                </a:moveTo>
                <a:lnTo>
                  <a:pt x="0" y="257937"/>
                </a:lnTo>
                <a:lnTo>
                  <a:pt x="0" y="259969"/>
                </a:lnTo>
                <a:lnTo>
                  <a:pt x="507" y="262127"/>
                </a:lnTo>
                <a:lnTo>
                  <a:pt x="1524" y="263651"/>
                </a:lnTo>
                <a:lnTo>
                  <a:pt x="2539" y="265175"/>
                </a:lnTo>
                <a:lnTo>
                  <a:pt x="4063" y="266700"/>
                </a:lnTo>
                <a:lnTo>
                  <a:pt x="6096" y="267207"/>
                </a:lnTo>
                <a:lnTo>
                  <a:pt x="7620" y="268224"/>
                </a:lnTo>
                <a:lnTo>
                  <a:pt x="10286" y="268224"/>
                </a:lnTo>
                <a:lnTo>
                  <a:pt x="368807" y="268224"/>
                </a:lnTo>
              </a:path>
              <a:path w="368934" h="268604">
                <a:moveTo>
                  <a:pt x="35051" y="219456"/>
                </a:moveTo>
                <a:lnTo>
                  <a:pt x="112013" y="132333"/>
                </a:lnTo>
                <a:lnTo>
                  <a:pt x="157733" y="159512"/>
                </a:lnTo>
                <a:lnTo>
                  <a:pt x="226440" y="80137"/>
                </a:lnTo>
                <a:lnTo>
                  <a:pt x="225932" y="80137"/>
                </a:lnTo>
                <a:lnTo>
                  <a:pt x="226440" y="80137"/>
                </a:lnTo>
                <a:lnTo>
                  <a:pt x="225932" y="80137"/>
                </a:lnTo>
                <a:lnTo>
                  <a:pt x="226440" y="80137"/>
                </a:lnTo>
                <a:lnTo>
                  <a:pt x="257809" y="109855"/>
                </a:lnTo>
                <a:lnTo>
                  <a:pt x="333755" y="39624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0" name="object 100"/>
          <p:cNvGrpSpPr/>
          <p:nvPr/>
        </p:nvGrpSpPr>
        <p:grpSpPr>
          <a:xfrm>
            <a:off x="7249668" y="3159251"/>
            <a:ext cx="365760" cy="326390"/>
            <a:chOff x="7249668" y="3159251"/>
            <a:chExt cx="365760" cy="326390"/>
          </a:xfrm>
        </p:grpSpPr>
        <p:sp>
          <p:nvSpPr>
            <p:cNvPr id="101" name="object 101"/>
            <p:cNvSpPr/>
            <p:nvPr/>
          </p:nvSpPr>
          <p:spPr>
            <a:xfrm>
              <a:off x="7255764" y="3165347"/>
              <a:ext cx="353695" cy="245745"/>
            </a:xfrm>
            <a:custGeom>
              <a:avLst/>
              <a:gdLst/>
              <a:ahLst/>
              <a:cxnLst/>
              <a:rect l="l" t="t" r="r" b="b"/>
              <a:pathLst>
                <a:path w="353695" h="245745">
                  <a:moveTo>
                    <a:pt x="343280" y="21335"/>
                  </a:moveTo>
                  <a:lnTo>
                    <a:pt x="10286" y="21335"/>
                  </a:lnTo>
                  <a:lnTo>
                    <a:pt x="8254" y="21335"/>
                  </a:lnTo>
                  <a:lnTo>
                    <a:pt x="6222" y="21843"/>
                  </a:lnTo>
                  <a:lnTo>
                    <a:pt x="4063" y="22859"/>
                  </a:lnTo>
                  <a:lnTo>
                    <a:pt x="2539" y="24383"/>
                  </a:lnTo>
                  <a:lnTo>
                    <a:pt x="1524" y="25907"/>
                  </a:lnTo>
                  <a:lnTo>
                    <a:pt x="507" y="27431"/>
                  </a:lnTo>
                  <a:lnTo>
                    <a:pt x="0" y="29463"/>
                  </a:lnTo>
                  <a:lnTo>
                    <a:pt x="0" y="31622"/>
                  </a:lnTo>
                  <a:lnTo>
                    <a:pt x="0" y="235076"/>
                  </a:lnTo>
                  <a:lnTo>
                    <a:pt x="0" y="237235"/>
                  </a:lnTo>
                  <a:lnTo>
                    <a:pt x="507" y="239268"/>
                  </a:lnTo>
                  <a:lnTo>
                    <a:pt x="1524" y="240791"/>
                  </a:lnTo>
                  <a:lnTo>
                    <a:pt x="2539" y="242315"/>
                  </a:lnTo>
                  <a:lnTo>
                    <a:pt x="4063" y="243331"/>
                  </a:lnTo>
                  <a:lnTo>
                    <a:pt x="6222" y="244347"/>
                  </a:lnTo>
                  <a:lnTo>
                    <a:pt x="8254" y="244856"/>
                  </a:lnTo>
                  <a:lnTo>
                    <a:pt x="10286" y="245363"/>
                  </a:lnTo>
                  <a:lnTo>
                    <a:pt x="343280" y="245363"/>
                  </a:lnTo>
                  <a:lnTo>
                    <a:pt x="345312" y="244856"/>
                  </a:lnTo>
                  <a:lnTo>
                    <a:pt x="347344" y="244347"/>
                  </a:lnTo>
                  <a:lnTo>
                    <a:pt x="349503" y="243331"/>
                  </a:lnTo>
                  <a:lnTo>
                    <a:pt x="351027" y="242315"/>
                  </a:lnTo>
                  <a:lnTo>
                    <a:pt x="352043" y="240791"/>
                  </a:lnTo>
                  <a:lnTo>
                    <a:pt x="353059" y="239268"/>
                  </a:lnTo>
                  <a:lnTo>
                    <a:pt x="353567" y="237235"/>
                  </a:lnTo>
                  <a:lnTo>
                    <a:pt x="353567" y="235076"/>
                  </a:lnTo>
                  <a:lnTo>
                    <a:pt x="353567" y="31622"/>
                  </a:lnTo>
                  <a:lnTo>
                    <a:pt x="353567" y="29463"/>
                  </a:lnTo>
                  <a:lnTo>
                    <a:pt x="353059" y="27431"/>
                  </a:lnTo>
                  <a:lnTo>
                    <a:pt x="352043" y="25907"/>
                  </a:lnTo>
                  <a:lnTo>
                    <a:pt x="351027" y="24383"/>
                  </a:lnTo>
                  <a:lnTo>
                    <a:pt x="349503" y="22859"/>
                  </a:lnTo>
                  <a:lnTo>
                    <a:pt x="347344" y="21843"/>
                  </a:lnTo>
                  <a:lnTo>
                    <a:pt x="345312" y="21335"/>
                  </a:lnTo>
                  <a:lnTo>
                    <a:pt x="343280" y="21335"/>
                  </a:lnTo>
                  <a:close/>
                </a:path>
                <a:path w="353695" h="245745">
                  <a:moveTo>
                    <a:pt x="187451" y="21335"/>
                  </a:moveTo>
                  <a:lnTo>
                    <a:pt x="187451" y="10413"/>
                  </a:lnTo>
                  <a:lnTo>
                    <a:pt x="187451" y="8381"/>
                  </a:lnTo>
                  <a:lnTo>
                    <a:pt x="186435" y="6222"/>
                  </a:lnTo>
                  <a:lnTo>
                    <a:pt x="185800" y="4699"/>
                  </a:lnTo>
                  <a:lnTo>
                    <a:pt x="184276" y="3175"/>
                  </a:lnTo>
                  <a:lnTo>
                    <a:pt x="182625" y="1524"/>
                  </a:lnTo>
                  <a:lnTo>
                    <a:pt x="181101" y="1015"/>
                  </a:lnTo>
                  <a:lnTo>
                    <a:pt x="178942" y="0"/>
                  </a:lnTo>
                  <a:lnTo>
                    <a:pt x="176783" y="0"/>
                  </a:lnTo>
                  <a:lnTo>
                    <a:pt x="174625" y="0"/>
                  </a:lnTo>
                  <a:lnTo>
                    <a:pt x="172465" y="1015"/>
                  </a:lnTo>
                  <a:lnTo>
                    <a:pt x="170941" y="1524"/>
                  </a:lnTo>
                  <a:lnTo>
                    <a:pt x="169290" y="3175"/>
                  </a:lnTo>
                  <a:lnTo>
                    <a:pt x="167766" y="4699"/>
                  </a:lnTo>
                  <a:lnTo>
                    <a:pt x="167131" y="6222"/>
                  </a:lnTo>
                  <a:lnTo>
                    <a:pt x="166115" y="8381"/>
                  </a:lnTo>
                  <a:lnTo>
                    <a:pt x="166115" y="10413"/>
                  </a:lnTo>
                  <a:lnTo>
                    <a:pt x="166115" y="21335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304532" y="3404615"/>
              <a:ext cx="64008" cy="8077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496556" y="3404615"/>
              <a:ext cx="64008" cy="8077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277100" y="3206521"/>
              <a:ext cx="311150" cy="182880"/>
            </a:xfrm>
            <a:custGeom>
              <a:avLst/>
              <a:gdLst/>
              <a:ahLst/>
              <a:cxnLst/>
              <a:rect l="l" t="t" r="r" b="b"/>
              <a:pathLst>
                <a:path w="311150" h="182879">
                  <a:moveTo>
                    <a:pt x="0" y="182854"/>
                  </a:moveTo>
                  <a:lnTo>
                    <a:pt x="310857" y="182854"/>
                  </a:lnTo>
                  <a:lnTo>
                    <a:pt x="310857" y="0"/>
                  </a:lnTo>
                  <a:lnTo>
                    <a:pt x="0" y="0"/>
                  </a:lnTo>
                  <a:lnTo>
                    <a:pt x="0" y="182854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324344" y="3241547"/>
              <a:ext cx="210311" cy="11277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/>
          <p:cNvSpPr/>
          <p:nvPr/>
        </p:nvSpPr>
        <p:spPr>
          <a:xfrm>
            <a:off x="7795259" y="3119627"/>
            <a:ext cx="405384" cy="4038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7" name="object 107"/>
          <p:cNvGrpSpPr/>
          <p:nvPr/>
        </p:nvGrpSpPr>
        <p:grpSpPr>
          <a:xfrm>
            <a:off x="8385047" y="3144011"/>
            <a:ext cx="355600" cy="355600"/>
            <a:chOff x="8385047" y="3144011"/>
            <a:chExt cx="355600" cy="355600"/>
          </a:xfrm>
        </p:grpSpPr>
        <p:sp>
          <p:nvSpPr>
            <p:cNvPr id="108" name="object 108"/>
            <p:cNvSpPr/>
            <p:nvPr/>
          </p:nvSpPr>
          <p:spPr>
            <a:xfrm>
              <a:off x="8511539" y="3270503"/>
              <a:ext cx="190500" cy="19049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8391143" y="315010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37820" y="5080"/>
                  </a:moveTo>
                  <a:lnTo>
                    <a:pt x="334645" y="2540"/>
                  </a:lnTo>
                  <a:lnTo>
                    <a:pt x="331088" y="1016"/>
                  </a:lnTo>
                  <a:lnTo>
                    <a:pt x="326516" y="0"/>
                  </a:lnTo>
                  <a:lnTo>
                    <a:pt x="321945" y="0"/>
                  </a:lnTo>
                  <a:lnTo>
                    <a:pt x="280415" y="12827"/>
                  </a:lnTo>
                  <a:lnTo>
                    <a:pt x="272287" y="17399"/>
                  </a:lnTo>
                  <a:lnTo>
                    <a:pt x="263525" y="21971"/>
                  </a:lnTo>
                  <a:lnTo>
                    <a:pt x="245109" y="33781"/>
                  </a:lnTo>
                  <a:lnTo>
                    <a:pt x="225171" y="47625"/>
                  </a:lnTo>
                  <a:lnTo>
                    <a:pt x="186816" y="37337"/>
                  </a:lnTo>
                  <a:lnTo>
                    <a:pt x="177037" y="36322"/>
                  </a:lnTo>
                  <a:lnTo>
                    <a:pt x="166877" y="36322"/>
                  </a:lnTo>
                  <a:lnTo>
                    <a:pt x="127888" y="43434"/>
                  </a:lnTo>
                  <a:lnTo>
                    <a:pt x="92075" y="62484"/>
                  </a:lnTo>
                  <a:lnTo>
                    <a:pt x="83947" y="68580"/>
                  </a:lnTo>
                  <a:lnTo>
                    <a:pt x="75691" y="75692"/>
                  </a:lnTo>
                  <a:lnTo>
                    <a:pt x="68579" y="83947"/>
                  </a:lnTo>
                  <a:lnTo>
                    <a:pt x="62483" y="92075"/>
                  </a:lnTo>
                  <a:lnTo>
                    <a:pt x="43560" y="127889"/>
                  </a:lnTo>
                  <a:lnTo>
                    <a:pt x="36322" y="166878"/>
                  </a:lnTo>
                  <a:lnTo>
                    <a:pt x="36322" y="177037"/>
                  </a:lnTo>
                  <a:lnTo>
                    <a:pt x="44069" y="216027"/>
                  </a:lnTo>
                  <a:lnTo>
                    <a:pt x="47625" y="225171"/>
                  </a:lnTo>
                  <a:lnTo>
                    <a:pt x="33781" y="245110"/>
                  </a:lnTo>
                  <a:lnTo>
                    <a:pt x="21971" y="263525"/>
                  </a:lnTo>
                  <a:lnTo>
                    <a:pt x="17399" y="272288"/>
                  </a:lnTo>
                  <a:lnTo>
                    <a:pt x="12826" y="280416"/>
                  </a:lnTo>
                  <a:lnTo>
                    <a:pt x="0" y="321944"/>
                  </a:lnTo>
                  <a:lnTo>
                    <a:pt x="0" y="326517"/>
                  </a:lnTo>
                  <a:lnTo>
                    <a:pt x="1015" y="331089"/>
                  </a:lnTo>
                  <a:lnTo>
                    <a:pt x="2539" y="334644"/>
                  </a:lnTo>
                  <a:lnTo>
                    <a:pt x="5079" y="337819"/>
                  </a:lnTo>
                  <a:lnTo>
                    <a:pt x="7111" y="339852"/>
                  </a:lnTo>
                  <a:lnTo>
                    <a:pt x="10286" y="341375"/>
                  </a:lnTo>
                  <a:lnTo>
                    <a:pt x="13334" y="342392"/>
                  </a:lnTo>
                  <a:lnTo>
                    <a:pt x="16890" y="342900"/>
                  </a:lnTo>
                  <a:lnTo>
                    <a:pt x="20447" y="342900"/>
                  </a:lnTo>
                  <a:lnTo>
                    <a:pt x="24510" y="342900"/>
                  </a:lnTo>
                  <a:lnTo>
                    <a:pt x="29209" y="341884"/>
                  </a:lnTo>
                  <a:lnTo>
                    <a:pt x="34289" y="340868"/>
                  </a:lnTo>
                  <a:lnTo>
                    <a:pt x="45084" y="337819"/>
                  </a:lnTo>
                  <a:lnTo>
                    <a:pt x="56769" y="332613"/>
                  </a:lnTo>
                  <a:lnTo>
                    <a:pt x="69596" y="326517"/>
                  </a:lnTo>
                  <a:lnTo>
                    <a:pt x="82930" y="318262"/>
                  </a:lnTo>
                  <a:lnTo>
                    <a:pt x="97789" y="309118"/>
                  </a:lnTo>
                  <a:lnTo>
                    <a:pt x="144779" y="274319"/>
                  </a:lnTo>
                  <a:lnTo>
                    <a:pt x="178561" y="245618"/>
                  </a:lnTo>
                  <a:lnTo>
                    <a:pt x="212851" y="212852"/>
                  </a:lnTo>
                  <a:lnTo>
                    <a:pt x="245617" y="178562"/>
                  </a:lnTo>
                  <a:lnTo>
                    <a:pt x="274320" y="144780"/>
                  </a:lnTo>
                  <a:lnTo>
                    <a:pt x="298830" y="112522"/>
                  </a:lnTo>
                  <a:lnTo>
                    <a:pt x="326516" y="69596"/>
                  </a:lnTo>
                  <a:lnTo>
                    <a:pt x="340867" y="34290"/>
                  </a:lnTo>
                  <a:lnTo>
                    <a:pt x="341883" y="29210"/>
                  </a:lnTo>
                  <a:lnTo>
                    <a:pt x="342900" y="24511"/>
                  </a:lnTo>
                  <a:lnTo>
                    <a:pt x="342900" y="20447"/>
                  </a:lnTo>
                  <a:lnTo>
                    <a:pt x="342900" y="16891"/>
                  </a:lnTo>
                  <a:lnTo>
                    <a:pt x="342391" y="13335"/>
                  </a:lnTo>
                  <a:lnTo>
                    <a:pt x="341375" y="10287"/>
                  </a:lnTo>
                  <a:lnTo>
                    <a:pt x="339851" y="7112"/>
                  </a:lnTo>
                  <a:lnTo>
                    <a:pt x="337820" y="5080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8420353" y="3380993"/>
              <a:ext cx="64389" cy="6845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8544178" y="3179317"/>
              <a:ext cx="146303" cy="10172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2" name="object 112"/>
          <p:cNvGrpSpPr/>
          <p:nvPr/>
        </p:nvGrpSpPr>
        <p:grpSpPr>
          <a:xfrm>
            <a:off x="3285744" y="3694176"/>
            <a:ext cx="384175" cy="384175"/>
            <a:chOff x="3285744" y="3694176"/>
            <a:chExt cx="384175" cy="384175"/>
          </a:xfrm>
        </p:grpSpPr>
        <p:sp>
          <p:nvSpPr>
            <p:cNvPr id="113" name="object 113"/>
            <p:cNvSpPr/>
            <p:nvPr/>
          </p:nvSpPr>
          <p:spPr>
            <a:xfrm>
              <a:off x="3291840" y="3700272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241300" y="363651"/>
                  </a:moveTo>
                  <a:lnTo>
                    <a:pt x="241300" y="255574"/>
                  </a:lnTo>
                  <a:lnTo>
                    <a:pt x="345186" y="151637"/>
                  </a:lnTo>
                  <a:lnTo>
                    <a:pt x="348234" y="148589"/>
                  </a:lnTo>
                  <a:lnTo>
                    <a:pt x="350900" y="144398"/>
                  </a:lnTo>
                  <a:lnTo>
                    <a:pt x="353949" y="140334"/>
                  </a:lnTo>
                  <a:lnTo>
                    <a:pt x="369315" y="94741"/>
                  </a:lnTo>
                  <a:lnTo>
                    <a:pt x="371856" y="60959"/>
                  </a:lnTo>
                  <a:lnTo>
                    <a:pt x="371856" y="50672"/>
                  </a:lnTo>
                  <a:lnTo>
                    <a:pt x="365251" y="12318"/>
                  </a:lnTo>
                  <a:lnTo>
                    <a:pt x="362585" y="9270"/>
                  </a:lnTo>
                  <a:lnTo>
                    <a:pt x="321183" y="0"/>
                  </a:lnTo>
                  <a:lnTo>
                    <a:pt x="310896" y="0"/>
                  </a:lnTo>
                  <a:lnTo>
                    <a:pt x="299593" y="507"/>
                  </a:lnTo>
                  <a:lnTo>
                    <a:pt x="288289" y="1015"/>
                  </a:lnTo>
                  <a:lnTo>
                    <a:pt x="244856" y="11302"/>
                  </a:lnTo>
                  <a:lnTo>
                    <a:pt x="235585" y="15874"/>
                  </a:lnTo>
                  <a:lnTo>
                    <a:pt x="231012" y="17906"/>
                  </a:lnTo>
                  <a:lnTo>
                    <a:pt x="227457" y="20954"/>
                  </a:lnTo>
                  <a:lnTo>
                    <a:pt x="223265" y="23621"/>
                  </a:lnTo>
                  <a:lnTo>
                    <a:pt x="220218" y="26669"/>
                  </a:lnTo>
                  <a:lnTo>
                    <a:pt x="116332" y="130555"/>
                  </a:lnTo>
                  <a:lnTo>
                    <a:pt x="8255" y="130555"/>
                  </a:lnTo>
                  <a:lnTo>
                    <a:pt x="5080" y="131063"/>
                  </a:lnTo>
                  <a:lnTo>
                    <a:pt x="3048" y="131571"/>
                  </a:lnTo>
                  <a:lnTo>
                    <a:pt x="1015" y="132714"/>
                  </a:lnTo>
                  <a:lnTo>
                    <a:pt x="0" y="134238"/>
                  </a:lnTo>
                  <a:lnTo>
                    <a:pt x="0" y="135762"/>
                  </a:lnTo>
                  <a:lnTo>
                    <a:pt x="508" y="137794"/>
                  </a:lnTo>
                  <a:lnTo>
                    <a:pt x="1524" y="139826"/>
                  </a:lnTo>
                  <a:lnTo>
                    <a:pt x="3556" y="142366"/>
                  </a:lnTo>
                  <a:lnTo>
                    <a:pt x="54356" y="192595"/>
                  </a:lnTo>
                  <a:lnTo>
                    <a:pt x="47625" y="199237"/>
                  </a:lnTo>
                  <a:lnTo>
                    <a:pt x="19938" y="204368"/>
                  </a:lnTo>
                  <a:lnTo>
                    <a:pt x="16890" y="205397"/>
                  </a:lnTo>
                  <a:lnTo>
                    <a:pt x="14350" y="206413"/>
                  </a:lnTo>
                  <a:lnTo>
                    <a:pt x="12826" y="208470"/>
                  </a:lnTo>
                  <a:lnTo>
                    <a:pt x="11811" y="210007"/>
                  </a:lnTo>
                  <a:lnTo>
                    <a:pt x="11811" y="212051"/>
                  </a:lnTo>
                  <a:lnTo>
                    <a:pt x="12319" y="214617"/>
                  </a:lnTo>
                  <a:lnTo>
                    <a:pt x="13335" y="216649"/>
                  </a:lnTo>
                  <a:lnTo>
                    <a:pt x="15367" y="219214"/>
                  </a:lnTo>
                  <a:lnTo>
                    <a:pt x="152654" y="356488"/>
                  </a:lnTo>
                  <a:lnTo>
                    <a:pt x="155194" y="358546"/>
                  </a:lnTo>
                  <a:lnTo>
                    <a:pt x="157225" y="359549"/>
                  </a:lnTo>
                  <a:lnTo>
                    <a:pt x="159765" y="360083"/>
                  </a:lnTo>
                  <a:lnTo>
                    <a:pt x="161798" y="360083"/>
                  </a:lnTo>
                  <a:lnTo>
                    <a:pt x="172593" y="324218"/>
                  </a:lnTo>
                  <a:lnTo>
                    <a:pt x="179324" y="317550"/>
                  </a:lnTo>
                  <a:lnTo>
                    <a:pt x="229488" y="368261"/>
                  </a:lnTo>
                  <a:lnTo>
                    <a:pt x="232029" y="370319"/>
                  </a:lnTo>
                  <a:lnTo>
                    <a:pt x="234061" y="371347"/>
                  </a:lnTo>
                  <a:lnTo>
                    <a:pt x="236093" y="371855"/>
                  </a:lnTo>
                  <a:lnTo>
                    <a:pt x="237617" y="371855"/>
                  </a:lnTo>
                  <a:lnTo>
                    <a:pt x="239140" y="370827"/>
                  </a:lnTo>
                  <a:lnTo>
                    <a:pt x="240157" y="368782"/>
                  </a:lnTo>
                  <a:lnTo>
                    <a:pt x="240664" y="366725"/>
                  </a:lnTo>
                  <a:lnTo>
                    <a:pt x="241300" y="363651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3397885" y="3751072"/>
              <a:ext cx="215011" cy="21497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3288792" y="3962400"/>
              <a:ext cx="112776" cy="11275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/>
          <p:nvPr/>
        </p:nvSpPr>
        <p:spPr>
          <a:xfrm>
            <a:off x="3842003" y="3773423"/>
            <a:ext cx="402590" cy="227329"/>
          </a:xfrm>
          <a:custGeom>
            <a:avLst/>
            <a:gdLst/>
            <a:ahLst/>
            <a:cxnLst/>
            <a:rect l="l" t="t" r="r" b="b"/>
            <a:pathLst>
              <a:path w="402589" h="227329">
                <a:moveTo>
                  <a:pt x="338836" y="100241"/>
                </a:moveTo>
                <a:lnTo>
                  <a:pt x="322961" y="100241"/>
                </a:lnTo>
                <a:lnTo>
                  <a:pt x="323469" y="94106"/>
                </a:lnTo>
                <a:lnTo>
                  <a:pt x="322961" y="88010"/>
                </a:lnTo>
                <a:lnTo>
                  <a:pt x="322453" y="82295"/>
                </a:lnTo>
                <a:lnTo>
                  <a:pt x="302513" y="49656"/>
                </a:lnTo>
                <a:lnTo>
                  <a:pt x="265684" y="36321"/>
                </a:lnTo>
                <a:lnTo>
                  <a:pt x="258445" y="36829"/>
                </a:lnTo>
                <a:lnTo>
                  <a:pt x="251333" y="38353"/>
                </a:lnTo>
                <a:lnTo>
                  <a:pt x="244221" y="40385"/>
                </a:lnTo>
                <a:lnTo>
                  <a:pt x="237998" y="43434"/>
                </a:lnTo>
                <a:lnTo>
                  <a:pt x="234442" y="38862"/>
                </a:lnTo>
                <a:lnTo>
                  <a:pt x="230886" y="34289"/>
                </a:lnTo>
                <a:lnTo>
                  <a:pt x="227330" y="29717"/>
                </a:lnTo>
                <a:lnTo>
                  <a:pt x="199136" y="9270"/>
                </a:lnTo>
                <a:lnTo>
                  <a:pt x="194056" y="6603"/>
                </a:lnTo>
                <a:lnTo>
                  <a:pt x="164846" y="0"/>
                </a:lnTo>
                <a:lnTo>
                  <a:pt x="158750" y="0"/>
                </a:lnTo>
                <a:lnTo>
                  <a:pt x="113665" y="11303"/>
                </a:lnTo>
                <a:lnTo>
                  <a:pt x="80391" y="41401"/>
                </a:lnTo>
                <a:lnTo>
                  <a:pt x="65024" y="84454"/>
                </a:lnTo>
                <a:lnTo>
                  <a:pt x="64516" y="94106"/>
                </a:lnTo>
                <a:lnTo>
                  <a:pt x="64516" y="100241"/>
                </a:lnTo>
                <a:lnTo>
                  <a:pt x="63500" y="100241"/>
                </a:lnTo>
                <a:lnTo>
                  <a:pt x="56769" y="100241"/>
                </a:lnTo>
                <a:lnTo>
                  <a:pt x="50673" y="101269"/>
                </a:lnTo>
                <a:lnTo>
                  <a:pt x="14350" y="123253"/>
                </a:lnTo>
                <a:lnTo>
                  <a:pt x="0" y="157010"/>
                </a:lnTo>
                <a:lnTo>
                  <a:pt x="0" y="163664"/>
                </a:lnTo>
                <a:lnTo>
                  <a:pt x="0" y="170294"/>
                </a:lnTo>
                <a:lnTo>
                  <a:pt x="1016" y="176453"/>
                </a:lnTo>
                <a:lnTo>
                  <a:pt x="23113" y="212750"/>
                </a:lnTo>
                <a:lnTo>
                  <a:pt x="56769" y="227075"/>
                </a:lnTo>
                <a:lnTo>
                  <a:pt x="63500" y="227075"/>
                </a:lnTo>
                <a:lnTo>
                  <a:pt x="338836" y="227075"/>
                </a:lnTo>
                <a:lnTo>
                  <a:pt x="345567" y="227075"/>
                </a:lnTo>
                <a:lnTo>
                  <a:pt x="351663" y="226047"/>
                </a:lnTo>
                <a:lnTo>
                  <a:pt x="387985" y="204063"/>
                </a:lnTo>
                <a:lnTo>
                  <a:pt x="402336" y="170294"/>
                </a:lnTo>
                <a:lnTo>
                  <a:pt x="402336" y="163664"/>
                </a:lnTo>
                <a:lnTo>
                  <a:pt x="402336" y="157010"/>
                </a:lnTo>
                <a:lnTo>
                  <a:pt x="401320" y="150875"/>
                </a:lnTo>
                <a:lnTo>
                  <a:pt x="379349" y="114566"/>
                </a:lnTo>
                <a:lnTo>
                  <a:pt x="345567" y="100241"/>
                </a:lnTo>
                <a:lnTo>
                  <a:pt x="338836" y="100241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7" name="object 117"/>
          <p:cNvGrpSpPr/>
          <p:nvPr/>
        </p:nvGrpSpPr>
        <p:grpSpPr>
          <a:xfrm>
            <a:off x="6126479" y="3710940"/>
            <a:ext cx="353695" cy="352425"/>
            <a:chOff x="6126479" y="3710940"/>
            <a:chExt cx="353695" cy="352425"/>
          </a:xfrm>
        </p:grpSpPr>
        <p:sp>
          <p:nvSpPr>
            <p:cNvPr id="118" name="object 118"/>
            <p:cNvSpPr/>
            <p:nvPr/>
          </p:nvSpPr>
          <p:spPr>
            <a:xfrm>
              <a:off x="6132575" y="3717036"/>
              <a:ext cx="341630" cy="340360"/>
            </a:xfrm>
            <a:custGeom>
              <a:avLst/>
              <a:gdLst/>
              <a:ahLst/>
              <a:cxnLst/>
              <a:rect l="l" t="t" r="r" b="b"/>
              <a:pathLst>
                <a:path w="341629" h="340360">
                  <a:moveTo>
                    <a:pt x="0" y="169925"/>
                  </a:moveTo>
                  <a:lnTo>
                    <a:pt x="0" y="161251"/>
                  </a:lnTo>
                  <a:lnTo>
                    <a:pt x="1015" y="152526"/>
                  </a:lnTo>
                  <a:lnTo>
                    <a:pt x="2032" y="143890"/>
                  </a:lnTo>
                  <a:lnTo>
                    <a:pt x="3556" y="135762"/>
                  </a:lnTo>
                  <a:lnTo>
                    <a:pt x="5079" y="127634"/>
                  </a:lnTo>
                  <a:lnTo>
                    <a:pt x="7747" y="119379"/>
                  </a:lnTo>
                  <a:lnTo>
                    <a:pt x="10287" y="111759"/>
                  </a:lnTo>
                  <a:lnTo>
                    <a:pt x="13335" y="103631"/>
                  </a:lnTo>
                  <a:lnTo>
                    <a:pt x="16890" y="96392"/>
                  </a:lnTo>
                  <a:lnTo>
                    <a:pt x="20574" y="88772"/>
                  </a:lnTo>
                  <a:lnTo>
                    <a:pt x="24637" y="81660"/>
                  </a:lnTo>
                  <a:lnTo>
                    <a:pt x="29210" y="75056"/>
                  </a:lnTo>
                  <a:lnTo>
                    <a:pt x="33782" y="68325"/>
                  </a:lnTo>
                  <a:lnTo>
                    <a:pt x="38988" y="61721"/>
                  </a:lnTo>
                  <a:lnTo>
                    <a:pt x="44576" y="55625"/>
                  </a:lnTo>
                  <a:lnTo>
                    <a:pt x="50291" y="50037"/>
                  </a:lnTo>
                  <a:lnTo>
                    <a:pt x="55879" y="44450"/>
                  </a:lnTo>
                  <a:lnTo>
                    <a:pt x="89153" y="20446"/>
                  </a:lnTo>
                  <a:lnTo>
                    <a:pt x="96900" y="16890"/>
                  </a:lnTo>
                  <a:lnTo>
                    <a:pt x="104012" y="13334"/>
                  </a:lnTo>
                  <a:lnTo>
                    <a:pt x="112268" y="10286"/>
                  </a:lnTo>
                  <a:lnTo>
                    <a:pt x="119887" y="7619"/>
                  </a:lnTo>
                  <a:lnTo>
                    <a:pt x="128143" y="5079"/>
                  </a:lnTo>
                  <a:lnTo>
                    <a:pt x="136398" y="3555"/>
                  </a:lnTo>
                  <a:lnTo>
                    <a:pt x="144525" y="2031"/>
                  </a:lnTo>
                  <a:lnTo>
                    <a:pt x="153288" y="1015"/>
                  </a:lnTo>
                  <a:lnTo>
                    <a:pt x="161925" y="0"/>
                  </a:lnTo>
                  <a:lnTo>
                    <a:pt x="170687" y="0"/>
                  </a:lnTo>
                  <a:lnTo>
                    <a:pt x="179450" y="0"/>
                  </a:lnTo>
                  <a:lnTo>
                    <a:pt x="188087" y="1015"/>
                  </a:lnTo>
                  <a:lnTo>
                    <a:pt x="196850" y="2031"/>
                  </a:lnTo>
                  <a:lnTo>
                    <a:pt x="204977" y="3555"/>
                  </a:lnTo>
                  <a:lnTo>
                    <a:pt x="213233" y="5079"/>
                  </a:lnTo>
                  <a:lnTo>
                    <a:pt x="221487" y="7619"/>
                  </a:lnTo>
                  <a:lnTo>
                    <a:pt x="229615" y="10286"/>
                  </a:lnTo>
                  <a:lnTo>
                    <a:pt x="237362" y="13334"/>
                  </a:lnTo>
                  <a:lnTo>
                    <a:pt x="244475" y="16890"/>
                  </a:lnTo>
                  <a:lnTo>
                    <a:pt x="252222" y="20446"/>
                  </a:lnTo>
                  <a:lnTo>
                    <a:pt x="285496" y="44450"/>
                  </a:lnTo>
                  <a:lnTo>
                    <a:pt x="291084" y="50037"/>
                  </a:lnTo>
                  <a:lnTo>
                    <a:pt x="297307" y="55625"/>
                  </a:lnTo>
                  <a:lnTo>
                    <a:pt x="302387" y="61721"/>
                  </a:lnTo>
                  <a:lnTo>
                    <a:pt x="307594" y="68325"/>
                  </a:lnTo>
                  <a:lnTo>
                    <a:pt x="312165" y="75056"/>
                  </a:lnTo>
                  <a:lnTo>
                    <a:pt x="316738" y="81660"/>
                  </a:lnTo>
                  <a:lnTo>
                    <a:pt x="320928" y="88772"/>
                  </a:lnTo>
                  <a:lnTo>
                    <a:pt x="324485" y="96392"/>
                  </a:lnTo>
                  <a:lnTo>
                    <a:pt x="328040" y="103631"/>
                  </a:lnTo>
                  <a:lnTo>
                    <a:pt x="331088" y="111759"/>
                  </a:lnTo>
                  <a:lnTo>
                    <a:pt x="333628" y="119379"/>
                  </a:lnTo>
                  <a:lnTo>
                    <a:pt x="336296" y="127634"/>
                  </a:lnTo>
                  <a:lnTo>
                    <a:pt x="337820" y="135762"/>
                  </a:lnTo>
                  <a:lnTo>
                    <a:pt x="339344" y="143890"/>
                  </a:lnTo>
                  <a:lnTo>
                    <a:pt x="340360" y="152526"/>
                  </a:lnTo>
                  <a:lnTo>
                    <a:pt x="341375" y="161251"/>
                  </a:lnTo>
                  <a:lnTo>
                    <a:pt x="341375" y="169925"/>
                  </a:lnTo>
                  <a:lnTo>
                    <a:pt x="341375" y="178600"/>
                  </a:lnTo>
                  <a:lnTo>
                    <a:pt x="340360" y="187274"/>
                  </a:lnTo>
                  <a:lnTo>
                    <a:pt x="339344" y="195948"/>
                  </a:lnTo>
                  <a:lnTo>
                    <a:pt x="337820" y="204114"/>
                  </a:lnTo>
                  <a:lnTo>
                    <a:pt x="336296" y="212293"/>
                  </a:lnTo>
                  <a:lnTo>
                    <a:pt x="333628" y="220433"/>
                  </a:lnTo>
                  <a:lnTo>
                    <a:pt x="331088" y="228104"/>
                  </a:lnTo>
                  <a:lnTo>
                    <a:pt x="328040" y="236258"/>
                  </a:lnTo>
                  <a:lnTo>
                    <a:pt x="324485" y="243395"/>
                  </a:lnTo>
                  <a:lnTo>
                    <a:pt x="320928" y="251066"/>
                  </a:lnTo>
                  <a:lnTo>
                    <a:pt x="316738" y="258190"/>
                  </a:lnTo>
                  <a:lnTo>
                    <a:pt x="312165" y="264833"/>
                  </a:lnTo>
                  <a:lnTo>
                    <a:pt x="307594" y="271475"/>
                  </a:lnTo>
                  <a:lnTo>
                    <a:pt x="302387" y="278091"/>
                  </a:lnTo>
                  <a:lnTo>
                    <a:pt x="297307" y="284225"/>
                  </a:lnTo>
                  <a:lnTo>
                    <a:pt x="291084" y="289839"/>
                  </a:lnTo>
                  <a:lnTo>
                    <a:pt x="285496" y="295440"/>
                  </a:lnTo>
                  <a:lnTo>
                    <a:pt x="252222" y="319430"/>
                  </a:lnTo>
                  <a:lnTo>
                    <a:pt x="244475" y="323011"/>
                  </a:lnTo>
                  <a:lnTo>
                    <a:pt x="237362" y="326567"/>
                  </a:lnTo>
                  <a:lnTo>
                    <a:pt x="229615" y="329628"/>
                  </a:lnTo>
                  <a:lnTo>
                    <a:pt x="221487" y="332181"/>
                  </a:lnTo>
                  <a:lnTo>
                    <a:pt x="213233" y="334733"/>
                  </a:lnTo>
                  <a:lnTo>
                    <a:pt x="204977" y="336270"/>
                  </a:lnTo>
                  <a:lnTo>
                    <a:pt x="196850" y="337794"/>
                  </a:lnTo>
                  <a:lnTo>
                    <a:pt x="188087" y="338823"/>
                  </a:lnTo>
                  <a:lnTo>
                    <a:pt x="179450" y="339826"/>
                  </a:lnTo>
                  <a:lnTo>
                    <a:pt x="170687" y="339826"/>
                  </a:lnTo>
                  <a:lnTo>
                    <a:pt x="161925" y="339826"/>
                  </a:lnTo>
                  <a:lnTo>
                    <a:pt x="153288" y="338823"/>
                  </a:lnTo>
                  <a:lnTo>
                    <a:pt x="144525" y="337794"/>
                  </a:lnTo>
                  <a:lnTo>
                    <a:pt x="136398" y="336270"/>
                  </a:lnTo>
                  <a:lnTo>
                    <a:pt x="128143" y="334733"/>
                  </a:lnTo>
                  <a:lnTo>
                    <a:pt x="119887" y="332181"/>
                  </a:lnTo>
                  <a:lnTo>
                    <a:pt x="112268" y="329628"/>
                  </a:lnTo>
                  <a:lnTo>
                    <a:pt x="104012" y="326567"/>
                  </a:lnTo>
                  <a:lnTo>
                    <a:pt x="96900" y="323011"/>
                  </a:lnTo>
                  <a:lnTo>
                    <a:pt x="89153" y="319430"/>
                  </a:lnTo>
                  <a:lnTo>
                    <a:pt x="55879" y="295440"/>
                  </a:lnTo>
                  <a:lnTo>
                    <a:pt x="50291" y="289839"/>
                  </a:lnTo>
                  <a:lnTo>
                    <a:pt x="44576" y="284225"/>
                  </a:lnTo>
                  <a:lnTo>
                    <a:pt x="38988" y="278091"/>
                  </a:lnTo>
                  <a:lnTo>
                    <a:pt x="33782" y="271475"/>
                  </a:lnTo>
                  <a:lnTo>
                    <a:pt x="29210" y="264833"/>
                  </a:lnTo>
                  <a:lnTo>
                    <a:pt x="24637" y="258190"/>
                  </a:lnTo>
                  <a:lnTo>
                    <a:pt x="20574" y="251066"/>
                  </a:lnTo>
                  <a:lnTo>
                    <a:pt x="16890" y="243395"/>
                  </a:lnTo>
                  <a:lnTo>
                    <a:pt x="13335" y="236258"/>
                  </a:lnTo>
                  <a:lnTo>
                    <a:pt x="10287" y="228104"/>
                  </a:lnTo>
                  <a:lnTo>
                    <a:pt x="7747" y="220433"/>
                  </a:lnTo>
                  <a:lnTo>
                    <a:pt x="5079" y="212293"/>
                  </a:lnTo>
                  <a:lnTo>
                    <a:pt x="3556" y="204114"/>
                  </a:lnTo>
                  <a:lnTo>
                    <a:pt x="2032" y="195948"/>
                  </a:lnTo>
                  <a:lnTo>
                    <a:pt x="1015" y="187274"/>
                  </a:lnTo>
                  <a:lnTo>
                    <a:pt x="0" y="178600"/>
                  </a:lnTo>
                  <a:lnTo>
                    <a:pt x="0" y="169925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6217157" y="3822700"/>
              <a:ext cx="178308" cy="13465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/>
          <p:cNvSpPr/>
          <p:nvPr/>
        </p:nvSpPr>
        <p:spPr>
          <a:xfrm>
            <a:off x="5567171" y="3738371"/>
            <a:ext cx="341630" cy="297180"/>
          </a:xfrm>
          <a:custGeom>
            <a:avLst/>
            <a:gdLst/>
            <a:ahLst/>
            <a:cxnLst/>
            <a:rect l="l" t="t" r="r" b="b"/>
            <a:pathLst>
              <a:path w="341629" h="297179">
                <a:moveTo>
                  <a:pt x="338327" y="265506"/>
                </a:moveTo>
                <a:lnTo>
                  <a:pt x="189102" y="10286"/>
                </a:lnTo>
                <a:lnTo>
                  <a:pt x="187578" y="8127"/>
                </a:lnTo>
                <a:lnTo>
                  <a:pt x="185547" y="6095"/>
                </a:lnTo>
                <a:lnTo>
                  <a:pt x="173227" y="0"/>
                </a:lnTo>
                <a:lnTo>
                  <a:pt x="170687" y="0"/>
                </a:lnTo>
                <a:lnTo>
                  <a:pt x="167639" y="0"/>
                </a:lnTo>
                <a:lnTo>
                  <a:pt x="165100" y="507"/>
                </a:lnTo>
                <a:lnTo>
                  <a:pt x="3048" y="265506"/>
                </a:lnTo>
                <a:lnTo>
                  <a:pt x="1524" y="268058"/>
                </a:lnTo>
                <a:lnTo>
                  <a:pt x="507" y="270624"/>
                </a:lnTo>
                <a:lnTo>
                  <a:pt x="0" y="273176"/>
                </a:lnTo>
                <a:lnTo>
                  <a:pt x="0" y="276237"/>
                </a:lnTo>
                <a:lnTo>
                  <a:pt x="0" y="278790"/>
                </a:lnTo>
                <a:lnTo>
                  <a:pt x="507" y="281330"/>
                </a:lnTo>
                <a:lnTo>
                  <a:pt x="1524" y="284416"/>
                </a:lnTo>
                <a:lnTo>
                  <a:pt x="3048" y="286943"/>
                </a:lnTo>
                <a:lnTo>
                  <a:pt x="13335" y="295630"/>
                </a:lnTo>
                <a:lnTo>
                  <a:pt x="15875" y="296659"/>
                </a:lnTo>
                <a:lnTo>
                  <a:pt x="18414" y="297154"/>
                </a:lnTo>
                <a:lnTo>
                  <a:pt x="21589" y="297154"/>
                </a:lnTo>
                <a:lnTo>
                  <a:pt x="319786" y="297154"/>
                </a:lnTo>
                <a:lnTo>
                  <a:pt x="322961" y="297154"/>
                </a:lnTo>
                <a:lnTo>
                  <a:pt x="325500" y="296659"/>
                </a:lnTo>
                <a:lnTo>
                  <a:pt x="328040" y="295630"/>
                </a:lnTo>
                <a:lnTo>
                  <a:pt x="330580" y="294627"/>
                </a:lnTo>
                <a:lnTo>
                  <a:pt x="333120" y="293090"/>
                </a:lnTo>
                <a:lnTo>
                  <a:pt x="335279" y="291033"/>
                </a:lnTo>
                <a:lnTo>
                  <a:pt x="336803" y="289001"/>
                </a:lnTo>
                <a:lnTo>
                  <a:pt x="338327" y="286943"/>
                </a:lnTo>
                <a:lnTo>
                  <a:pt x="339851" y="284416"/>
                </a:lnTo>
                <a:lnTo>
                  <a:pt x="340867" y="281330"/>
                </a:lnTo>
                <a:lnTo>
                  <a:pt x="341375" y="278790"/>
                </a:lnTo>
                <a:lnTo>
                  <a:pt x="341375" y="276237"/>
                </a:lnTo>
                <a:lnTo>
                  <a:pt x="341375" y="273176"/>
                </a:lnTo>
                <a:lnTo>
                  <a:pt x="340867" y="270624"/>
                </a:lnTo>
                <a:lnTo>
                  <a:pt x="339851" y="268058"/>
                </a:lnTo>
                <a:lnTo>
                  <a:pt x="338327" y="265506"/>
                </a:lnTo>
                <a:close/>
              </a:path>
              <a:path w="341629" h="297179">
                <a:moveTo>
                  <a:pt x="170687" y="258876"/>
                </a:moveTo>
                <a:lnTo>
                  <a:pt x="166624" y="258356"/>
                </a:lnTo>
                <a:lnTo>
                  <a:pt x="162432" y="257352"/>
                </a:lnTo>
                <a:lnTo>
                  <a:pt x="150240" y="238455"/>
                </a:lnTo>
                <a:lnTo>
                  <a:pt x="170687" y="218020"/>
                </a:lnTo>
                <a:lnTo>
                  <a:pt x="191135" y="238455"/>
                </a:lnTo>
                <a:lnTo>
                  <a:pt x="170687" y="258876"/>
                </a:lnTo>
                <a:close/>
              </a:path>
              <a:path w="341629" h="297179">
                <a:moveTo>
                  <a:pt x="194310" y="106679"/>
                </a:moveTo>
                <a:lnTo>
                  <a:pt x="188087" y="186893"/>
                </a:lnTo>
                <a:lnTo>
                  <a:pt x="187578" y="189953"/>
                </a:lnTo>
                <a:lnTo>
                  <a:pt x="186562" y="193014"/>
                </a:lnTo>
                <a:lnTo>
                  <a:pt x="175260" y="201688"/>
                </a:lnTo>
                <a:lnTo>
                  <a:pt x="172212" y="201688"/>
                </a:lnTo>
                <a:lnTo>
                  <a:pt x="169163" y="201688"/>
                </a:lnTo>
                <a:lnTo>
                  <a:pt x="166115" y="201688"/>
                </a:lnTo>
                <a:lnTo>
                  <a:pt x="163575" y="200659"/>
                </a:lnTo>
                <a:lnTo>
                  <a:pt x="147065" y="106679"/>
                </a:lnTo>
                <a:lnTo>
                  <a:pt x="158368" y="92455"/>
                </a:lnTo>
                <a:lnTo>
                  <a:pt x="160908" y="91947"/>
                </a:lnTo>
                <a:lnTo>
                  <a:pt x="180466" y="91947"/>
                </a:lnTo>
                <a:lnTo>
                  <a:pt x="183006" y="92455"/>
                </a:lnTo>
                <a:lnTo>
                  <a:pt x="186054" y="92963"/>
                </a:lnTo>
                <a:lnTo>
                  <a:pt x="194310" y="106679"/>
                </a:lnTo>
                <a:close/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1" name="object 121"/>
          <p:cNvGrpSpPr/>
          <p:nvPr/>
        </p:nvGrpSpPr>
        <p:grpSpPr>
          <a:xfrm>
            <a:off x="6690359" y="3709415"/>
            <a:ext cx="355600" cy="355600"/>
            <a:chOff x="6690359" y="3709415"/>
            <a:chExt cx="355600" cy="355600"/>
          </a:xfrm>
        </p:grpSpPr>
        <p:sp>
          <p:nvSpPr>
            <p:cNvPr id="122" name="object 122"/>
            <p:cNvSpPr/>
            <p:nvPr/>
          </p:nvSpPr>
          <p:spPr>
            <a:xfrm>
              <a:off x="6696455" y="371551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36803" y="91821"/>
                  </a:moveTo>
                  <a:lnTo>
                    <a:pt x="251078" y="6096"/>
                  </a:lnTo>
                  <a:lnTo>
                    <a:pt x="247523" y="3556"/>
                  </a:lnTo>
                  <a:lnTo>
                    <a:pt x="243967" y="1524"/>
                  </a:lnTo>
                  <a:lnTo>
                    <a:pt x="239775" y="507"/>
                  </a:lnTo>
                  <a:lnTo>
                    <a:pt x="235712" y="0"/>
                  </a:lnTo>
                  <a:lnTo>
                    <a:pt x="107188" y="0"/>
                  </a:lnTo>
                  <a:lnTo>
                    <a:pt x="6096" y="91821"/>
                  </a:lnTo>
                  <a:lnTo>
                    <a:pt x="3555" y="95376"/>
                  </a:lnTo>
                  <a:lnTo>
                    <a:pt x="1524" y="99059"/>
                  </a:lnTo>
                  <a:lnTo>
                    <a:pt x="508" y="103124"/>
                  </a:lnTo>
                  <a:lnTo>
                    <a:pt x="0" y="107187"/>
                  </a:lnTo>
                  <a:lnTo>
                    <a:pt x="0" y="235737"/>
                  </a:lnTo>
                  <a:lnTo>
                    <a:pt x="91821" y="336765"/>
                  </a:lnTo>
                  <a:lnTo>
                    <a:pt x="95376" y="339318"/>
                  </a:lnTo>
                  <a:lnTo>
                    <a:pt x="98933" y="341350"/>
                  </a:lnTo>
                  <a:lnTo>
                    <a:pt x="103124" y="342379"/>
                  </a:lnTo>
                  <a:lnTo>
                    <a:pt x="107188" y="342874"/>
                  </a:lnTo>
                  <a:lnTo>
                    <a:pt x="235712" y="342874"/>
                  </a:lnTo>
                  <a:lnTo>
                    <a:pt x="336803" y="251040"/>
                  </a:lnTo>
                  <a:lnTo>
                    <a:pt x="339344" y="247472"/>
                  </a:lnTo>
                  <a:lnTo>
                    <a:pt x="341375" y="243890"/>
                  </a:lnTo>
                  <a:lnTo>
                    <a:pt x="342392" y="239826"/>
                  </a:lnTo>
                  <a:lnTo>
                    <a:pt x="342900" y="235737"/>
                  </a:lnTo>
                  <a:lnTo>
                    <a:pt x="342900" y="107187"/>
                  </a:lnTo>
                  <a:lnTo>
                    <a:pt x="342392" y="103124"/>
                  </a:lnTo>
                  <a:lnTo>
                    <a:pt x="341375" y="99059"/>
                  </a:lnTo>
                  <a:lnTo>
                    <a:pt x="339344" y="95376"/>
                  </a:lnTo>
                  <a:lnTo>
                    <a:pt x="336803" y="91821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6796531" y="3815587"/>
              <a:ext cx="142748" cy="14278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/>
          <p:cNvSpPr/>
          <p:nvPr/>
        </p:nvSpPr>
        <p:spPr>
          <a:xfrm>
            <a:off x="7559040" y="4000525"/>
            <a:ext cx="55244" cy="44450"/>
          </a:xfrm>
          <a:custGeom>
            <a:avLst/>
            <a:gdLst/>
            <a:ahLst/>
            <a:cxnLst/>
            <a:rect l="l" t="t" r="r" b="b"/>
            <a:pathLst>
              <a:path w="55245" h="44450">
                <a:moveTo>
                  <a:pt x="0" y="0"/>
                </a:moveTo>
                <a:lnTo>
                  <a:pt x="0" y="16421"/>
                </a:lnTo>
                <a:lnTo>
                  <a:pt x="507" y="22072"/>
                </a:lnTo>
                <a:lnTo>
                  <a:pt x="2539" y="27190"/>
                </a:lnTo>
                <a:lnTo>
                  <a:pt x="27431" y="44145"/>
                </a:lnTo>
                <a:lnTo>
                  <a:pt x="54863" y="16421"/>
                </a:lnTo>
                <a:lnTo>
                  <a:pt x="54863" y="0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5" name="object 125"/>
          <p:cNvGrpSpPr/>
          <p:nvPr/>
        </p:nvGrpSpPr>
        <p:grpSpPr>
          <a:xfrm>
            <a:off x="7229856" y="3713988"/>
            <a:ext cx="405765" cy="337185"/>
            <a:chOff x="7229856" y="3713988"/>
            <a:chExt cx="405765" cy="337185"/>
          </a:xfrm>
        </p:grpSpPr>
        <p:sp>
          <p:nvSpPr>
            <p:cNvPr id="126" name="object 126"/>
            <p:cNvSpPr/>
            <p:nvPr/>
          </p:nvSpPr>
          <p:spPr>
            <a:xfrm>
              <a:off x="7235952" y="3720084"/>
              <a:ext cx="393700" cy="325120"/>
            </a:xfrm>
            <a:custGeom>
              <a:avLst/>
              <a:gdLst/>
              <a:ahLst/>
              <a:cxnLst/>
              <a:rect l="l" t="t" r="r" b="b"/>
              <a:pathLst>
                <a:path w="393700" h="325120">
                  <a:moveTo>
                    <a:pt x="15240" y="280441"/>
                  </a:moveTo>
                  <a:lnTo>
                    <a:pt x="15240" y="296862"/>
                  </a:lnTo>
                  <a:lnTo>
                    <a:pt x="15748" y="302513"/>
                  </a:lnTo>
                  <a:lnTo>
                    <a:pt x="17272" y="307632"/>
                  </a:lnTo>
                  <a:lnTo>
                    <a:pt x="42672" y="324586"/>
                  </a:lnTo>
                  <a:lnTo>
                    <a:pt x="70103" y="296862"/>
                  </a:lnTo>
                  <a:lnTo>
                    <a:pt x="70103" y="280441"/>
                  </a:lnTo>
                </a:path>
                <a:path w="393700" h="325120">
                  <a:moveTo>
                    <a:pt x="393192" y="116204"/>
                  </a:moveTo>
                  <a:lnTo>
                    <a:pt x="392683" y="111632"/>
                  </a:lnTo>
                  <a:lnTo>
                    <a:pt x="391668" y="106552"/>
                  </a:lnTo>
                  <a:lnTo>
                    <a:pt x="373761" y="86740"/>
                  </a:lnTo>
                  <a:lnTo>
                    <a:pt x="371728" y="86740"/>
                  </a:lnTo>
                  <a:lnTo>
                    <a:pt x="345694" y="86740"/>
                  </a:lnTo>
                  <a:lnTo>
                    <a:pt x="326771" y="37718"/>
                  </a:lnTo>
                  <a:lnTo>
                    <a:pt x="324739" y="33146"/>
                  </a:lnTo>
                  <a:lnTo>
                    <a:pt x="321691" y="28574"/>
                  </a:lnTo>
                  <a:lnTo>
                    <a:pt x="318134" y="24510"/>
                  </a:lnTo>
                  <a:lnTo>
                    <a:pt x="314578" y="20446"/>
                  </a:lnTo>
                  <a:lnTo>
                    <a:pt x="310006" y="16890"/>
                  </a:lnTo>
                  <a:lnTo>
                    <a:pt x="305307" y="13715"/>
                  </a:lnTo>
                  <a:lnTo>
                    <a:pt x="300736" y="11175"/>
                  </a:lnTo>
                  <a:lnTo>
                    <a:pt x="295655" y="9143"/>
                  </a:lnTo>
                  <a:lnTo>
                    <a:pt x="289559" y="8127"/>
                  </a:lnTo>
                  <a:lnTo>
                    <a:pt x="281813" y="6603"/>
                  </a:lnTo>
                  <a:lnTo>
                    <a:pt x="271145" y="4571"/>
                  </a:lnTo>
                  <a:lnTo>
                    <a:pt x="257301" y="3047"/>
                  </a:lnTo>
                  <a:lnTo>
                    <a:pt x="240538" y="1523"/>
                  </a:lnTo>
                  <a:lnTo>
                    <a:pt x="220091" y="507"/>
                  </a:lnTo>
                  <a:lnTo>
                    <a:pt x="196596" y="0"/>
                  </a:lnTo>
                  <a:lnTo>
                    <a:pt x="152653" y="1523"/>
                  </a:lnTo>
                  <a:lnTo>
                    <a:pt x="111378" y="6603"/>
                  </a:lnTo>
                  <a:lnTo>
                    <a:pt x="103631" y="8127"/>
                  </a:lnTo>
                  <a:lnTo>
                    <a:pt x="97536" y="9143"/>
                  </a:lnTo>
                  <a:lnTo>
                    <a:pt x="92455" y="11175"/>
                  </a:lnTo>
                  <a:lnTo>
                    <a:pt x="87883" y="13715"/>
                  </a:lnTo>
                  <a:lnTo>
                    <a:pt x="47498" y="86740"/>
                  </a:lnTo>
                  <a:lnTo>
                    <a:pt x="21463" y="86740"/>
                  </a:lnTo>
                  <a:lnTo>
                    <a:pt x="19430" y="86740"/>
                  </a:lnTo>
                  <a:lnTo>
                    <a:pt x="17399" y="87248"/>
                  </a:lnTo>
                  <a:lnTo>
                    <a:pt x="0" y="116204"/>
                  </a:lnTo>
                  <a:lnTo>
                    <a:pt x="13334" y="129539"/>
                  </a:lnTo>
                  <a:lnTo>
                    <a:pt x="21463" y="129539"/>
                  </a:lnTo>
                  <a:lnTo>
                    <a:pt x="30606" y="129539"/>
                  </a:lnTo>
                  <a:lnTo>
                    <a:pt x="24002" y="146811"/>
                  </a:lnTo>
                  <a:lnTo>
                    <a:pt x="20954" y="157543"/>
                  </a:lnTo>
                  <a:lnTo>
                    <a:pt x="18415" y="169265"/>
                  </a:lnTo>
                  <a:lnTo>
                    <a:pt x="16382" y="181508"/>
                  </a:lnTo>
                  <a:lnTo>
                    <a:pt x="15875" y="192735"/>
                  </a:lnTo>
                  <a:lnTo>
                    <a:pt x="15875" y="278891"/>
                  </a:lnTo>
                  <a:lnTo>
                    <a:pt x="377317" y="278891"/>
                  </a:lnTo>
                  <a:lnTo>
                    <a:pt x="377317" y="192735"/>
                  </a:lnTo>
                  <a:lnTo>
                    <a:pt x="369189" y="146811"/>
                  </a:lnTo>
                  <a:lnTo>
                    <a:pt x="362584" y="129539"/>
                  </a:lnTo>
                  <a:lnTo>
                    <a:pt x="371728" y="129539"/>
                  </a:lnTo>
                  <a:lnTo>
                    <a:pt x="379856" y="129539"/>
                  </a:lnTo>
                  <a:lnTo>
                    <a:pt x="383540" y="128523"/>
                  </a:lnTo>
                  <a:lnTo>
                    <a:pt x="393192" y="116204"/>
                  </a:lnTo>
                </a:path>
                <a:path w="393700" h="325120">
                  <a:moveTo>
                    <a:pt x="68579" y="125094"/>
                  </a:moveTo>
                  <a:lnTo>
                    <a:pt x="72136" y="112267"/>
                  </a:lnTo>
                  <a:lnTo>
                    <a:pt x="80899" y="83438"/>
                  </a:lnTo>
                  <a:lnTo>
                    <a:pt x="93725" y="44957"/>
                  </a:lnTo>
                  <a:lnTo>
                    <a:pt x="96393" y="41274"/>
                  </a:lnTo>
                  <a:lnTo>
                    <a:pt x="148336" y="29463"/>
                  </a:lnTo>
                  <a:lnTo>
                    <a:pt x="182752" y="27431"/>
                  </a:lnTo>
                  <a:lnTo>
                    <a:pt x="196596" y="27431"/>
                  </a:lnTo>
                  <a:lnTo>
                    <a:pt x="210439" y="27431"/>
                  </a:lnTo>
                  <a:lnTo>
                    <a:pt x="223393" y="27939"/>
                  </a:lnTo>
                  <a:lnTo>
                    <a:pt x="262381" y="32130"/>
                  </a:lnTo>
                  <a:lnTo>
                    <a:pt x="296799" y="41274"/>
                  </a:lnTo>
                  <a:lnTo>
                    <a:pt x="312293" y="83438"/>
                  </a:lnTo>
                  <a:lnTo>
                    <a:pt x="324612" y="125094"/>
                  </a:lnTo>
                  <a:lnTo>
                    <a:pt x="302005" y="138556"/>
                  </a:lnTo>
                  <a:lnTo>
                    <a:pt x="294767" y="141096"/>
                  </a:lnTo>
                  <a:lnTo>
                    <a:pt x="254634" y="150367"/>
                  </a:lnTo>
                  <a:lnTo>
                    <a:pt x="213105" y="153898"/>
                  </a:lnTo>
                  <a:lnTo>
                    <a:pt x="196596" y="153898"/>
                  </a:lnTo>
                  <a:lnTo>
                    <a:pt x="180213" y="153898"/>
                  </a:lnTo>
                  <a:lnTo>
                    <a:pt x="165226" y="152907"/>
                  </a:lnTo>
                  <a:lnTo>
                    <a:pt x="126746" y="148208"/>
                  </a:lnTo>
                  <a:lnTo>
                    <a:pt x="91186" y="138556"/>
                  </a:lnTo>
                  <a:lnTo>
                    <a:pt x="84581" y="136397"/>
                  </a:lnTo>
                  <a:lnTo>
                    <a:pt x="68579" y="125094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7278624" y="3904513"/>
              <a:ext cx="80772" cy="6703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7379208" y="3927348"/>
              <a:ext cx="106680" cy="22860"/>
            </a:xfrm>
            <a:custGeom>
              <a:avLst/>
              <a:gdLst/>
              <a:ahLst/>
              <a:cxnLst/>
              <a:rect l="l" t="t" r="r" b="b"/>
              <a:pathLst>
                <a:path w="106679" h="22860">
                  <a:moveTo>
                    <a:pt x="6096" y="22859"/>
                  </a:moveTo>
                  <a:lnTo>
                    <a:pt x="100584" y="22859"/>
                  </a:lnTo>
                </a:path>
                <a:path w="106679" h="22860">
                  <a:moveTo>
                    <a:pt x="0" y="0"/>
                  </a:moveTo>
                  <a:lnTo>
                    <a:pt x="106680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7505700" y="3904513"/>
              <a:ext cx="80772" cy="6703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/>
          <p:cNvSpPr/>
          <p:nvPr/>
        </p:nvSpPr>
        <p:spPr>
          <a:xfrm>
            <a:off x="7821168" y="3709415"/>
            <a:ext cx="353695" cy="353695"/>
          </a:xfrm>
          <a:custGeom>
            <a:avLst/>
            <a:gdLst/>
            <a:ahLst/>
            <a:cxnLst/>
            <a:rect l="l" t="t" r="r" b="b"/>
            <a:pathLst>
              <a:path w="353695" h="353695">
                <a:moveTo>
                  <a:pt x="328040" y="293776"/>
                </a:moveTo>
                <a:lnTo>
                  <a:pt x="283590" y="131318"/>
                </a:lnTo>
                <a:lnTo>
                  <a:pt x="339725" y="75565"/>
                </a:lnTo>
                <a:lnTo>
                  <a:pt x="352551" y="42926"/>
                </a:lnTo>
                <a:lnTo>
                  <a:pt x="353059" y="36322"/>
                </a:lnTo>
                <a:lnTo>
                  <a:pt x="353567" y="30099"/>
                </a:lnTo>
                <a:lnTo>
                  <a:pt x="353567" y="25019"/>
                </a:lnTo>
                <a:lnTo>
                  <a:pt x="353567" y="19939"/>
                </a:lnTo>
                <a:lnTo>
                  <a:pt x="352551" y="15875"/>
                </a:lnTo>
                <a:lnTo>
                  <a:pt x="351027" y="12319"/>
                </a:lnTo>
                <a:lnTo>
                  <a:pt x="349503" y="8636"/>
                </a:lnTo>
                <a:lnTo>
                  <a:pt x="347472" y="6096"/>
                </a:lnTo>
                <a:lnTo>
                  <a:pt x="344931" y="4064"/>
                </a:lnTo>
                <a:lnTo>
                  <a:pt x="341249" y="2540"/>
                </a:lnTo>
                <a:lnTo>
                  <a:pt x="337692" y="1016"/>
                </a:lnTo>
                <a:lnTo>
                  <a:pt x="333628" y="0"/>
                </a:lnTo>
                <a:lnTo>
                  <a:pt x="328549" y="0"/>
                </a:lnTo>
                <a:lnTo>
                  <a:pt x="323468" y="0"/>
                </a:lnTo>
                <a:lnTo>
                  <a:pt x="317246" y="508"/>
                </a:lnTo>
                <a:lnTo>
                  <a:pt x="310641" y="1016"/>
                </a:lnTo>
                <a:lnTo>
                  <a:pt x="222250" y="69977"/>
                </a:lnTo>
                <a:lnTo>
                  <a:pt x="59816" y="25527"/>
                </a:lnTo>
                <a:lnTo>
                  <a:pt x="56768" y="25019"/>
                </a:lnTo>
                <a:lnTo>
                  <a:pt x="54101" y="25527"/>
                </a:lnTo>
                <a:lnTo>
                  <a:pt x="51561" y="26543"/>
                </a:lnTo>
                <a:lnTo>
                  <a:pt x="49022" y="28067"/>
                </a:lnTo>
                <a:lnTo>
                  <a:pt x="33781" y="43942"/>
                </a:lnTo>
                <a:lnTo>
                  <a:pt x="32257" y="45974"/>
                </a:lnTo>
                <a:lnTo>
                  <a:pt x="31114" y="48006"/>
                </a:lnTo>
                <a:lnTo>
                  <a:pt x="30606" y="50546"/>
                </a:lnTo>
                <a:lnTo>
                  <a:pt x="30606" y="52578"/>
                </a:lnTo>
                <a:lnTo>
                  <a:pt x="31114" y="54610"/>
                </a:lnTo>
                <a:lnTo>
                  <a:pt x="31623" y="56261"/>
                </a:lnTo>
                <a:lnTo>
                  <a:pt x="33781" y="59309"/>
                </a:lnTo>
                <a:lnTo>
                  <a:pt x="35813" y="60833"/>
                </a:lnTo>
                <a:lnTo>
                  <a:pt x="155321" y="138430"/>
                </a:lnTo>
                <a:lnTo>
                  <a:pt x="87375" y="227888"/>
                </a:lnTo>
                <a:lnTo>
                  <a:pt x="19430" y="216115"/>
                </a:lnTo>
                <a:lnTo>
                  <a:pt x="17399" y="216115"/>
                </a:lnTo>
                <a:lnTo>
                  <a:pt x="14858" y="216636"/>
                </a:lnTo>
                <a:lnTo>
                  <a:pt x="12826" y="217652"/>
                </a:lnTo>
                <a:lnTo>
                  <a:pt x="10795" y="219202"/>
                </a:lnTo>
                <a:lnTo>
                  <a:pt x="3048" y="226860"/>
                </a:lnTo>
                <a:lnTo>
                  <a:pt x="1524" y="228892"/>
                </a:lnTo>
                <a:lnTo>
                  <a:pt x="507" y="231457"/>
                </a:lnTo>
                <a:lnTo>
                  <a:pt x="0" y="234010"/>
                </a:lnTo>
                <a:lnTo>
                  <a:pt x="0" y="236575"/>
                </a:lnTo>
                <a:lnTo>
                  <a:pt x="1015" y="239636"/>
                </a:lnTo>
                <a:lnTo>
                  <a:pt x="3048" y="242697"/>
                </a:lnTo>
                <a:lnTo>
                  <a:pt x="5079" y="244233"/>
                </a:lnTo>
                <a:lnTo>
                  <a:pt x="72008" y="281533"/>
                </a:lnTo>
                <a:lnTo>
                  <a:pt x="109347" y="348449"/>
                </a:lnTo>
                <a:lnTo>
                  <a:pt x="110871" y="350507"/>
                </a:lnTo>
                <a:lnTo>
                  <a:pt x="113918" y="352539"/>
                </a:lnTo>
                <a:lnTo>
                  <a:pt x="116966" y="353568"/>
                </a:lnTo>
                <a:lnTo>
                  <a:pt x="119506" y="353568"/>
                </a:lnTo>
                <a:lnTo>
                  <a:pt x="122174" y="353060"/>
                </a:lnTo>
                <a:lnTo>
                  <a:pt x="124713" y="352031"/>
                </a:lnTo>
                <a:lnTo>
                  <a:pt x="126746" y="350507"/>
                </a:lnTo>
                <a:lnTo>
                  <a:pt x="134365" y="342823"/>
                </a:lnTo>
                <a:lnTo>
                  <a:pt x="135889" y="340791"/>
                </a:lnTo>
                <a:lnTo>
                  <a:pt x="136905" y="338759"/>
                </a:lnTo>
                <a:lnTo>
                  <a:pt x="137413" y="336194"/>
                </a:lnTo>
                <a:lnTo>
                  <a:pt x="137413" y="334137"/>
                </a:lnTo>
                <a:lnTo>
                  <a:pt x="125729" y="266192"/>
                </a:lnTo>
                <a:lnTo>
                  <a:pt x="215137" y="198247"/>
                </a:lnTo>
                <a:lnTo>
                  <a:pt x="292734" y="317804"/>
                </a:lnTo>
                <a:lnTo>
                  <a:pt x="294258" y="319836"/>
                </a:lnTo>
                <a:lnTo>
                  <a:pt x="297306" y="321894"/>
                </a:lnTo>
                <a:lnTo>
                  <a:pt x="298957" y="322389"/>
                </a:lnTo>
                <a:lnTo>
                  <a:pt x="300989" y="322922"/>
                </a:lnTo>
                <a:lnTo>
                  <a:pt x="303022" y="322922"/>
                </a:lnTo>
                <a:lnTo>
                  <a:pt x="305561" y="322389"/>
                </a:lnTo>
                <a:lnTo>
                  <a:pt x="307593" y="321386"/>
                </a:lnTo>
                <a:lnTo>
                  <a:pt x="309625" y="319836"/>
                </a:lnTo>
                <a:lnTo>
                  <a:pt x="325500" y="304520"/>
                </a:lnTo>
                <a:lnTo>
                  <a:pt x="327025" y="301955"/>
                </a:lnTo>
                <a:lnTo>
                  <a:pt x="328040" y="299402"/>
                </a:lnTo>
                <a:lnTo>
                  <a:pt x="328549" y="296862"/>
                </a:lnTo>
                <a:lnTo>
                  <a:pt x="328040" y="293776"/>
                </a:lnTo>
              </a:path>
              <a:path w="353695" h="353695">
                <a:moveTo>
                  <a:pt x="327659" y="51816"/>
                </a:moveTo>
                <a:lnTo>
                  <a:pt x="327151" y="47117"/>
                </a:lnTo>
                <a:lnTo>
                  <a:pt x="325500" y="41910"/>
                </a:lnTo>
                <a:lnTo>
                  <a:pt x="322960" y="37846"/>
                </a:lnTo>
                <a:lnTo>
                  <a:pt x="319785" y="33655"/>
                </a:lnTo>
                <a:lnTo>
                  <a:pt x="315595" y="30607"/>
                </a:lnTo>
                <a:lnTo>
                  <a:pt x="310768" y="27940"/>
                </a:lnTo>
                <a:lnTo>
                  <a:pt x="305561" y="26416"/>
                </a:lnTo>
                <a:lnTo>
                  <a:pt x="300227" y="25908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1" name="object 131"/>
          <p:cNvGrpSpPr/>
          <p:nvPr/>
        </p:nvGrpSpPr>
        <p:grpSpPr>
          <a:xfrm>
            <a:off x="3849623" y="4268723"/>
            <a:ext cx="386080" cy="372110"/>
            <a:chOff x="3849623" y="4268723"/>
            <a:chExt cx="386080" cy="372110"/>
          </a:xfrm>
        </p:grpSpPr>
        <p:sp>
          <p:nvSpPr>
            <p:cNvPr id="132" name="object 132"/>
            <p:cNvSpPr/>
            <p:nvPr/>
          </p:nvSpPr>
          <p:spPr>
            <a:xfrm>
              <a:off x="3855719" y="4413503"/>
              <a:ext cx="315595" cy="187960"/>
            </a:xfrm>
            <a:custGeom>
              <a:avLst/>
              <a:gdLst/>
              <a:ahLst/>
              <a:cxnLst/>
              <a:rect l="l" t="t" r="r" b="b"/>
              <a:pathLst>
                <a:path w="315595" h="187960">
                  <a:moveTo>
                    <a:pt x="256920" y="187426"/>
                  </a:moveTo>
                  <a:lnTo>
                    <a:pt x="259968" y="186918"/>
                  </a:lnTo>
                  <a:lnTo>
                    <a:pt x="263016" y="185889"/>
                  </a:lnTo>
                  <a:lnTo>
                    <a:pt x="265683" y="183832"/>
                  </a:lnTo>
                  <a:lnTo>
                    <a:pt x="267207" y="181254"/>
                  </a:lnTo>
                  <a:lnTo>
                    <a:pt x="288797" y="136461"/>
                  </a:lnTo>
                  <a:lnTo>
                    <a:pt x="304164" y="92176"/>
                  </a:lnTo>
                  <a:lnTo>
                    <a:pt x="312419" y="53555"/>
                  </a:lnTo>
                  <a:lnTo>
                    <a:pt x="315467" y="11328"/>
                  </a:lnTo>
                  <a:lnTo>
                    <a:pt x="315467" y="9258"/>
                  </a:lnTo>
                  <a:lnTo>
                    <a:pt x="314451" y="7213"/>
                  </a:lnTo>
                  <a:lnTo>
                    <a:pt x="313435" y="5156"/>
                  </a:lnTo>
                  <a:lnTo>
                    <a:pt x="312419" y="3086"/>
                  </a:lnTo>
                  <a:lnTo>
                    <a:pt x="310260" y="2044"/>
                  </a:lnTo>
                  <a:lnTo>
                    <a:pt x="308228" y="508"/>
                  </a:lnTo>
                  <a:lnTo>
                    <a:pt x="306196" y="0"/>
                  </a:lnTo>
                  <a:lnTo>
                    <a:pt x="303656" y="0"/>
                  </a:lnTo>
                  <a:lnTo>
                    <a:pt x="70357" y="0"/>
                  </a:lnTo>
                  <a:lnTo>
                    <a:pt x="67817" y="0"/>
                  </a:lnTo>
                  <a:lnTo>
                    <a:pt x="65785" y="508"/>
                  </a:lnTo>
                  <a:lnTo>
                    <a:pt x="63753" y="2044"/>
                  </a:lnTo>
                  <a:lnTo>
                    <a:pt x="61721" y="3086"/>
                  </a:lnTo>
                  <a:lnTo>
                    <a:pt x="60705" y="5156"/>
                  </a:lnTo>
                  <a:lnTo>
                    <a:pt x="59562" y="7213"/>
                  </a:lnTo>
                  <a:lnTo>
                    <a:pt x="58546" y="9258"/>
                  </a:lnTo>
                  <a:lnTo>
                    <a:pt x="58546" y="11328"/>
                  </a:lnTo>
                  <a:lnTo>
                    <a:pt x="58546" y="14922"/>
                  </a:lnTo>
                  <a:lnTo>
                    <a:pt x="53975" y="13385"/>
                  </a:lnTo>
                  <a:lnTo>
                    <a:pt x="49783" y="12369"/>
                  </a:lnTo>
                  <a:lnTo>
                    <a:pt x="45212" y="11836"/>
                  </a:lnTo>
                  <a:lnTo>
                    <a:pt x="41147" y="11328"/>
                  </a:lnTo>
                  <a:lnTo>
                    <a:pt x="7238" y="29870"/>
                  </a:lnTo>
                  <a:lnTo>
                    <a:pt x="5206" y="32956"/>
                  </a:lnTo>
                  <a:lnTo>
                    <a:pt x="3047" y="36550"/>
                  </a:lnTo>
                  <a:lnTo>
                    <a:pt x="2031" y="40170"/>
                  </a:lnTo>
                  <a:lnTo>
                    <a:pt x="1015" y="44297"/>
                  </a:lnTo>
                  <a:lnTo>
                    <a:pt x="0" y="48399"/>
                  </a:lnTo>
                  <a:lnTo>
                    <a:pt x="0" y="52514"/>
                  </a:lnTo>
                  <a:lnTo>
                    <a:pt x="507" y="60261"/>
                  </a:lnTo>
                  <a:lnTo>
                    <a:pt x="2031" y="67462"/>
                  </a:lnTo>
                  <a:lnTo>
                    <a:pt x="21589" y="101955"/>
                  </a:lnTo>
                  <a:lnTo>
                    <a:pt x="54482" y="125653"/>
                  </a:lnTo>
                  <a:lnTo>
                    <a:pt x="83184" y="132867"/>
                  </a:lnTo>
                  <a:lnTo>
                    <a:pt x="101218" y="171462"/>
                  </a:lnTo>
                  <a:lnTo>
                    <a:pt x="106933" y="181254"/>
                  </a:lnTo>
                  <a:lnTo>
                    <a:pt x="108457" y="183832"/>
                  </a:lnTo>
                  <a:lnTo>
                    <a:pt x="110997" y="185889"/>
                  </a:lnTo>
                  <a:lnTo>
                    <a:pt x="114045" y="186918"/>
                  </a:lnTo>
                  <a:lnTo>
                    <a:pt x="117220" y="187426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3874007" y="4442459"/>
              <a:ext cx="64008" cy="8534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3855719" y="4602479"/>
              <a:ext cx="373380" cy="32384"/>
            </a:xfrm>
            <a:custGeom>
              <a:avLst/>
              <a:gdLst/>
              <a:ahLst/>
              <a:cxnLst/>
              <a:rect l="l" t="t" r="r" b="b"/>
              <a:pathLst>
                <a:path w="373379" h="32385">
                  <a:moveTo>
                    <a:pt x="349757" y="31978"/>
                  </a:moveTo>
                  <a:lnTo>
                    <a:pt x="23621" y="31978"/>
                  </a:lnTo>
                  <a:lnTo>
                    <a:pt x="21081" y="31496"/>
                  </a:lnTo>
                  <a:lnTo>
                    <a:pt x="18541" y="30975"/>
                  </a:lnTo>
                  <a:lnTo>
                    <a:pt x="0" y="0"/>
                  </a:lnTo>
                  <a:lnTo>
                    <a:pt x="373379" y="0"/>
                  </a:lnTo>
                  <a:lnTo>
                    <a:pt x="349757" y="31978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3986783" y="4268723"/>
              <a:ext cx="100584" cy="10820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6" name="object 136"/>
          <p:cNvGrpSpPr/>
          <p:nvPr/>
        </p:nvGrpSpPr>
        <p:grpSpPr>
          <a:xfrm>
            <a:off x="4448555" y="4250461"/>
            <a:ext cx="318770" cy="402590"/>
            <a:chOff x="4448555" y="4250461"/>
            <a:chExt cx="318770" cy="402590"/>
          </a:xfrm>
        </p:grpSpPr>
        <p:sp>
          <p:nvSpPr>
            <p:cNvPr id="137" name="object 137"/>
            <p:cNvSpPr/>
            <p:nvPr/>
          </p:nvSpPr>
          <p:spPr>
            <a:xfrm>
              <a:off x="4454651" y="4256557"/>
              <a:ext cx="306705" cy="390525"/>
            </a:xfrm>
            <a:custGeom>
              <a:avLst/>
              <a:gdLst/>
              <a:ahLst/>
              <a:cxnLst/>
              <a:rect l="l" t="t" r="r" b="b"/>
              <a:pathLst>
                <a:path w="306704" h="390525">
                  <a:moveTo>
                    <a:pt x="184403" y="201117"/>
                  </a:moveTo>
                  <a:lnTo>
                    <a:pt x="306324" y="201117"/>
                  </a:lnTo>
                  <a:lnTo>
                    <a:pt x="306324" y="128460"/>
                  </a:lnTo>
                  <a:lnTo>
                    <a:pt x="298069" y="118224"/>
                  </a:lnTo>
                  <a:lnTo>
                    <a:pt x="296037" y="118224"/>
                  </a:lnTo>
                  <a:lnTo>
                    <a:pt x="227457" y="118224"/>
                  </a:lnTo>
                  <a:lnTo>
                    <a:pt x="236093" y="114630"/>
                  </a:lnTo>
                  <a:lnTo>
                    <a:pt x="244856" y="110020"/>
                  </a:lnTo>
                  <a:lnTo>
                    <a:pt x="252475" y="104901"/>
                  </a:lnTo>
                  <a:lnTo>
                    <a:pt x="256159" y="102349"/>
                  </a:lnTo>
                  <a:lnTo>
                    <a:pt x="259714" y="99288"/>
                  </a:lnTo>
                  <a:lnTo>
                    <a:pt x="279146" y="69087"/>
                  </a:lnTo>
                  <a:lnTo>
                    <a:pt x="281177" y="63461"/>
                  </a:lnTo>
                  <a:lnTo>
                    <a:pt x="281686" y="57823"/>
                  </a:lnTo>
                  <a:lnTo>
                    <a:pt x="282194" y="52196"/>
                  </a:lnTo>
                  <a:lnTo>
                    <a:pt x="281686" y="47066"/>
                  </a:lnTo>
                  <a:lnTo>
                    <a:pt x="280670" y="41960"/>
                  </a:lnTo>
                  <a:lnTo>
                    <a:pt x="279146" y="36829"/>
                  </a:lnTo>
                  <a:lnTo>
                    <a:pt x="277622" y="32232"/>
                  </a:lnTo>
                  <a:lnTo>
                    <a:pt x="275082" y="28130"/>
                  </a:lnTo>
                  <a:lnTo>
                    <a:pt x="272542" y="23533"/>
                  </a:lnTo>
                  <a:lnTo>
                    <a:pt x="269494" y="19964"/>
                  </a:lnTo>
                  <a:lnTo>
                    <a:pt x="265811" y="16370"/>
                  </a:lnTo>
                  <a:lnTo>
                    <a:pt x="229997" y="0"/>
                  </a:lnTo>
                  <a:lnTo>
                    <a:pt x="224409" y="495"/>
                  </a:lnTo>
                  <a:lnTo>
                    <a:pt x="218694" y="1003"/>
                  </a:lnTo>
                  <a:lnTo>
                    <a:pt x="213106" y="3060"/>
                  </a:lnTo>
                  <a:lnTo>
                    <a:pt x="207518" y="5105"/>
                  </a:lnTo>
                  <a:lnTo>
                    <a:pt x="201295" y="8166"/>
                  </a:lnTo>
                  <a:lnTo>
                    <a:pt x="195199" y="12268"/>
                  </a:lnTo>
                  <a:lnTo>
                    <a:pt x="188975" y="16865"/>
                  </a:lnTo>
                  <a:lnTo>
                    <a:pt x="182880" y="22504"/>
                  </a:lnTo>
                  <a:lnTo>
                    <a:pt x="163449" y="56286"/>
                  </a:lnTo>
                  <a:lnTo>
                    <a:pt x="160782" y="63957"/>
                  </a:lnTo>
                  <a:lnTo>
                    <a:pt x="153670" y="102857"/>
                  </a:lnTo>
                  <a:lnTo>
                    <a:pt x="153162" y="114630"/>
                  </a:lnTo>
                  <a:lnTo>
                    <a:pt x="152653" y="102857"/>
                  </a:lnTo>
                  <a:lnTo>
                    <a:pt x="151130" y="92125"/>
                  </a:lnTo>
                  <a:lnTo>
                    <a:pt x="149098" y="78295"/>
                  </a:lnTo>
                  <a:lnTo>
                    <a:pt x="147574" y="71132"/>
                  </a:lnTo>
                  <a:lnTo>
                    <a:pt x="145542" y="63957"/>
                  </a:lnTo>
                  <a:lnTo>
                    <a:pt x="142875" y="56286"/>
                  </a:lnTo>
                  <a:lnTo>
                    <a:pt x="140335" y="48602"/>
                  </a:lnTo>
                  <a:lnTo>
                    <a:pt x="136778" y="41440"/>
                  </a:lnTo>
                  <a:lnTo>
                    <a:pt x="132714" y="34797"/>
                  </a:lnTo>
                  <a:lnTo>
                    <a:pt x="128524" y="28663"/>
                  </a:lnTo>
                  <a:lnTo>
                    <a:pt x="123444" y="22504"/>
                  </a:lnTo>
                  <a:lnTo>
                    <a:pt x="93218" y="3060"/>
                  </a:lnTo>
                  <a:lnTo>
                    <a:pt x="87630" y="1003"/>
                  </a:lnTo>
                  <a:lnTo>
                    <a:pt x="81914" y="495"/>
                  </a:lnTo>
                  <a:lnTo>
                    <a:pt x="76326" y="0"/>
                  </a:lnTo>
                  <a:lnTo>
                    <a:pt x="71247" y="495"/>
                  </a:lnTo>
                  <a:lnTo>
                    <a:pt x="40512" y="16370"/>
                  </a:lnTo>
                  <a:lnTo>
                    <a:pt x="36830" y="19964"/>
                  </a:lnTo>
                  <a:lnTo>
                    <a:pt x="33782" y="23533"/>
                  </a:lnTo>
                  <a:lnTo>
                    <a:pt x="31242" y="28130"/>
                  </a:lnTo>
                  <a:lnTo>
                    <a:pt x="28701" y="32232"/>
                  </a:lnTo>
                  <a:lnTo>
                    <a:pt x="27177" y="36829"/>
                  </a:lnTo>
                  <a:lnTo>
                    <a:pt x="25653" y="41960"/>
                  </a:lnTo>
                  <a:lnTo>
                    <a:pt x="24637" y="47066"/>
                  </a:lnTo>
                  <a:lnTo>
                    <a:pt x="24130" y="52196"/>
                  </a:lnTo>
                  <a:lnTo>
                    <a:pt x="24637" y="57823"/>
                  </a:lnTo>
                  <a:lnTo>
                    <a:pt x="25146" y="63461"/>
                  </a:lnTo>
                  <a:lnTo>
                    <a:pt x="27177" y="69087"/>
                  </a:lnTo>
                  <a:lnTo>
                    <a:pt x="29210" y="74726"/>
                  </a:lnTo>
                  <a:lnTo>
                    <a:pt x="32258" y="80860"/>
                  </a:lnTo>
                  <a:lnTo>
                    <a:pt x="36322" y="86994"/>
                  </a:lnTo>
                  <a:lnTo>
                    <a:pt x="41021" y="93129"/>
                  </a:lnTo>
                  <a:lnTo>
                    <a:pt x="46609" y="99288"/>
                  </a:lnTo>
                  <a:lnTo>
                    <a:pt x="78867" y="118224"/>
                  </a:lnTo>
                  <a:lnTo>
                    <a:pt x="10287" y="118224"/>
                  </a:lnTo>
                  <a:lnTo>
                    <a:pt x="8255" y="118224"/>
                  </a:lnTo>
                  <a:lnTo>
                    <a:pt x="6603" y="118719"/>
                  </a:lnTo>
                  <a:lnTo>
                    <a:pt x="0" y="128460"/>
                  </a:lnTo>
                  <a:lnTo>
                    <a:pt x="0" y="201117"/>
                  </a:lnTo>
                  <a:lnTo>
                    <a:pt x="121920" y="201117"/>
                  </a:lnTo>
                </a:path>
                <a:path w="306704" h="390525">
                  <a:moveTo>
                    <a:pt x="79248" y="118846"/>
                  </a:moveTo>
                  <a:lnTo>
                    <a:pt x="227075" y="118846"/>
                  </a:lnTo>
                </a:path>
                <a:path w="306704" h="390525">
                  <a:moveTo>
                    <a:pt x="121920" y="118871"/>
                  </a:moveTo>
                  <a:lnTo>
                    <a:pt x="121920" y="390093"/>
                  </a:lnTo>
                  <a:lnTo>
                    <a:pt x="184403" y="390093"/>
                  </a:lnTo>
                  <a:lnTo>
                    <a:pt x="184403" y="118871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4622291" y="4287037"/>
              <a:ext cx="83820" cy="8379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4509515" y="4287037"/>
              <a:ext cx="83820" cy="8379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4465319" y="4451604"/>
              <a:ext cx="117348" cy="20114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4632959" y="4451604"/>
              <a:ext cx="117348" cy="201142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2" name="object 142"/>
          <p:cNvGrpSpPr/>
          <p:nvPr/>
        </p:nvGrpSpPr>
        <p:grpSpPr>
          <a:xfrm>
            <a:off x="4991100" y="4265676"/>
            <a:ext cx="363220" cy="373380"/>
            <a:chOff x="4991100" y="4265676"/>
            <a:chExt cx="363220" cy="373380"/>
          </a:xfrm>
        </p:grpSpPr>
        <p:sp>
          <p:nvSpPr>
            <p:cNvPr id="143" name="object 143"/>
            <p:cNvSpPr/>
            <p:nvPr/>
          </p:nvSpPr>
          <p:spPr>
            <a:xfrm>
              <a:off x="4992623" y="4265676"/>
              <a:ext cx="361188" cy="37335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4997195" y="427634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292226" y="143078"/>
                  </a:moveTo>
                  <a:lnTo>
                    <a:pt x="296290" y="138988"/>
                  </a:lnTo>
                  <a:lnTo>
                    <a:pt x="300989" y="133362"/>
                  </a:lnTo>
                  <a:lnTo>
                    <a:pt x="310133" y="121615"/>
                  </a:lnTo>
                  <a:lnTo>
                    <a:pt x="319786" y="107810"/>
                  </a:lnTo>
                  <a:lnTo>
                    <a:pt x="329056" y="94030"/>
                  </a:lnTo>
                  <a:lnTo>
                    <a:pt x="343407" y="71031"/>
                  </a:lnTo>
                  <a:lnTo>
                    <a:pt x="349503" y="61315"/>
                  </a:lnTo>
                  <a:lnTo>
                    <a:pt x="350519" y="59270"/>
                  </a:lnTo>
                  <a:lnTo>
                    <a:pt x="350519" y="57226"/>
                  </a:lnTo>
                  <a:lnTo>
                    <a:pt x="350519" y="55702"/>
                  </a:lnTo>
                  <a:lnTo>
                    <a:pt x="349503" y="54165"/>
                  </a:lnTo>
                  <a:lnTo>
                    <a:pt x="347979" y="53136"/>
                  </a:lnTo>
                  <a:lnTo>
                    <a:pt x="345948" y="53136"/>
                  </a:lnTo>
                  <a:lnTo>
                    <a:pt x="344424" y="53136"/>
                  </a:lnTo>
                  <a:lnTo>
                    <a:pt x="342391" y="54165"/>
                  </a:lnTo>
                  <a:lnTo>
                    <a:pt x="285623" y="103720"/>
                  </a:lnTo>
                  <a:lnTo>
                    <a:pt x="284099" y="104749"/>
                  </a:lnTo>
                  <a:lnTo>
                    <a:pt x="281558" y="104749"/>
                  </a:lnTo>
                  <a:lnTo>
                    <a:pt x="279526" y="104241"/>
                  </a:lnTo>
                  <a:lnTo>
                    <a:pt x="276987" y="102184"/>
                  </a:lnTo>
                  <a:lnTo>
                    <a:pt x="274827" y="99631"/>
                  </a:lnTo>
                  <a:lnTo>
                    <a:pt x="273812" y="97091"/>
                  </a:lnTo>
                  <a:lnTo>
                    <a:pt x="273812" y="95034"/>
                  </a:lnTo>
                  <a:lnTo>
                    <a:pt x="274827" y="93002"/>
                  </a:lnTo>
                  <a:lnTo>
                    <a:pt x="326516" y="31178"/>
                  </a:lnTo>
                  <a:lnTo>
                    <a:pt x="327532" y="29121"/>
                  </a:lnTo>
                  <a:lnTo>
                    <a:pt x="327532" y="27584"/>
                  </a:lnTo>
                  <a:lnTo>
                    <a:pt x="327532" y="25552"/>
                  </a:lnTo>
                  <a:lnTo>
                    <a:pt x="326516" y="24015"/>
                  </a:lnTo>
                  <a:lnTo>
                    <a:pt x="324992" y="22986"/>
                  </a:lnTo>
                  <a:lnTo>
                    <a:pt x="322961" y="22986"/>
                  </a:lnTo>
                  <a:lnTo>
                    <a:pt x="321437" y="22986"/>
                  </a:lnTo>
                  <a:lnTo>
                    <a:pt x="255524" y="76631"/>
                  </a:lnTo>
                  <a:lnTo>
                    <a:pt x="253364" y="76631"/>
                  </a:lnTo>
                  <a:lnTo>
                    <a:pt x="250825" y="75628"/>
                  </a:lnTo>
                  <a:lnTo>
                    <a:pt x="248792" y="73571"/>
                  </a:lnTo>
                  <a:lnTo>
                    <a:pt x="246761" y="71031"/>
                  </a:lnTo>
                  <a:lnTo>
                    <a:pt x="245744" y="68973"/>
                  </a:lnTo>
                  <a:lnTo>
                    <a:pt x="245744" y="66420"/>
                  </a:lnTo>
                  <a:lnTo>
                    <a:pt x="246761" y="64884"/>
                  </a:lnTo>
                  <a:lnTo>
                    <a:pt x="296290" y="8178"/>
                  </a:lnTo>
                  <a:lnTo>
                    <a:pt x="297433" y="6121"/>
                  </a:lnTo>
                  <a:lnTo>
                    <a:pt x="297433" y="4597"/>
                  </a:lnTo>
                  <a:lnTo>
                    <a:pt x="297433" y="2565"/>
                  </a:lnTo>
                  <a:lnTo>
                    <a:pt x="296290" y="1028"/>
                  </a:lnTo>
                  <a:lnTo>
                    <a:pt x="294766" y="0"/>
                  </a:lnTo>
                  <a:lnTo>
                    <a:pt x="293242" y="0"/>
                  </a:lnTo>
                  <a:lnTo>
                    <a:pt x="291211" y="0"/>
                  </a:lnTo>
                  <a:lnTo>
                    <a:pt x="289178" y="1028"/>
                  </a:lnTo>
                  <a:lnTo>
                    <a:pt x="279526" y="7150"/>
                  </a:lnTo>
                  <a:lnTo>
                    <a:pt x="256539" y="21462"/>
                  </a:lnTo>
                  <a:lnTo>
                    <a:pt x="242696" y="30670"/>
                  </a:lnTo>
                  <a:lnTo>
                    <a:pt x="228853" y="40360"/>
                  </a:lnTo>
                  <a:lnTo>
                    <a:pt x="217169" y="49568"/>
                  </a:lnTo>
                  <a:lnTo>
                    <a:pt x="211581" y="54165"/>
                  </a:lnTo>
                  <a:lnTo>
                    <a:pt x="207390" y="58254"/>
                  </a:lnTo>
                  <a:lnTo>
                    <a:pt x="194182" y="98628"/>
                  </a:lnTo>
                  <a:lnTo>
                    <a:pt x="194690" y="108318"/>
                  </a:lnTo>
                  <a:lnTo>
                    <a:pt x="195706" y="117005"/>
                  </a:lnTo>
                  <a:lnTo>
                    <a:pt x="196214" y="121094"/>
                  </a:lnTo>
                  <a:lnTo>
                    <a:pt x="197738" y="124675"/>
                  </a:lnTo>
                  <a:lnTo>
                    <a:pt x="5587" y="302475"/>
                  </a:lnTo>
                  <a:lnTo>
                    <a:pt x="3048" y="305536"/>
                  </a:lnTo>
                  <a:lnTo>
                    <a:pt x="1524" y="309130"/>
                  </a:lnTo>
                  <a:lnTo>
                    <a:pt x="0" y="312699"/>
                  </a:lnTo>
                  <a:lnTo>
                    <a:pt x="0" y="316280"/>
                  </a:lnTo>
                  <a:lnTo>
                    <a:pt x="0" y="320370"/>
                  </a:lnTo>
                  <a:lnTo>
                    <a:pt x="1524" y="323938"/>
                  </a:lnTo>
                  <a:lnTo>
                    <a:pt x="3048" y="327520"/>
                  </a:lnTo>
                  <a:lnTo>
                    <a:pt x="5587" y="330593"/>
                  </a:lnTo>
                  <a:lnTo>
                    <a:pt x="19938" y="344893"/>
                  </a:lnTo>
                  <a:lnTo>
                    <a:pt x="22987" y="347459"/>
                  </a:lnTo>
                  <a:lnTo>
                    <a:pt x="26542" y="348983"/>
                  </a:lnTo>
                  <a:lnTo>
                    <a:pt x="30099" y="350519"/>
                  </a:lnTo>
                  <a:lnTo>
                    <a:pt x="34289" y="350519"/>
                  </a:lnTo>
                  <a:lnTo>
                    <a:pt x="37845" y="350519"/>
                  </a:lnTo>
                  <a:lnTo>
                    <a:pt x="41401" y="348983"/>
                  </a:lnTo>
                  <a:lnTo>
                    <a:pt x="44957" y="347459"/>
                  </a:lnTo>
                  <a:lnTo>
                    <a:pt x="48005" y="344893"/>
                  </a:lnTo>
                  <a:lnTo>
                    <a:pt x="225805" y="152768"/>
                  </a:lnTo>
                  <a:lnTo>
                    <a:pt x="233552" y="154825"/>
                  </a:lnTo>
                  <a:lnTo>
                    <a:pt x="242188" y="155828"/>
                  </a:lnTo>
                  <a:lnTo>
                    <a:pt x="283082" y="149707"/>
                  </a:lnTo>
                  <a:lnTo>
                    <a:pt x="292226" y="143078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5" name="object 145"/>
          <p:cNvGrpSpPr/>
          <p:nvPr/>
        </p:nvGrpSpPr>
        <p:grpSpPr>
          <a:xfrm>
            <a:off x="5521452" y="4268723"/>
            <a:ext cx="433070" cy="361315"/>
            <a:chOff x="5521452" y="4268723"/>
            <a:chExt cx="433070" cy="361315"/>
          </a:xfrm>
        </p:grpSpPr>
        <p:sp>
          <p:nvSpPr>
            <p:cNvPr id="146" name="object 146"/>
            <p:cNvSpPr/>
            <p:nvPr/>
          </p:nvSpPr>
          <p:spPr>
            <a:xfrm>
              <a:off x="5527548" y="4408957"/>
              <a:ext cx="421005" cy="215265"/>
            </a:xfrm>
            <a:custGeom>
              <a:avLst/>
              <a:gdLst/>
              <a:ahLst/>
              <a:cxnLst/>
              <a:rect l="l" t="t" r="r" b="b"/>
              <a:pathLst>
                <a:path w="421004" h="215264">
                  <a:moveTo>
                    <a:pt x="411352" y="123418"/>
                  </a:moveTo>
                  <a:lnTo>
                    <a:pt x="9271" y="123418"/>
                  </a:lnTo>
                  <a:lnTo>
                    <a:pt x="7747" y="123418"/>
                  </a:lnTo>
                  <a:lnTo>
                    <a:pt x="5587" y="123939"/>
                  </a:lnTo>
                  <a:lnTo>
                    <a:pt x="4063" y="124955"/>
                  </a:lnTo>
                  <a:lnTo>
                    <a:pt x="2539" y="125996"/>
                  </a:lnTo>
                  <a:lnTo>
                    <a:pt x="1524" y="127533"/>
                  </a:lnTo>
                  <a:lnTo>
                    <a:pt x="1015" y="129070"/>
                  </a:lnTo>
                  <a:lnTo>
                    <a:pt x="507" y="130606"/>
                  </a:lnTo>
                  <a:lnTo>
                    <a:pt x="0" y="132676"/>
                  </a:lnTo>
                  <a:lnTo>
                    <a:pt x="507" y="134213"/>
                  </a:lnTo>
                  <a:lnTo>
                    <a:pt x="1015" y="135750"/>
                  </a:lnTo>
                  <a:lnTo>
                    <a:pt x="7747" y="141401"/>
                  </a:lnTo>
                  <a:lnTo>
                    <a:pt x="9271" y="141401"/>
                  </a:lnTo>
                  <a:lnTo>
                    <a:pt x="10287" y="141909"/>
                  </a:lnTo>
                  <a:lnTo>
                    <a:pt x="11811" y="142443"/>
                  </a:lnTo>
                  <a:lnTo>
                    <a:pt x="14859" y="145516"/>
                  </a:lnTo>
                  <a:lnTo>
                    <a:pt x="17906" y="149606"/>
                  </a:lnTo>
                  <a:lnTo>
                    <a:pt x="21589" y="154762"/>
                  </a:lnTo>
                  <a:lnTo>
                    <a:pt x="28193" y="166065"/>
                  </a:lnTo>
                  <a:lnTo>
                    <a:pt x="34416" y="176326"/>
                  </a:lnTo>
                  <a:lnTo>
                    <a:pt x="40004" y="186601"/>
                  </a:lnTo>
                  <a:lnTo>
                    <a:pt x="45719" y="196367"/>
                  </a:lnTo>
                  <a:lnTo>
                    <a:pt x="51815" y="205092"/>
                  </a:lnTo>
                  <a:lnTo>
                    <a:pt x="54355" y="208673"/>
                  </a:lnTo>
                  <a:lnTo>
                    <a:pt x="57403" y="212280"/>
                  </a:lnTo>
                  <a:lnTo>
                    <a:pt x="58927" y="213321"/>
                  </a:lnTo>
                  <a:lnTo>
                    <a:pt x="60578" y="213829"/>
                  </a:lnTo>
                  <a:lnTo>
                    <a:pt x="62611" y="214325"/>
                  </a:lnTo>
                  <a:lnTo>
                    <a:pt x="64135" y="214858"/>
                  </a:lnTo>
                  <a:lnTo>
                    <a:pt x="356488" y="214858"/>
                  </a:lnTo>
                  <a:lnTo>
                    <a:pt x="358013" y="214325"/>
                  </a:lnTo>
                  <a:lnTo>
                    <a:pt x="360044" y="213829"/>
                  </a:lnTo>
                  <a:lnTo>
                    <a:pt x="361568" y="213321"/>
                  </a:lnTo>
                  <a:lnTo>
                    <a:pt x="363092" y="212280"/>
                  </a:lnTo>
                  <a:lnTo>
                    <a:pt x="386206" y="176326"/>
                  </a:lnTo>
                  <a:lnTo>
                    <a:pt x="392429" y="166065"/>
                  </a:lnTo>
                  <a:lnTo>
                    <a:pt x="399034" y="154762"/>
                  </a:lnTo>
                  <a:lnTo>
                    <a:pt x="402716" y="149606"/>
                  </a:lnTo>
                  <a:lnTo>
                    <a:pt x="405764" y="145516"/>
                  </a:lnTo>
                  <a:lnTo>
                    <a:pt x="408813" y="142443"/>
                  </a:lnTo>
                  <a:lnTo>
                    <a:pt x="410337" y="141909"/>
                  </a:lnTo>
                  <a:lnTo>
                    <a:pt x="411352" y="141401"/>
                  </a:lnTo>
                  <a:lnTo>
                    <a:pt x="412876" y="141401"/>
                  </a:lnTo>
                  <a:lnTo>
                    <a:pt x="414909" y="140881"/>
                  </a:lnTo>
                  <a:lnTo>
                    <a:pt x="416432" y="139865"/>
                  </a:lnTo>
                  <a:lnTo>
                    <a:pt x="418084" y="138836"/>
                  </a:lnTo>
                  <a:lnTo>
                    <a:pt x="419100" y="137299"/>
                  </a:lnTo>
                  <a:lnTo>
                    <a:pt x="419607" y="135750"/>
                  </a:lnTo>
                  <a:lnTo>
                    <a:pt x="420115" y="134213"/>
                  </a:lnTo>
                  <a:lnTo>
                    <a:pt x="420624" y="132676"/>
                  </a:lnTo>
                  <a:lnTo>
                    <a:pt x="420115" y="130606"/>
                  </a:lnTo>
                  <a:lnTo>
                    <a:pt x="419607" y="129070"/>
                  </a:lnTo>
                  <a:lnTo>
                    <a:pt x="419100" y="127533"/>
                  </a:lnTo>
                  <a:lnTo>
                    <a:pt x="417575" y="125996"/>
                  </a:lnTo>
                  <a:lnTo>
                    <a:pt x="416432" y="124955"/>
                  </a:lnTo>
                  <a:lnTo>
                    <a:pt x="414909" y="123939"/>
                  </a:lnTo>
                  <a:lnTo>
                    <a:pt x="412876" y="123418"/>
                  </a:lnTo>
                  <a:lnTo>
                    <a:pt x="411352" y="123418"/>
                  </a:lnTo>
                </a:path>
                <a:path w="421004" h="215264">
                  <a:moveTo>
                    <a:pt x="48767" y="141706"/>
                  </a:moveTo>
                  <a:lnTo>
                    <a:pt x="370331" y="141706"/>
                  </a:lnTo>
                </a:path>
                <a:path w="421004" h="215264">
                  <a:moveTo>
                    <a:pt x="382524" y="118821"/>
                  </a:moveTo>
                  <a:lnTo>
                    <a:pt x="381000" y="114706"/>
                  </a:lnTo>
                  <a:lnTo>
                    <a:pt x="378967" y="111086"/>
                  </a:lnTo>
                  <a:lnTo>
                    <a:pt x="354838" y="88874"/>
                  </a:lnTo>
                  <a:lnTo>
                    <a:pt x="351281" y="86791"/>
                  </a:lnTo>
                  <a:lnTo>
                    <a:pt x="347217" y="85775"/>
                  </a:lnTo>
                  <a:lnTo>
                    <a:pt x="343153" y="84226"/>
                  </a:lnTo>
                  <a:lnTo>
                    <a:pt x="338963" y="83693"/>
                  </a:lnTo>
                  <a:lnTo>
                    <a:pt x="334390" y="83185"/>
                  </a:lnTo>
                  <a:lnTo>
                    <a:pt x="330326" y="82677"/>
                  </a:lnTo>
                  <a:lnTo>
                    <a:pt x="325247" y="83185"/>
                  </a:lnTo>
                  <a:lnTo>
                    <a:pt x="320548" y="83693"/>
                  </a:lnTo>
                  <a:lnTo>
                    <a:pt x="303656" y="43408"/>
                  </a:lnTo>
                  <a:lnTo>
                    <a:pt x="272034" y="13931"/>
                  </a:lnTo>
                  <a:lnTo>
                    <a:pt x="229997" y="508"/>
                  </a:lnTo>
                  <a:lnTo>
                    <a:pt x="220852" y="0"/>
                  </a:lnTo>
                  <a:lnTo>
                    <a:pt x="214122" y="0"/>
                  </a:lnTo>
                  <a:lnTo>
                    <a:pt x="207517" y="1028"/>
                  </a:lnTo>
                  <a:lnTo>
                    <a:pt x="200913" y="2057"/>
                  </a:lnTo>
                  <a:lnTo>
                    <a:pt x="194182" y="3606"/>
                  </a:lnTo>
                  <a:lnTo>
                    <a:pt x="188087" y="5676"/>
                  </a:lnTo>
                  <a:lnTo>
                    <a:pt x="181990" y="7734"/>
                  </a:lnTo>
                  <a:lnTo>
                    <a:pt x="175767" y="10833"/>
                  </a:lnTo>
                  <a:lnTo>
                    <a:pt x="170179" y="13931"/>
                  </a:lnTo>
                  <a:lnTo>
                    <a:pt x="164464" y="17056"/>
                  </a:lnTo>
                  <a:lnTo>
                    <a:pt x="159385" y="21170"/>
                  </a:lnTo>
                  <a:lnTo>
                    <a:pt x="154304" y="24803"/>
                  </a:lnTo>
                  <a:lnTo>
                    <a:pt x="149732" y="29438"/>
                  </a:lnTo>
                  <a:lnTo>
                    <a:pt x="145541" y="34086"/>
                  </a:lnTo>
                  <a:lnTo>
                    <a:pt x="141477" y="39268"/>
                  </a:lnTo>
                  <a:lnTo>
                    <a:pt x="137413" y="44424"/>
                  </a:lnTo>
                  <a:lnTo>
                    <a:pt x="133857" y="50101"/>
                  </a:lnTo>
                  <a:lnTo>
                    <a:pt x="128142" y="48044"/>
                  </a:lnTo>
                  <a:lnTo>
                    <a:pt x="122554" y="47015"/>
                  </a:lnTo>
                  <a:lnTo>
                    <a:pt x="116966" y="46494"/>
                  </a:lnTo>
                  <a:lnTo>
                    <a:pt x="110743" y="45974"/>
                  </a:lnTo>
                  <a:lnTo>
                    <a:pt x="69850" y="58381"/>
                  </a:lnTo>
                  <a:lnTo>
                    <a:pt x="43179" y="90411"/>
                  </a:lnTo>
                  <a:lnTo>
                    <a:pt x="37084" y="111086"/>
                  </a:lnTo>
                  <a:lnTo>
                    <a:pt x="36575" y="118821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5682996" y="4268723"/>
              <a:ext cx="99060" cy="108204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8" name="object 148"/>
          <p:cNvGrpSpPr/>
          <p:nvPr/>
        </p:nvGrpSpPr>
        <p:grpSpPr>
          <a:xfrm>
            <a:off x="6137147" y="4250461"/>
            <a:ext cx="330835" cy="393700"/>
            <a:chOff x="6137147" y="4250461"/>
            <a:chExt cx="330835" cy="393700"/>
          </a:xfrm>
        </p:grpSpPr>
        <p:sp>
          <p:nvSpPr>
            <p:cNvPr id="149" name="object 149"/>
            <p:cNvSpPr/>
            <p:nvPr/>
          </p:nvSpPr>
          <p:spPr>
            <a:xfrm>
              <a:off x="6304787" y="4250461"/>
              <a:ext cx="83820" cy="97485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6143243" y="4309872"/>
              <a:ext cx="318770" cy="327660"/>
            </a:xfrm>
            <a:custGeom>
              <a:avLst/>
              <a:gdLst/>
              <a:ahLst/>
              <a:cxnLst/>
              <a:rect l="l" t="t" r="r" b="b"/>
              <a:pathLst>
                <a:path w="318770" h="327660">
                  <a:moveTo>
                    <a:pt x="166877" y="56311"/>
                  </a:moveTo>
                  <a:lnTo>
                    <a:pt x="156717" y="55803"/>
                  </a:lnTo>
                  <a:lnTo>
                    <a:pt x="145541" y="54775"/>
                  </a:lnTo>
                  <a:lnTo>
                    <a:pt x="122046" y="52743"/>
                  </a:lnTo>
                  <a:lnTo>
                    <a:pt x="110235" y="52209"/>
                  </a:lnTo>
                  <a:lnTo>
                    <a:pt x="99059" y="52743"/>
                  </a:lnTo>
                  <a:lnTo>
                    <a:pt x="93979" y="53238"/>
                  </a:lnTo>
                  <a:lnTo>
                    <a:pt x="88772" y="54279"/>
                  </a:lnTo>
                  <a:lnTo>
                    <a:pt x="84200" y="55803"/>
                  </a:lnTo>
                  <a:lnTo>
                    <a:pt x="80136" y="57340"/>
                  </a:lnTo>
                  <a:lnTo>
                    <a:pt x="71500" y="61950"/>
                  </a:lnTo>
                  <a:lnTo>
                    <a:pt x="62737" y="66547"/>
                  </a:lnTo>
                  <a:lnTo>
                    <a:pt x="55117" y="72186"/>
                  </a:lnTo>
                  <a:lnTo>
                    <a:pt x="22478" y="105981"/>
                  </a:lnTo>
                  <a:lnTo>
                    <a:pt x="6095" y="141300"/>
                  </a:lnTo>
                  <a:lnTo>
                    <a:pt x="0" y="182765"/>
                  </a:lnTo>
                  <a:lnTo>
                    <a:pt x="6095" y="226275"/>
                  </a:lnTo>
                  <a:lnTo>
                    <a:pt x="23494" y="265709"/>
                  </a:lnTo>
                  <a:lnTo>
                    <a:pt x="50037" y="298462"/>
                  </a:lnTo>
                  <a:lnTo>
                    <a:pt x="84200" y="323037"/>
                  </a:lnTo>
                  <a:lnTo>
                    <a:pt x="88264" y="325094"/>
                  </a:lnTo>
                  <a:lnTo>
                    <a:pt x="92455" y="326631"/>
                  </a:lnTo>
                  <a:lnTo>
                    <a:pt x="97027" y="327634"/>
                  </a:lnTo>
                  <a:lnTo>
                    <a:pt x="101600" y="327634"/>
                  </a:lnTo>
                  <a:lnTo>
                    <a:pt x="105663" y="327634"/>
                  </a:lnTo>
                  <a:lnTo>
                    <a:pt x="110235" y="327634"/>
                  </a:lnTo>
                  <a:lnTo>
                    <a:pt x="120014" y="326110"/>
                  </a:lnTo>
                  <a:lnTo>
                    <a:pt x="139318" y="322021"/>
                  </a:lnTo>
                  <a:lnTo>
                    <a:pt x="149097" y="320471"/>
                  </a:lnTo>
                  <a:lnTo>
                    <a:pt x="154177" y="319963"/>
                  </a:lnTo>
                  <a:lnTo>
                    <a:pt x="159257" y="319963"/>
                  </a:lnTo>
                  <a:lnTo>
                    <a:pt x="164337" y="319963"/>
                  </a:lnTo>
                  <a:lnTo>
                    <a:pt x="169417" y="320471"/>
                  </a:lnTo>
                  <a:lnTo>
                    <a:pt x="179704" y="322021"/>
                  </a:lnTo>
                  <a:lnTo>
                    <a:pt x="199643" y="326110"/>
                  </a:lnTo>
                  <a:lnTo>
                    <a:pt x="208787" y="327139"/>
                  </a:lnTo>
                  <a:lnTo>
                    <a:pt x="213359" y="327634"/>
                  </a:lnTo>
                  <a:lnTo>
                    <a:pt x="217931" y="327634"/>
                  </a:lnTo>
                  <a:lnTo>
                    <a:pt x="222503" y="327139"/>
                  </a:lnTo>
                  <a:lnTo>
                    <a:pt x="227202" y="326110"/>
                  </a:lnTo>
                  <a:lnTo>
                    <a:pt x="231266" y="324573"/>
                  </a:lnTo>
                  <a:lnTo>
                    <a:pt x="235838" y="322529"/>
                  </a:lnTo>
                  <a:lnTo>
                    <a:pt x="269493" y="297954"/>
                  </a:lnTo>
                  <a:lnTo>
                    <a:pt x="295528" y="265188"/>
                  </a:lnTo>
                  <a:lnTo>
                    <a:pt x="312419" y="226275"/>
                  </a:lnTo>
                  <a:lnTo>
                    <a:pt x="318515" y="182765"/>
                  </a:lnTo>
                  <a:lnTo>
                    <a:pt x="312419" y="140284"/>
                  </a:lnTo>
                  <a:lnTo>
                    <a:pt x="295528" y="104952"/>
                  </a:lnTo>
                  <a:lnTo>
                    <a:pt x="276097" y="82943"/>
                  </a:lnTo>
                  <a:lnTo>
                    <a:pt x="268985" y="76276"/>
                  </a:lnTo>
                  <a:lnTo>
                    <a:pt x="261365" y="70650"/>
                  </a:lnTo>
                  <a:lnTo>
                    <a:pt x="252602" y="65011"/>
                  </a:lnTo>
                  <a:lnTo>
                    <a:pt x="243966" y="59905"/>
                  </a:lnTo>
                  <a:lnTo>
                    <a:pt x="235330" y="55803"/>
                  </a:lnTo>
                  <a:lnTo>
                    <a:pt x="231266" y="54279"/>
                  </a:lnTo>
                  <a:lnTo>
                    <a:pt x="227710" y="53238"/>
                  </a:lnTo>
                  <a:lnTo>
                    <a:pt x="223519" y="52743"/>
                  </a:lnTo>
                  <a:lnTo>
                    <a:pt x="219963" y="52209"/>
                  </a:lnTo>
                  <a:lnTo>
                    <a:pt x="211327" y="52209"/>
                  </a:lnTo>
                  <a:lnTo>
                    <a:pt x="202691" y="52743"/>
                  </a:lnTo>
                  <a:lnTo>
                    <a:pt x="184784" y="54775"/>
                  </a:lnTo>
                  <a:lnTo>
                    <a:pt x="176148" y="55803"/>
                  </a:lnTo>
                  <a:lnTo>
                    <a:pt x="166877" y="56311"/>
                  </a:lnTo>
                  <a:lnTo>
                    <a:pt x="133222" y="0"/>
                  </a:lnTo>
                </a:path>
                <a:path w="318770" h="327660">
                  <a:moveTo>
                    <a:pt x="97535" y="89941"/>
                  </a:moveTo>
                  <a:lnTo>
                    <a:pt x="91820" y="90944"/>
                  </a:lnTo>
                  <a:lnTo>
                    <a:pt x="86740" y="92506"/>
                  </a:lnTo>
                  <a:lnTo>
                    <a:pt x="82168" y="94551"/>
                  </a:lnTo>
                  <a:lnTo>
                    <a:pt x="77469" y="97116"/>
                  </a:lnTo>
                  <a:lnTo>
                    <a:pt x="73913" y="100190"/>
                  </a:lnTo>
                  <a:lnTo>
                    <a:pt x="70357" y="103263"/>
                  </a:lnTo>
                  <a:lnTo>
                    <a:pt x="67182" y="106337"/>
                  </a:lnTo>
                  <a:lnTo>
                    <a:pt x="64134" y="109943"/>
                  </a:lnTo>
                  <a:lnTo>
                    <a:pt x="62102" y="113512"/>
                  </a:lnTo>
                  <a:lnTo>
                    <a:pt x="59562" y="117627"/>
                  </a:lnTo>
                  <a:lnTo>
                    <a:pt x="56514" y="125310"/>
                  </a:lnTo>
                  <a:lnTo>
                    <a:pt x="53847" y="133515"/>
                  </a:lnTo>
                  <a:lnTo>
                    <a:pt x="51815" y="141731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1" name="object 151"/>
          <p:cNvGrpSpPr/>
          <p:nvPr/>
        </p:nvGrpSpPr>
        <p:grpSpPr>
          <a:xfrm>
            <a:off x="7792211" y="4335805"/>
            <a:ext cx="416559" cy="231775"/>
            <a:chOff x="7792211" y="4335805"/>
            <a:chExt cx="416559" cy="231775"/>
          </a:xfrm>
        </p:grpSpPr>
        <p:sp>
          <p:nvSpPr>
            <p:cNvPr id="152" name="object 152"/>
            <p:cNvSpPr/>
            <p:nvPr/>
          </p:nvSpPr>
          <p:spPr>
            <a:xfrm>
              <a:off x="7798307" y="4341901"/>
              <a:ext cx="403860" cy="219710"/>
            </a:xfrm>
            <a:custGeom>
              <a:avLst/>
              <a:gdLst/>
              <a:ahLst/>
              <a:cxnLst/>
              <a:rect l="l" t="t" r="r" b="b"/>
              <a:pathLst>
                <a:path w="403859" h="219710">
                  <a:moveTo>
                    <a:pt x="255016" y="181305"/>
                  </a:moveTo>
                  <a:lnTo>
                    <a:pt x="266192" y="180301"/>
                  </a:lnTo>
                  <a:lnTo>
                    <a:pt x="273812" y="179273"/>
                  </a:lnTo>
                  <a:lnTo>
                    <a:pt x="282448" y="177736"/>
                  </a:lnTo>
                  <a:lnTo>
                    <a:pt x="291719" y="175679"/>
                  </a:lnTo>
                  <a:lnTo>
                    <a:pt x="301371" y="173634"/>
                  </a:lnTo>
                  <a:lnTo>
                    <a:pt x="341122" y="154685"/>
                  </a:lnTo>
                  <a:lnTo>
                    <a:pt x="345186" y="151091"/>
                  </a:lnTo>
                  <a:lnTo>
                    <a:pt x="349250" y="147510"/>
                  </a:lnTo>
                  <a:lnTo>
                    <a:pt x="353314" y="143408"/>
                  </a:lnTo>
                  <a:lnTo>
                    <a:pt x="357505" y="138798"/>
                  </a:lnTo>
                  <a:lnTo>
                    <a:pt x="360552" y="133667"/>
                  </a:lnTo>
                  <a:lnTo>
                    <a:pt x="363600" y="128562"/>
                  </a:lnTo>
                  <a:lnTo>
                    <a:pt x="373761" y="88607"/>
                  </a:lnTo>
                  <a:lnTo>
                    <a:pt x="373761" y="81432"/>
                  </a:lnTo>
                  <a:lnTo>
                    <a:pt x="373252" y="72212"/>
                  </a:lnTo>
                  <a:lnTo>
                    <a:pt x="373252" y="62483"/>
                  </a:lnTo>
                  <a:lnTo>
                    <a:pt x="373252" y="57873"/>
                  </a:lnTo>
                  <a:lnTo>
                    <a:pt x="374269" y="54279"/>
                  </a:lnTo>
                  <a:lnTo>
                    <a:pt x="392175" y="54800"/>
                  </a:lnTo>
                  <a:lnTo>
                    <a:pt x="382905" y="44564"/>
                  </a:lnTo>
                  <a:lnTo>
                    <a:pt x="386461" y="43002"/>
                  </a:lnTo>
                  <a:lnTo>
                    <a:pt x="390144" y="41465"/>
                  </a:lnTo>
                  <a:lnTo>
                    <a:pt x="397764" y="38404"/>
                  </a:lnTo>
                  <a:lnTo>
                    <a:pt x="403351" y="36360"/>
                  </a:lnTo>
                  <a:lnTo>
                    <a:pt x="403860" y="35331"/>
                  </a:lnTo>
                  <a:lnTo>
                    <a:pt x="403860" y="34823"/>
                  </a:lnTo>
                  <a:lnTo>
                    <a:pt x="403351" y="34302"/>
                  </a:lnTo>
                  <a:lnTo>
                    <a:pt x="395732" y="31749"/>
                  </a:lnTo>
                  <a:lnTo>
                    <a:pt x="386969" y="29184"/>
                  </a:lnTo>
                  <a:lnTo>
                    <a:pt x="376809" y="26619"/>
                  </a:lnTo>
                  <a:lnTo>
                    <a:pt x="372237" y="21513"/>
                  </a:lnTo>
                  <a:lnTo>
                    <a:pt x="367665" y="16382"/>
                  </a:lnTo>
                  <a:lnTo>
                    <a:pt x="361061" y="10744"/>
                  </a:lnTo>
                  <a:lnTo>
                    <a:pt x="333501" y="0"/>
                  </a:lnTo>
                  <a:lnTo>
                    <a:pt x="327914" y="495"/>
                  </a:lnTo>
                  <a:lnTo>
                    <a:pt x="322325" y="1536"/>
                  </a:lnTo>
                  <a:lnTo>
                    <a:pt x="318135" y="2539"/>
                  </a:lnTo>
                  <a:lnTo>
                    <a:pt x="314071" y="3568"/>
                  </a:lnTo>
                  <a:lnTo>
                    <a:pt x="310007" y="5626"/>
                  </a:lnTo>
                  <a:lnTo>
                    <a:pt x="305943" y="7670"/>
                  </a:lnTo>
                  <a:lnTo>
                    <a:pt x="302387" y="10236"/>
                  </a:lnTo>
                  <a:lnTo>
                    <a:pt x="298831" y="12801"/>
                  </a:lnTo>
                  <a:lnTo>
                    <a:pt x="295275" y="15874"/>
                  </a:lnTo>
                  <a:lnTo>
                    <a:pt x="292735" y="19443"/>
                  </a:lnTo>
                  <a:lnTo>
                    <a:pt x="289687" y="23050"/>
                  </a:lnTo>
                  <a:lnTo>
                    <a:pt x="287527" y="26619"/>
                  </a:lnTo>
                  <a:lnTo>
                    <a:pt x="285496" y="30721"/>
                  </a:lnTo>
                  <a:lnTo>
                    <a:pt x="283464" y="34823"/>
                  </a:lnTo>
                  <a:lnTo>
                    <a:pt x="282448" y="39433"/>
                  </a:lnTo>
                  <a:lnTo>
                    <a:pt x="281432" y="44030"/>
                  </a:lnTo>
                  <a:lnTo>
                    <a:pt x="280924" y="49161"/>
                  </a:lnTo>
                  <a:lnTo>
                    <a:pt x="280924" y="53771"/>
                  </a:lnTo>
                  <a:lnTo>
                    <a:pt x="140208" y="91668"/>
                  </a:lnTo>
                  <a:lnTo>
                    <a:pt x="146812" y="96278"/>
                  </a:lnTo>
                  <a:lnTo>
                    <a:pt x="153543" y="100901"/>
                  </a:lnTo>
                  <a:lnTo>
                    <a:pt x="187706" y="117792"/>
                  </a:lnTo>
                  <a:lnTo>
                    <a:pt x="194310" y="120357"/>
                  </a:lnTo>
                  <a:lnTo>
                    <a:pt x="201422" y="121894"/>
                  </a:lnTo>
                  <a:lnTo>
                    <a:pt x="208534" y="122923"/>
                  </a:lnTo>
                  <a:lnTo>
                    <a:pt x="215138" y="123951"/>
                  </a:lnTo>
                  <a:lnTo>
                    <a:pt x="222376" y="124459"/>
                  </a:lnTo>
                  <a:lnTo>
                    <a:pt x="229489" y="124459"/>
                  </a:lnTo>
                  <a:lnTo>
                    <a:pt x="236600" y="123951"/>
                  </a:lnTo>
                  <a:lnTo>
                    <a:pt x="243713" y="122923"/>
                  </a:lnTo>
                  <a:lnTo>
                    <a:pt x="250825" y="121894"/>
                  </a:lnTo>
                  <a:lnTo>
                    <a:pt x="257556" y="119849"/>
                  </a:lnTo>
                  <a:lnTo>
                    <a:pt x="264160" y="118313"/>
                  </a:lnTo>
                  <a:lnTo>
                    <a:pt x="275336" y="113690"/>
                  </a:lnTo>
                  <a:lnTo>
                    <a:pt x="311023" y="92697"/>
                  </a:lnTo>
                  <a:lnTo>
                    <a:pt x="312547" y="91668"/>
                  </a:lnTo>
                  <a:lnTo>
                    <a:pt x="314578" y="91173"/>
                  </a:lnTo>
                  <a:lnTo>
                    <a:pt x="316611" y="91668"/>
                  </a:lnTo>
                  <a:lnTo>
                    <a:pt x="318135" y="92697"/>
                  </a:lnTo>
                </a:path>
                <a:path w="403859" h="219710">
                  <a:moveTo>
                    <a:pt x="164211" y="108203"/>
                  </a:moveTo>
                  <a:lnTo>
                    <a:pt x="6731" y="160997"/>
                  </a:lnTo>
                  <a:lnTo>
                    <a:pt x="5207" y="162026"/>
                  </a:lnTo>
                  <a:lnTo>
                    <a:pt x="3048" y="163042"/>
                  </a:lnTo>
                  <a:lnTo>
                    <a:pt x="2032" y="164566"/>
                  </a:lnTo>
                  <a:lnTo>
                    <a:pt x="1016" y="166090"/>
                  </a:lnTo>
                  <a:lnTo>
                    <a:pt x="0" y="168109"/>
                  </a:lnTo>
                  <a:lnTo>
                    <a:pt x="0" y="170154"/>
                  </a:lnTo>
                  <a:lnTo>
                    <a:pt x="0" y="171678"/>
                  </a:lnTo>
                  <a:lnTo>
                    <a:pt x="508" y="173697"/>
                  </a:lnTo>
                  <a:lnTo>
                    <a:pt x="2032" y="176745"/>
                  </a:lnTo>
                  <a:lnTo>
                    <a:pt x="4064" y="178790"/>
                  </a:lnTo>
                  <a:lnTo>
                    <a:pt x="6731" y="180314"/>
                  </a:lnTo>
                  <a:lnTo>
                    <a:pt x="10287" y="180809"/>
                  </a:lnTo>
                  <a:lnTo>
                    <a:pt x="12826" y="180314"/>
                  </a:lnTo>
                  <a:lnTo>
                    <a:pt x="5588" y="183857"/>
                  </a:lnTo>
                  <a:lnTo>
                    <a:pt x="3556" y="184873"/>
                  </a:lnTo>
                  <a:lnTo>
                    <a:pt x="2540" y="186397"/>
                  </a:lnTo>
                  <a:lnTo>
                    <a:pt x="1016" y="187921"/>
                  </a:lnTo>
                  <a:lnTo>
                    <a:pt x="508" y="189966"/>
                  </a:lnTo>
                  <a:lnTo>
                    <a:pt x="0" y="191490"/>
                  </a:lnTo>
                  <a:lnTo>
                    <a:pt x="0" y="193509"/>
                  </a:lnTo>
                  <a:lnTo>
                    <a:pt x="0" y="195554"/>
                  </a:lnTo>
                  <a:lnTo>
                    <a:pt x="1016" y="197573"/>
                  </a:lnTo>
                  <a:lnTo>
                    <a:pt x="2540" y="200113"/>
                  </a:lnTo>
                  <a:lnTo>
                    <a:pt x="4572" y="201637"/>
                  </a:lnTo>
                  <a:lnTo>
                    <a:pt x="7239" y="202666"/>
                  </a:lnTo>
                  <a:lnTo>
                    <a:pt x="10287" y="203161"/>
                  </a:lnTo>
                  <a:lnTo>
                    <a:pt x="12319" y="203161"/>
                  </a:lnTo>
                  <a:lnTo>
                    <a:pt x="14350" y="202145"/>
                  </a:lnTo>
                  <a:lnTo>
                    <a:pt x="17907" y="200621"/>
                  </a:lnTo>
                  <a:lnTo>
                    <a:pt x="16383" y="203161"/>
                  </a:lnTo>
                  <a:lnTo>
                    <a:pt x="15875" y="206209"/>
                  </a:lnTo>
                  <a:lnTo>
                    <a:pt x="16383" y="209257"/>
                  </a:lnTo>
                  <a:lnTo>
                    <a:pt x="17399" y="212293"/>
                  </a:lnTo>
                  <a:lnTo>
                    <a:pt x="19431" y="214337"/>
                  </a:lnTo>
                  <a:lnTo>
                    <a:pt x="21463" y="215341"/>
                  </a:lnTo>
                  <a:lnTo>
                    <a:pt x="23495" y="216369"/>
                  </a:lnTo>
                  <a:lnTo>
                    <a:pt x="26162" y="216865"/>
                  </a:lnTo>
                  <a:lnTo>
                    <a:pt x="29210" y="216369"/>
                  </a:lnTo>
                  <a:lnTo>
                    <a:pt x="31750" y="214845"/>
                  </a:lnTo>
                  <a:lnTo>
                    <a:pt x="127381" y="152882"/>
                  </a:lnTo>
                  <a:lnTo>
                    <a:pt x="137160" y="157454"/>
                  </a:lnTo>
                  <a:lnTo>
                    <a:pt x="148844" y="162026"/>
                  </a:lnTo>
                  <a:lnTo>
                    <a:pt x="194945" y="175742"/>
                  </a:lnTo>
                  <a:lnTo>
                    <a:pt x="226695" y="180809"/>
                  </a:lnTo>
                  <a:lnTo>
                    <a:pt x="234315" y="180809"/>
                  </a:lnTo>
                  <a:lnTo>
                    <a:pt x="241553" y="180809"/>
                  </a:lnTo>
                  <a:lnTo>
                    <a:pt x="255777" y="216369"/>
                  </a:lnTo>
                  <a:lnTo>
                    <a:pt x="256921" y="217385"/>
                  </a:lnTo>
                  <a:lnTo>
                    <a:pt x="257937" y="218401"/>
                  </a:lnTo>
                  <a:lnTo>
                    <a:pt x="259461" y="218909"/>
                  </a:lnTo>
                  <a:lnTo>
                    <a:pt x="260985" y="219405"/>
                  </a:lnTo>
                  <a:lnTo>
                    <a:pt x="280416" y="219405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8147303" y="436476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6223" y="0"/>
                  </a:moveTo>
                  <a:lnTo>
                    <a:pt x="0" y="7835"/>
                  </a:lnTo>
                  <a:lnTo>
                    <a:pt x="507" y="9309"/>
                  </a:lnTo>
                  <a:lnTo>
                    <a:pt x="1016" y="10782"/>
                  </a:lnTo>
                  <a:lnTo>
                    <a:pt x="2413" y="13233"/>
                  </a:lnTo>
                  <a:lnTo>
                    <a:pt x="4825" y="14706"/>
                  </a:lnTo>
                  <a:lnTo>
                    <a:pt x="6223" y="15214"/>
                  </a:lnTo>
                  <a:lnTo>
                    <a:pt x="9017" y="15214"/>
                  </a:lnTo>
                  <a:lnTo>
                    <a:pt x="10414" y="14706"/>
                  </a:lnTo>
                  <a:lnTo>
                    <a:pt x="12826" y="13233"/>
                  </a:lnTo>
                  <a:lnTo>
                    <a:pt x="14731" y="10782"/>
                  </a:lnTo>
                  <a:lnTo>
                    <a:pt x="15240" y="9309"/>
                  </a:lnTo>
                  <a:lnTo>
                    <a:pt x="15240" y="7835"/>
                  </a:lnTo>
                  <a:lnTo>
                    <a:pt x="15240" y="5880"/>
                  </a:lnTo>
                  <a:lnTo>
                    <a:pt x="14731" y="4406"/>
                  </a:lnTo>
                  <a:lnTo>
                    <a:pt x="12826" y="1955"/>
                  </a:lnTo>
                  <a:lnTo>
                    <a:pt x="10414" y="482"/>
                  </a:lnTo>
                  <a:lnTo>
                    <a:pt x="9017" y="0"/>
                  </a:lnTo>
                  <a:lnTo>
                    <a:pt x="6223" y="0"/>
                  </a:lnTo>
                  <a:close/>
                </a:path>
              </a:pathLst>
            </a:custGeom>
            <a:ln w="914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4" name="object 154"/>
          <p:cNvSpPr/>
          <p:nvPr/>
        </p:nvSpPr>
        <p:spPr>
          <a:xfrm>
            <a:off x="8410956" y="4293108"/>
            <a:ext cx="301751" cy="34594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55" name="object 155"/>
          <p:cNvGrpSpPr/>
          <p:nvPr/>
        </p:nvGrpSpPr>
        <p:grpSpPr>
          <a:xfrm>
            <a:off x="6102096" y="316991"/>
            <a:ext cx="401320" cy="358140"/>
            <a:chOff x="6102096" y="316991"/>
            <a:chExt cx="401320" cy="358140"/>
          </a:xfrm>
        </p:grpSpPr>
        <p:sp>
          <p:nvSpPr>
            <p:cNvPr id="156" name="object 156"/>
            <p:cNvSpPr/>
            <p:nvPr/>
          </p:nvSpPr>
          <p:spPr>
            <a:xfrm>
              <a:off x="6108192" y="323087"/>
              <a:ext cx="388620" cy="346075"/>
            </a:xfrm>
            <a:custGeom>
              <a:avLst/>
              <a:gdLst/>
              <a:ahLst/>
              <a:cxnLst/>
              <a:rect l="l" t="t" r="r" b="b"/>
              <a:pathLst>
                <a:path w="388620" h="346075">
                  <a:moveTo>
                    <a:pt x="259080" y="66801"/>
                  </a:moveTo>
                  <a:lnTo>
                    <a:pt x="129540" y="1524"/>
                  </a:lnTo>
                  <a:lnTo>
                    <a:pt x="129540" y="280670"/>
                  </a:lnTo>
                  <a:lnTo>
                    <a:pt x="259080" y="345948"/>
                  </a:lnTo>
                  <a:lnTo>
                    <a:pt x="259080" y="66801"/>
                  </a:lnTo>
                  <a:close/>
                </a:path>
                <a:path w="388620" h="346075">
                  <a:moveTo>
                    <a:pt x="129540" y="0"/>
                  </a:moveTo>
                  <a:lnTo>
                    <a:pt x="11303" y="59944"/>
                  </a:lnTo>
                  <a:lnTo>
                    <a:pt x="8762" y="60960"/>
                  </a:lnTo>
                  <a:lnTo>
                    <a:pt x="6731" y="62991"/>
                  </a:lnTo>
                  <a:lnTo>
                    <a:pt x="4572" y="65024"/>
                  </a:lnTo>
                  <a:lnTo>
                    <a:pt x="3048" y="67563"/>
                  </a:lnTo>
                  <a:lnTo>
                    <a:pt x="1524" y="69596"/>
                  </a:lnTo>
                  <a:lnTo>
                    <a:pt x="508" y="72136"/>
                  </a:lnTo>
                  <a:lnTo>
                    <a:pt x="0" y="74802"/>
                  </a:lnTo>
                  <a:lnTo>
                    <a:pt x="0" y="77342"/>
                  </a:lnTo>
                  <a:lnTo>
                    <a:pt x="0" y="333628"/>
                  </a:lnTo>
                  <a:lnTo>
                    <a:pt x="0" y="336296"/>
                  </a:lnTo>
                  <a:lnTo>
                    <a:pt x="1016" y="337820"/>
                  </a:lnTo>
                  <a:lnTo>
                    <a:pt x="2032" y="339344"/>
                  </a:lnTo>
                  <a:lnTo>
                    <a:pt x="3556" y="340360"/>
                  </a:lnTo>
                  <a:lnTo>
                    <a:pt x="5207" y="340867"/>
                  </a:lnTo>
                  <a:lnTo>
                    <a:pt x="7238" y="341375"/>
                  </a:lnTo>
                  <a:lnTo>
                    <a:pt x="9779" y="340867"/>
                  </a:lnTo>
                  <a:lnTo>
                    <a:pt x="11811" y="339851"/>
                  </a:lnTo>
                  <a:lnTo>
                    <a:pt x="129540" y="279908"/>
                  </a:lnTo>
                  <a:lnTo>
                    <a:pt x="129540" y="0"/>
                  </a:lnTo>
                  <a:close/>
                </a:path>
                <a:path w="388620" h="346075">
                  <a:moveTo>
                    <a:pt x="376300" y="5587"/>
                  </a:moveTo>
                  <a:lnTo>
                    <a:pt x="259080" y="65532"/>
                  </a:lnTo>
                  <a:lnTo>
                    <a:pt x="259080" y="345948"/>
                  </a:lnTo>
                  <a:lnTo>
                    <a:pt x="377317" y="286003"/>
                  </a:lnTo>
                  <a:lnTo>
                    <a:pt x="379349" y="284988"/>
                  </a:lnTo>
                  <a:lnTo>
                    <a:pt x="381888" y="282956"/>
                  </a:lnTo>
                  <a:lnTo>
                    <a:pt x="383413" y="280797"/>
                  </a:lnTo>
                  <a:lnTo>
                    <a:pt x="385572" y="278764"/>
                  </a:lnTo>
                  <a:lnTo>
                    <a:pt x="386588" y="276225"/>
                  </a:lnTo>
                  <a:lnTo>
                    <a:pt x="387604" y="273685"/>
                  </a:lnTo>
                  <a:lnTo>
                    <a:pt x="388112" y="271145"/>
                  </a:lnTo>
                  <a:lnTo>
                    <a:pt x="388620" y="268604"/>
                  </a:lnTo>
                  <a:lnTo>
                    <a:pt x="388620" y="11811"/>
                  </a:lnTo>
                  <a:lnTo>
                    <a:pt x="382905" y="4572"/>
                  </a:lnTo>
                  <a:lnTo>
                    <a:pt x="380873" y="4572"/>
                  </a:lnTo>
                  <a:lnTo>
                    <a:pt x="378841" y="4572"/>
                  </a:lnTo>
                  <a:lnTo>
                    <a:pt x="376300" y="5587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6137148" y="414527"/>
              <a:ext cx="326136" cy="184404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8" name="object 158"/>
          <p:cNvGrpSpPr/>
          <p:nvPr/>
        </p:nvGrpSpPr>
        <p:grpSpPr>
          <a:xfrm>
            <a:off x="8389619" y="324611"/>
            <a:ext cx="346075" cy="344805"/>
            <a:chOff x="8389619" y="324611"/>
            <a:chExt cx="346075" cy="344805"/>
          </a:xfrm>
        </p:grpSpPr>
        <p:sp>
          <p:nvSpPr>
            <p:cNvPr id="159" name="object 159"/>
            <p:cNvSpPr/>
            <p:nvPr/>
          </p:nvSpPr>
          <p:spPr>
            <a:xfrm>
              <a:off x="8395715" y="330707"/>
              <a:ext cx="334010" cy="332740"/>
            </a:xfrm>
            <a:custGeom>
              <a:avLst/>
              <a:gdLst/>
              <a:ahLst/>
              <a:cxnLst/>
              <a:rect l="l" t="t" r="r" b="b"/>
              <a:pathLst>
                <a:path w="334009" h="332740">
                  <a:moveTo>
                    <a:pt x="166877" y="0"/>
                  </a:moveTo>
                  <a:lnTo>
                    <a:pt x="158114" y="507"/>
                  </a:lnTo>
                  <a:lnTo>
                    <a:pt x="149986" y="1015"/>
                  </a:lnTo>
                  <a:lnTo>
                    <a:pt x="141731" y="2031"/>
                  </a:lnTo>
                  <a:lnTo>
                    <a:pt x="133476" y="3555"/>
                  </a:lnTo>
                  <a:lnTo>
                    <a:pt x="125222" y="5079"/>
                  </a:lnTo>
                  <a:lnTo>
                    <a:pt x="117093" y="7619"/>
                  </a:lnTo>
                  <a:lnTo>
                    <a:pt x="109347" y="10287"/>
                  </a:lnTo>
                  <a:lnTo>
                    <a:pt x="102234" y="13334"/>
                  </a:lnTo>
                  <a:lnTo>
                    <a:pt x="94487" y="16382"/>
                  </a:lnTo>
                  <a:lnTo>
                    <a:pt x="87249" y="19938"/>
                  </a:lnTo>
                  <a:lnTo>
                    <a:pt x="80644" y="24002"/>
                  </a:lnTo>
                  <a:lnTo>
                    <a:pt x="73405" y="28575"/>
                  </a:lnTo>
                  <a:lnTo>
                    <a:pt x="67309" y="33274"/>
                  </a:lnTo>
                  <a:lnTo>
                    <a:pt x="60578" y="37845"/>
                  </a:lnTo>
                  <a:lnTo>
                    <a:pt x="54990" y="43433"/>
                  </a:lnTo>
                  <a:lnTo>
                    <a:pt x="48767" y="48513"/>
                  </a:lnTo>
                  <a:lnTo>
                    <a:pt x="43687" y="54737"/>
                  </a:lnTo>
                  <a:lnTo>
                    <a:pt x="37973" y="60325"/>
                  </a:lnTo>
                  <a:lnTo>
                    <a:pt x="33400" y="66928"/>
                  </a:lnTo>
                  <a:lnTo>
                    <a:pt x="28701" y="73151"/>
                  </a:lnTo>
                  <a:lnTo>
                    <a:pt x="24129" y="80263"/>
                  </a:lnTo>
                  <a:lnTo>
                    <a:pt x="20065" y="86867"/>
                  </a:lnTo>
                  <a:lnTo>
                    <a:pt x="16382" y="94106"/>
                  </a:lnTo>
                  <a:lnTo>
                    <a:pt x="13334" y="101726"/>
                  </a:lnTo>
                  <a:lnTo>
                    <a:pt x="10286" y="108838"/>
                  </a:lnTo>
                  <a:lnTo>
                    <a:pt x="7747" y="116586"/>
                  </a:lnTo>
                  <a:lnTo>
                    <a:pt x="5079" y="124713"/>
                  </a:lnTo>
                  <a:lnTo>
                    <a:pt x="3555" y="132841"/>
                  </a:lnTo>
                  <a:lnTo>
                    <a:pt x="2031" y="141096"/>
                  </a:lnTo>
                  <a:lnTo>
                    <a:pt x="1015" y="149225"/>
                  </a:lnTo>
                  <a:lnTo>
                    <a:pt x="507" y="157479"/>
                  </a:lnTo>
                  <a:lnTo>
                    <a:pt x="0" y="166115"/>
                  </a:lnTo>
                  <a:lnTo>
                    <a:pt x="5079" y="207517"/>
                  </a:lnTo>
                  <a:lnTo>
                    <a:pt x="7747" y="215645"/>
                  </a:lnTo>
                  <a:lnTo>
                    <a:pt x="10286" y="223392"/>
                  </a:lnTo>
                  <a:lnTo>
                    <a:pt x="13334" y="230504"/>
                  </a:lnTo>
                  <a:lnTo>
                    <a:pt x="16382" y="238125"/>
                  </a:lnTo>
                  <a:lnTo>
                    <a:pt x="20065" y="245363"/>
                  </a:lnTo>
                  <a:lnTo>
                    <a:pt x="24129" y="251967"/>
                  </a:lnTo>
                  <a:lnTo>
                    <a:pt x="28701" y="259079"/>
                  </a:lnTo>
                  <a:lnTo>
                    <a:pt x="33400" y="265302"/>
                  </a:lnTo>
                  <a:lnTo>
                    <a:pt x="37973" y="271906"/>
                  </a:lnTo>
                  <a:lnTo>
                    <a:pt x="43687" y="277494"/>
                  </a:lnTo>
                  <a:lnTo>
                    <a:pt x="48767" y="283717"/>
                  </a:lnTo>
                  <a:lnTo>
                    <a:pt x="54990" y="288797"/>
                  </a:lnTo>
                  <a:lnTo>
                    <a:pt x="60578" y="294386"/>
                  </a:lnTo>
                  <a:lnTo>
                    <a:pt x="67309" y="298957"/>
                  </a:lnTo>
                  <a:lnTo>
                    <a:pt x="73405" y="303529"/>
                  </a:lnTo>
                  <a:lnTo>
                    <a:pt x="80644" y="308228"/>
                  </a:lnTo>
                  <a:lnTo>
                    <a:pt x="87249" y="312292"/>
                  </a:lnTo>
                  <a:lnTo>
                    <a:pt x="94487" y="315849"/>
                  </a:lnTo>
                  <a:lnTo>
                    <a:pt x="102234" y="318896"/>
                  </a:lnTo>
                  <a:lnTo>
                    <a:pt x="109347" y="321944"/>
                  </a:lnTo>
                  <a:lnTo>
                    <a:pt x="117093" y="324612"/>
                  </a:lnTo>
                  <a:lnTo>
                    <a:pt x="125222" y="327151"/>
                  </a:lnTo>
                  <a:lnTo>
                    <a:pt x="133476" y="328675"/>
                  </a:lnTo>
                  <a:lnTo>
                    <a:pt x="141731" y="330200"/>
                  </a:lnTo>
                  <a:lnTo>
                    <a:pt x="149986" y="331215"/>
                  </a:lnTo>
                  <a:lnTo>
                    <a:pt x="158114" y="331724"/>
                  </a:lnTo>
                  <a:lnTo>
                    <a:pt x="166877" y="332231"/>
                  </a:lnTo>
                  <a:lnTo>
                    <a:pt x="175640" y="331724"/>
                  </a:lnTo>
                  <a:lnTo>
                    <a:pt x="183768" y="331215"/>
                  </a:lnTo>
                  <a:lnTo>
                    <a:pt x="192024" y="330200"/>
                  </a:lnTo>
                  <a:lnTo>
                    <a:pt x="200278" y="328675"/>
                  </a:lnTo>
                  <a:lnTo>
                    <a:pt x="208533" y="327151"/>
                  </a:lnTo>
                  <a:lnTo>
                    <a:pt x="216661" y="324612"/>
                  </a:lnTo>
                  <a:lnTo>
                    <a:pt x="224408" y="321944"/>
                  </a:lnTo>
                  <a:lnTo>
                    <a:pt x="231520" y="318896"/>
                  </a:lnTo>
                  <a:lnTo>
                    <a:pt x="239267" y="315849"/>
                  </a:lnTo>
                  <a:lnTo>
                    <a:pt x="246506" y="312292"/>
                  </a:lnTo>
                  <a:lnTo>
                    <a:pt x="253110" y="308228"/>
                  </a:lnTo>
                  <a:lnTo>
                    <a:pt x="260350" y="303529"/>
                  </a:lnTo>
                  <a:lnTo>
                    <a:pt x="266445" y="298957"/>
                  </a:lnTo>
                  <a:lnTo>
                    <a:pt x="273176" y="294386"/>
                  </a:lnTo>
                  <a:lnTo>
                    <a:pt x="278764" y="288797"/>
                  </a:lnTo>
                  <a:lnTo>
                    <a:pt x="284987" y="283717"/>
                  </a:lnTo>
                  <a:lnTo>
                    <a:pt x="290067" y="277494"/>
                  </a:lnTo>
                  <a:lnTo>
                    <a:pt x="295782" y="271906"/>
                  </a:lnTo>
                  <a:lnTo>
                    <a:pt x="300354" y="265302"/>
                  </a:lnTo>
                  <a:lnTo>
                    <a:pt x="304926" y="259079"/>
                  </a:lnTo>
                  <a:lnTo>
                    <a:pt x="309625" y="251967"/>
                  </a:lnTo>
                  <a:lnTo>
                    <a:pt x="313689" y="245363"/>
                  </a:lnTo>
                  <a:lnTo>
                    <a:pt x="317373" y="238125"/>
                  </a:lnTo>
                  <a:lnTo>
                    <a:pt x="320420" y="230504"/>
                  </a:lnTo>
                  <a:lnTo>
                    <a:pt x="323468" y="223392"/>
                  </a:lnTo>
                  <a:lnTo>
                    <a:pt x="332739" y="183006"/>
                  </a:lnTo>
                  <a:lnTo>
                    <a:pt x="333755" y="166115"/>
                  </a:lnTo>
                  <a:lnTo>
                    <a:pt x="328549" y="124713"/>
                  </a:lnTo>
                  <a:lnTo>
                    <a:pt x="320420" y="101726"/>
                  </a:lnTo>
                  <a:lnTo>
                    <a:pt x="317373" y="94106"/>
                  </a:lnTo>
                  <a:lnTo>
                    <a:pt x="313689" y="86867"/>
                  </a:lnTo>
                  <a:lnTo>
                    <a:pt x="309625" y="80263"/>
                  </a:lnTo>
                  <a:lnTo>
                    <a:pt x="304926" y="73151"/>
                  </a:lnTo>
                  <a:lnTo>
                    <a:pt x="300354" y="66928"/>
                  </a:lnTo>
                  <a:lnTo>
                    <a:pt x="295782" y="60325"/>
                  </a:lnTo>
                  <a:lnTo>
                    <a:pt x="290067" y="54737"/>
                  </a:lnTo>
                  <a:lnTo>
                    <a:pt x="284987" y="48513"/>
                  </a:lnTo>
                  <a:lnTo>
                    <a:pt x="278764" y="43433"/>
                  </a:lnTo>
                  <a:lnTo>
                    <a:pt x="273176" y="37845"/>
                  </a:lnTo>
                  <a:lnTo>
                    <a:pt x="266445" y="33274"/>
                  </a:lnTo>
                  <a:lnTo>
                    <a:pt x="260350" y="28575"/>
                  </a:lnTo>
                  <a:lnTo>
                    <a:pt x="253110" y="24002"/>
                  </a:lnTo>
                  <a:lnTo>
                    <a:pt x="246506" y="19938"/>
                  </a:lnTo>
                  <a:lnTo>
                    <a:pt x="239267" y="16382"/>
                  </a:lnTo>
                  <a:lnTo>
                    <a:pt x="231520" y="13334"/>
                  </a:lnTo>
                  <a:lnTo>
                    <a:pt x="224408" y="10287"/>
                  </a:lnTo>
                  <a:lnTo>
                    <a:pt x="216661" y="7619"/>
                  </a:lnTo>
                  <a:lnTo>
                    <a:pt x="208533" y="5079"/>
                  </a:lnTo>
                  <a:lnTo>
                    <a:pt x="200278" y="3555"/>
                  </a:lnTo>
                  <a:lnTo>
                    <a:pt x="192024" y="2031"/>
                  </a:lnTo>
                  <a:lnTo>
                    <a:pt x="183768" y="1015"/>
                  </a:lnTo>
                  <a:lnTo>
                    <a:pt x="175640" y="507"/>
                  </a:lnTo>
                  <a:lnTo>
                    <a:pt x="166877" y="0"/>
                  </a:lnTo>
                  <a:close/>
                </a:path>
                <a:path w="334009" h="332740">
                  <a:moveTo>
                    <a:pt x="166877" y="312419"/>
                  </a:moveTo>
                  <a:lnTo>
                    <a:pt x="159257" y="312419"/>
                  </a:lnTo>
                  <a:lnTo>
                    <a:pt x="152018" y="311403"/>
                  </a:lnTo>
                  <a:lnTo>
                    <a:pt x="110235" y="300608"/>
                  </a:lnTo>
                  <a:lnTo>
                    <a:pt x="104012" y="298068"/>
                  </a:lnTo>
                  <a:lnTo>
                    <a:pt x="97408" y="294386"/>
                  </a:lnTo>
                  <a:lnTo>
                    <a:pt x="91312" y="291338"/>
                  </a:lnTo>
                  <a:lnTo>
                    <a:pt x="85725" y="287274"/>
                  </a:lnTo>
                  <a:lnTo>
                    <a:pt x="80136" y="283082"/>
                  </a:lnTo>
                  <a:lnTo>
                    <a:pt x="74422" y="279018"/>
                  </a:lnTo>
                  <a:lnTo>
                    <a:pt x="69341" y="274446"/>
                  </a:lnTo>
                  <a:lnTo>
                    <a:pt x="64261" y="269239"/>
                  </a:lnTo>
                  <a:lnTo>
                    <a:pt x="59181" y="264159"/>
                  </a:lnTo>
                  <a:lnTo>
                    <a:pt x="54482" y="258952"/>
                  </a:lnTo>
                  <a:lnTo>
                    <a:pt x="50418" y="253364"/>
                  </a:lnTo>
                  <a:lnTo>
                    <a:pt x="46354" y="247776"/>
                  </a:lnTo>
                  <a:lnTo>
                    <a:pt x="42290" y="242062"/>
                  </a:lnTo>
                  <a:lnTo>
                    <a:pt x="39242" y="235965"/>
                  </a:lnTo>
                  <a:lnTo>
                    <a:pt x="35686" y="229234"/>
                  </a:lnTo>
                  <a:lnTo>
                    <a:pt x="33147" y="223138"/>
                  </a:lnTo>
                  <a:lnTo>
                    <a:pt x="30099" y="216407"/>
                  </a:lnTo>
                  <a:lnTo>
                    <a:pt x="27939" y="209803"/>
                  </a:lnTo>
                  <a:lnTo>
                    <a:pt x="25907" y="202564"/>
                  </a:lnTo>
                  <a:lnTo>
                    <a:pt x="24383" y="195325"/>
                  </a:lnTo>
                  <a:lnTo>
                    <a:pt x="22859" y="188213"/>
                  </a:lnTo>
                  <a:lnTo>
                    <a:pt x="22351" y="180975"/>
                  </a:lnTo>
                  <a:lnTo>
                    <a:pt x="21335" y="173862"/>
                  </a:lnTo>
                  <a:lnTo>
                    <a:pt x="21335" y="166115"/>
                  </a:lnTo>
                  <a:lnTo>
                    <a:pt x="21335" y="158368"/>
                  </a:lnTo>
                  <a:lnTo>
                    <a:pt x="22351" y="151256"/>
                  </a:lnTo>
                  <a:lnTo>
                    <a:pt x="22859" y="144017"/>
                  </a:lnTo>
                  <a:lnTo>
                    <a:pt x="24383" y="136905"/>
                  </a:lnTo>
                  <a:lnTo>
                    <a:pt x="25907" y="129666"/>
                  </a:lnTo>
                  <a:lnTo>
                    <a:pt x="27939" y="122427"/>
                  </a:lnTo>
                  <a:lnTo>
                    <a:pt x="30099" y="115824"/>
                  </a:lnTo>
                  <a:lnTo>
                    <a:pt x="33147" y="109092"/>
                  </a:lnTo>
                  <a:lnTo>
                    <a:pt x="35686" y="102996"/>
                  </a:lnTo>
                  <a:lnTo>
                    <a:pt x="39242" y="96265"/>
                  </a:lnTo>
                  <a:lnTo>
                    <a:pt x="42290" y="90169"/>
                  </a:lnTo>
                  <a:lnTo>
                    <a:pt x="46354" y="84454"/>
                  </a:lnTo>
                  <a:lnTo>
                    <a:pt x="50418" y="78866"/>
                  </a:lnTo>
                  <a:lnTo>
                    <a:pt x="54482" y="73278"/>
                  </a:lnTo>
                  <a:lnTo>
                    <a:pt x="59181" y="68071"/>
                  </a:lnTo>
                  <a:lnTo>
                    <a:pt x="64261" y="62991"/>
                  </a:lnTo>
                  <a:lnTo>
                    <a:pt x="69341" y="57784"/>
                  </a:lnTo>
                  <a:lnTo>
                    <a:pt x="74422" y="53212"/>
                  </a:lnTo>
                  <a:lnTo>
                    <a:pt x="80136" y="49021"/>
                  </a:lnTo>
                  <a:lnTo>
                    <a:pt x="85725" y="44957"/>
                  </a:lnTo>
                  <a:lnTo>
                    <a:pt x="91312" y="40893"/>
                  </a:lnTo>
                  <a:lnTo>
                    <a:pt x="97408" y="37845"/>
                  </a:lnTo>
                  <a:lnTo>
                    <a:pt x="104012" y="34162"/>
                  </a:lnTo>
                  <a:lnTo>
                    <a:pt x="110235" y="31622"/>
                  </a:lnTo>
                  <a:lnTo>
                    <a:pt x="152018" y="20827"/>
                  </a:lnTo>
                  <a:lnTo>
                    <a:pt x="159257" y="19812"/>
                  </a:lnTo>
                  <a:lnTo>
                    <a:pt x="166877" y="19812"/>
                  </a:lnTo>
                  <a:lnTo>
                    <a:pt x="174498" y="19812"/>
                  </a:lnTo>
                  <a:lnTo>
                    <a:pt x="181736" y="20827"/>
                  </a:lnTo>
                  <a:lnTo>
                    <a:pt x="223519" y="31622"/>
                  </a:lnTo>
                  <a:lnTo>
                    <a:pt x="229742" y="34162"/>
                  </a:lnTo>
                  <a:lnTo>
                    <a:pt x="236347" y="37845"/>
                  </a:lnTo>
                  <a:lnTo>
                    <a:pt x="242442" y="40893"/>
                  </a:lnTo>
                  <a:lnTo>
                    <a:pt x="248030" y="44957"/>
                  </a:lnTo>
                  <a:lnTo>
                    <a:pt x="253618" y="49021"/>
                  </a:lnTo>
                  <a:lnTo>
                    <a:pt x="259333" y="53212"/>
                  </a:lnTo>
                  <a:lnTo>
                    <a:pt x="264413" y="57784"/>
                  </a:lnTo>
                  <a:lnTo>
                    <a:pt x="269493" y="62991"/>
                  </a:lnTo>
                  <a:lnTo>
                    <a:pt x="274574" y="68071"/>
                  </a:lnTo>
                  <a:lnTo>
                    <a:pt x="279273" y="73278"/>
                  </a:lnTo>
                  <a:lnTo>
                    <a:pt x="283336" y="78866"/>
                  </a:lnTo>
                  <a:lnTo>
                    <a:pt x="287400" y="84454"/>
                  </a:lnTo>
                  <a:lnTo>
                    <a:pt x="291464" y="90169"/>
                  </a:lnTo>
                  <a:lnTo>
                    <a:pt x="294512" y="96265"/>
                  </a:lnTo>
                  <a:lnTo>
                    <a:pt x="298068" y="102996"/>
                  </a:lnTo>
                  <a:lnTo>
                    <a:pt x="300608" y="109092"/>
                  </a:lnTo>
                  <a:lnTo>
                    <a:pt x="303656" y="115824"/>
                  </a:lnTo>
                  <a:lnTo>
                    <a:pt x="305688" y="122427"/>
                  </a:lnTo>
                  <a:lnTo>
                    <a:pt x="307848" y="129666"/>
                  </a:lnTo>
                  <a:lnTo>
                    <a:pt x="309372" y="136905"/>
                  </a:lnTo>
                  <a:lnTo>
                    <a:pt x="310895" y="144017"/>
                  </a:lnTo>
                  <a:lnTo>
                    <a:pt x="311403" y="151256"/>
                  </a:lnTo>
                  <a:lnTo>
                    <a:pt x="312419" y="158368"/>
                  </a:lnTo>
                  <a:lnTo>
                    <a:pt x="312419" y="166115"/>
                  </a:lnTo>
                  <a:lnTo>
                    <a:pt x="312419" y="173862"/>
                  </a:lnTo>
                  <a:lnTo>
                    <a:pt x="311403" y="180975"/>
                  </a:lnTo>
                  <a:lnTo>
                    <a:pt x="310895" y="188213"/>
                  </a:lnTo>
                  <a:lnTo>
                    <a:pt x="309372" y="195325"/>
                  </a:lnTo>
                  <a:lnTo>
                    <a:pt x="307848" y="202564"/>
                  </a:lnTo>
                  <a:lnTo>
                    <a:pt x="305688" y="209803"/>
                  </a:lnTo>
                  <a:lnTo>
                    <a:pt x="303656" y="216407"/>
                  </a:lnTo>
                  <a:lnTo>
                    <a:pt x="300608" y="223138"/>
                  </a:lnTo>
                  <a:lnTo>
                    <a:pt x="298068" y="229234"/>
                  </a:lnTo>
                  <a:lnTo>
                    <a:pt x="294512" y="235965"/>
                  </a:lnTo>
                  <a:lnTo>
                    <a:pt x="291464" y="242062"/>
                  </a:lnTo>
                  <a:lnTo>
                    <a:pt x="287400" y="247776"/>
                  </a:lnTo>
                  <a:lnTo>
                    <a:pt x="283336" y="253364"/>
                  </a:lnTo>
                  <a:lnTo>
                    <a:pt x="279273" y="258952"/>
                  </a:lnTo>
                  <a:lnTo>
                    <a:pt x="274574" y="264159"/>
                  </a:lnTo>
                  <a:lnTo>
                    <a:pt x="269493" y="269239"/>
                  </a:lnTo>
                  <a:lnTo>
                    <a:pt x="264413" y="274446"/>
                  </a:lnTo>
                  <a:lnTo>
                    <a:pt x="259333" y="279018"/>
                  </a:lnTo>
                  <a:lnTo>
                    <a:pt x="253618" y="283082"/>
                  </a:lnTo>
                  <a:lnTo>
                    <a:pt x="248030" y="287274"/>
                  </a:lnTo>
                  <a:lnTo>
                    <a:pt x="242442" y="291338"/>
                  </a:lnTo>
                  <a:lnTo>
                    <a:pt x="236347" y="294386"/>
                  </a:lnTo>
                  <a:lnTo>
                    <a:pt x="229742" y="298068"/>
                  </a:lnTo>
                  <a:lnTo>
                    <a:pt x="223519" y="300608"/>
                  </a:lnTo>
                  <a:lnTo>
                    <a:pt x="181736" y="311403"/>
                  </a:lnTo>
                  <a:lnTo>
                    <a:pt x="174498" y="312419"/>
                  </a:lnTo>
                  <a:lnTo>
                    <a:pt x="166877" y="312419"/>
                  </a:lnTo>
                  <a:close/>
                </a:path>
                <a:path w="334009" h="332740">
                  <a:moveTo>
                    <a:pt x="169163" y="73151"/>
                  </a:moveTo>
                  <a:lnTo>
                    <a:pt x="169163" y="170052"/>
                  </a:lnTo>
                  <a:lnTo>
                    <a:pt x="214883" y="216407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8563355" y="350519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w="0" h="24764">
                  <a:moveTo>
                    <a:pt x="-6096" y="12191"/>
                  </a:moveTo>
                  <a:lnTo>
                    <a:pt x="6096" y="12191"/>
                  </a:lnTo>
                </a:path>
              </a:pathLst>
            </a:custGeom>
            <a:ln w="24383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8490203" y="3703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8490203" y="370331"/>
              <a:ext cx="12700" cy="21590"/>
            </a:xfrm>
            <a:custGeom>
              <a:avLst/>
              <a:gdLst/>
              <a:ahLst/>
              <a:cxnLst/>
              <a:rect l="l" t="t" r="r" b="b"/>
              <a:pathLst>
                <a:path w="12700" h="21589">
                  <a:moveTo>
                    <a:pt x="0" y="0"/>
                  </a:moveTo>
                  <a:lnTo>
                    <a:pt x="12192" y="21335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8436863" y="42367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8417051" y="423671"/>
              <a:ext cx="40005" cy="73660"/>
            </a:xfrm>
            <a:custGeom>
              <a:avLst/>
              <a:gdLst/>
              <a:ahLst/>
              <a:cxnLst/>
              <a:rect l="l" t="t" r="r" b="b"/>
              <a:pathLst>
                <a:path w="40004" h="73659">
                  <a:moveTo>
                    <a:pt x="19812" y="0"/>
                  </a:moveTo>
                  <a:lnTo>
                    <a:pt x="39624" y="12191"/>
                  </a:lnTo>
                </a:path>
                <a:path w="40004" h="73659">
                  <a:moveTo>
                    <a:pt x="0" y="73151"/>
                  </a:moveTo>
                  <a:lnTo>
                    <a:pt x="24383" y="73151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8436863" y="5699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8436863" y="557784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40" h="66040">
                  <a:moveTo>
                    <a:pt x="0" y="12191"/>
                  </a:moveTo>
                  <a:lnTo>
                    <a:pt x="19811" y="0"/>
                  </a:lnTo>
                </a:path>
                <a:path w="66040" h="66040">
                  <a:moveTo>
                    <a:pt x="53339" y="65531"/>
                  </a:moveTo>
                  <a:lnTo>
                    <a:pt x="65531" y="44195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8490203" y="62331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8563355" y="618743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w="0" h="24765">
                  <a:moveTo>
                    <a:pt x="-6096" y="12191"/>
                  </a:moveTo>
                  <a:lnTo>
                    <a:pt x="6096" y="12191"/>
                  </a:lnTo>
                </a:path>
              </a:pathLst>
            </a:custGeom>
            <a:ln w="24383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8622791" y="601979"/>
              <a:ext cx="12700" cy="21590"/>
            </a:xfrm>
            <a:custGeom>
              <a:avLst/>
              <a:gdLst/>
              <a:ahLst/>
              <a:cxnLst/>
              <a:rect l="l" t="t" r="r" b="b"/>
              <a:pathLst>
                <a:path w="12700" h="21590">
                  <a:moveTo>
                    <a:pt x="12191" y="21336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8634983" y="62331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8668511" y="557784"/>
              <a:ext cx="20320" cy="12700"/>
            </a:xfrm>
            <a:custGeom>
              <a:avLst/>
              <a:gdLst/>
              <a:ahLst/>
              <a:cxnLst/>
              <a:rect l="l" t="t" r="r" b="b"/>
              <a:pathLst>
                <a:path w="20320" h="12700">
                  <a:moveTo>
                    <a:pt x="19812" y="1219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8688323" y="5699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8668511" y="423671"/>
              <a:ext cx="40005" cy="73660"/>
            </a:xfrm>
            <a:custGeom>
              <a:avLst/>
              <a:gdLst/>
              <a:ahLst/>
              <a:cxnLst/>
              <a:rect l="l" t="t" r="r" b="b"/>
              <a:pathLst>
                <a:path w="40004" h="73659">
                  <a:moveTo>
                    <a:pt x="39624" y="73151"/>
                  </a:moveTo>
                  <a:lnTo>
                    <a:pt x="15240" y="73151"/>
                  </a:lnTo>
                </a:path>
                <a:path w="40004" h="73659">
                  <a:moveTo>
                    <a:pt x="0" y="12191"/>
                  </a:moveTo>
                  <a:lnTo>
                    <a:pt x="19812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8688323" y="42367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8622791" y="370331"/>
              <a:ext cx="12700" cy="21590"/>
            </a:xfrm>
            <a:custGeom>
              <a:avLst/>
              <a:gdLst/>
              <a:ahLst/>
              <a:cxnLst/>
              <a:rect l="l" t="t" r="r" b="b"/>
              <a:pathLst>
                <a:path w="12700" h="21589">
                  <a:moveTo>
                    <a:pt x="12191" y="0"/>
                  </a:moveTo>
                  <a:lnTo>
                    <a:pt x="0" y="21335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8634983" y="3703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7" name="object 177"/>
          <p:cNvSpPr/>
          <p:nvPr/>
        </p:nvSpPr>
        <p:spPr>
          <a:xfrm>
            <a:off x="7828788" y="355091"/>
            <a:ext cx="338455" cy="56515"/>
          </a:xfrm>
          <a:custGeom>
            <a:avLst/>
            <a:gdLst/>
            <a:ahLst/>
            <a:cxnLst/>
            <a:rect l="l" t="t" r="r" b="b"/>
            <a:pathLst>
              <a:path w="338454" h="56515">
                <a:moveTo>
                  <a:pt x="338327" y="56387"/>
                </a:moveTo>
                <a:lnTo>
                  <a:pt x="338327" y="0"/>
                </a:lnTo>
                <a:lnTo>
                  <a:pt x="0" y="0"/>
                </a:lnTo>
                <a:lnTo>
                  <a:pt x="0" y="56387"/>
                </a:lnTo>
              </a:path>
              <a:path w="338454" h="56515">
                <a:moveTo>
                  <a:pt x="61721" y="45720"/>
                </a:moveTo>
                <a:lnTo>
                  <a:pt x="58165" y="45212"/>
                </a:lnTo>
                <a:lnTo>
                  <a:pt x="54482" y="44196"/>
                </a:lnTo>
                <a:lnTo>
                  <a:pt x="42671" y="26670"/>
                </a:lnTo>
                <a:lnTo>
                  <a:pt x="58165" y="7620"/>
                </a:lnTo>
                <a:lnTo>
                  <a:pt x="61721" y="7620"/>
                </a:lnTo>
                <a:lnTo>
                  <a:pt x="65277" y="7620"/>
                </a:lnTo>
                <a:lnTo>
                  <a:pt x="68960" y="8636"/>
                </a:lnTo>
                <a:lnTo>
                  <a:pt x="80771" y="26670"/>
                </a:lnTo>
                <a:lnTo>
                  <a:pt x="61721" y="45720"/>
                </a:lnTo>
              </a:path>
              <a:path w="338454" h="56515">
                <a:moveTo>
                  <a:pt x="276605" y="45720"/>
                </a:moveTo>
                <a:lnTo>
                  <a:pt x="273050" y="45212"/>
                </a:lnTo>
                <a:lnTo>
                  <a:pt x="269366" y="44196"/>
                </a:lnTo>
                <a:lnTo>
                  <a:pt x="257555" y="26670"/>
                </a:lnTo>
                <a:lnTo>
                  <a:pt x="273050" y="7620"/>
                </a:lnTo>
                <a:lnTo>
                  <a:pt x="276605" y="7620"/>
                </a:lnTo>
                <a:lnTo>
                  <a:pt x="280161" y="7620"/>
                </a:lnTo>
                <a:lnTo>
                  <a:pt x="283844" y="8636"/>
                </a:lnTo>
                <a:lnTo>
                  <a:pt x="295655" y="26670"/>
                </a:lnTo>
                <a:lnTo>
                  <a:pt x="276605" y="45720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828788" y="630936"/>
            <a:ext cx="338455" cy="27940"/>
          </a:xfrm>
          <a:custGeom>
            <a:avLst/>
            <a:gdLst/>
            <a:ahLst/>
            <a:cxnLst/>
            <a:rect l="l" t="t" r="r" b="b"/>
            <a:pathLst>
              <a:path w="338454" h="27940">
                <a:moveTo>
                  <a:pt x="0" y="0"/>
                </a:moveTo>
                <a:lnTo>
                  <a:pt x="0" y="10540"/>
                </a:lnTo>
                <a:lnTo>
                  <a:pt x="507" y="14224"/>
                </a:lnTo>
                <a:lnTo>
                  <a:pt x="1523" y="17399"/>
                </a:lnTo>
                <a:lnTo>
                  <a:pt x="3047" y="20065"/>
                </a:lnTo>
                <a:lnTo>
                  <a:pt x="4571" y="22733"/>
                </a:lnTo>
                <a:lnTo>
                  <a:pt x="7238" y="24764"/>
                </a:lnTo>
                <a:lnTo>
                  <a:pt x="10286" y="26415"/>
                </a:lnTo>
                <a:lnTo>
                  <a:pt x="13334" y="27431"/>
                </a:lnTo>
                <a:lnTo>
                  <a:pt x="16382" y="27431"/>
                </a:lnTo>
                <a:lnTo>
                  <a:pt x="321944" y="27431"/>
                </a:lnTo>
                <a:lnTo>
                  <a:pt x="324992" y="27431"/>
                </a:lnTo>
                <a:lnTo>
                  <a:pt x="328040" y="26415"/>
                </a:lnTo>
                <a:lnTo>
                  <a:pt x="331088" y="24764"/>
                </a:lnTo>
                <a:lnTo>
                  <a:pt x="333755" y="22733"/>
                </a:lnTo>
                <a:lnTo>
                  <a:pt x="335279" y="20065"/>
                </a:lnTo>
                <a:lnTo>
                  <a:pt x="336803" y="17399"/>
                </a:lnTo>
                <a:lnTo>
                  <a:pt x="337819" y="14224"/>
                </a:lnTo>
                <a:lnTo>
                  <a:pt x="338327" y="10540"/>
                </a:lnTo>
                <a:lnTo>
                  <a:pt x="338327" y="0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104631" y="338327"/>
            <a:ext cx="24765" cy="53340"/>
          </a:xfrm>
          <a:custGeom>
            <a:avLst/>
            <a:gdLst/>
            <a:ahLst/>
            <a:cxnLst/>
            <a:rect l="l" t="t" r="r" b="b"/>
            <a:pathLst>
              <a:path w="24765" h="53339">
                <a:moveTo>
                  <a:pt x="13462" y="53339"/>
                </a:moveTo>
                <a:lnTo>
                  <a:pt x="10414" y="53339"/>
                </a:lnTo>
                <a:lnTo>
                  <a:pt x="8254" y="53339"/>
                </a:lnTo>
                <a:lnTo>
                  <a:pt x="6223" y="52324"/>
                </a:lnTo>
                <a:lnTo>
                  <a:pt x="4699" y="51816"/>
                </a:lnTo>
                <a:lnTo>
                  <a:pt x="3175" y="50292"/>
                </a:lnTo>
                <a:lnTo>
                  <a:pt x="1524" y="48768"/>
                </a:lnTo>
                <a:lnTo>
                  <a:pt x="1016" y="47244"/>
                </a:lnTo>
                <a:lnTo>
                  <a:pt x="0" y="45085"/>
                </a:lnTo>
                <a:lnTo>
                  <a:pt x="0" y="43052"/>
                </a:lnTo>
                <a:lnTo>
                  <a:pt x="0" y="10287"/>
                </a:lnTo>
                <a:lnTo>
                  <a:pt x="0" y="8255"/>
                </a:lnTo>
                <a:lnTo>
                  <a:pt x="1016" y="6223"/>
                </a:lnTo>
                <a:lnTo>
                  <a:pt x="1524" y="4572"/>
                </a:lnTo>
                <a:lnTo>
                  <a:pt x="3175" y="3048"/>
                </a:lnTo>
                <a:lnTo>
                  <a:pt x="4699" y="1524"/>
                </a:lnTo>
                <a:lnTo>
                  <a:pt x="6223" y="1016"/>
                </a:lnTo>
                <a:lnTo>
                  <a:pt x="8254" y="0"/>
                </a:lnTo>
                <a:lnTo>
                  <a:pt x="10414" y="0"/>
                </a:lnTo>
                <a:lnTo>
                  <a:pt x="14477" y="0"/>
                </a:lnTo>
                <a:lnTo>
                  <a:pt x="16637" y="0"/>
                </a:lnTo>
                <a:lnTo>
                  <a:pt x="18669" y="1016"/>
                </a:lnTo>
                <a:lnTo>
                  <a:pt x="24384" y="8255"/>
                </a:lnTo>
                <a:lnTo>
                  <a:pt x="24384" y="10287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828788" y="338327"/>
            <a:ext cx="338455" cy="303530"/>
          </a:xfrm>
          <a:custGeom>
            <a:avLst/>
            <a:gdLst/>
            <a:ahLst/>
            <a:cxnLst/>
            <a:rect l="l" t="t" r="r" b="b"/>
            <a:pathLst>
              <a:path w="338454" h="303530">
                <a:moveTo>
                  <a:pt x="74421" y="53339"/>
                </a:moveTo>
                <a:lnTo>
                  <a:pt x="71373" y="53339"/>
                </a:lnTo>
                <a:lnTo>
                  <a:pt x="69214" y="53339"/>
                </a:lnTo>
                <a:lnTo>
                  <a:pt x="67182" y="52324"/>
                </a:lnTo>
                <a:lnTo>
                  <a:pt x="65658" y="51816"/>
                </a:lnTo>
                <a:lnTo>
                  <a:pt x="64134" y="50292"/>
                </a:lnTo>
                <a:lnTo>
                  <a:pt x="62483" y="48768"/>
                </a:lnTo>
                <a:lnTo>
                  <a:pt x="61975" y="47244"/>
                </a:lnTo>
                <a:lnTo>
                  <a:pt x="60959" y="45085"/>
                </a:lnTo>
                <a:lnTo>
                  <a:pt x="60959" y="43052"/>
                </a:lnTo>
                <a:lnTo>
                  <a:pt x="60959" y="10287"/>
                </a:lnTo>
                <a:lnTo>
                  <a:pt x="60959" y="8255"/>
                </a:lnTo>
                <a:lnTo>
                  <a:pt x="61975" y="6223"/>
                </a:lnTo>
                <a:lnTo>
                  <a:pt x="62483" y="4572"/>
                </a:lnTo>
                <a:lnTo>
                  <a:pt x="64134" y="3048"/>
                </a:lnTo>
                <a:lnTo>
                  <a:pt x="65658" y="1524"/>
                </a:lnTo>
                <a:lnTo>
                  <a:pt x="67182" y="1016"/>
                </a:lnTo>
                <a:lnTo>
                  <a:pt x="69214" y="0"/>
                </a:lnTo>
                <a:lnTo>
                  <a:pt x="71373" y="0"/>
                </a:lnTo>
                <a:lnTo>
                  <a:pt x="75437" y="0"/>
                </a:lnTo>
                <a:lnTo>
                  <a:pt x="77596" y="0"/>
                </a:lnTo>
                <a:lnTo>
                  <a:pt x="79628" y="1016"/>
                </a:lnTo>
                <a:lnTo>
                  <a:pt x="85343" y="8255"/>
                </a:lnTo>
                <a:lnTo>
                  <a:pt x="85343" y="10287"/>
                </a:lnTo>
              </a:path>
              <a:path w="338454" h="303530">
                <a:moveTo>
                  <a:pt x="0" y="74675"/>
                </a:moveTo>
                <a:lnTo>
                  <a:pt x="0" y="290957"/>
                </a:lnTo>
                <a:lnTo>
                  <a:pt x="507" y="292988"/>
                </a:lnTo>
                <a:lnTo>
                  <a:pt x="1523" y="295148"/>
                </a:lnTo>
                <a:lnTo>
                  <a:pt x="13334" y="303275"/>
                </a:lnTo>
                <a:lnTo>
                  <a:pt x="16382" y="303275"/>
                </a:lnTo>
                <a:lnTo>
                  <a:pt x="321944" y="303275"/>
                </a:lnTo>
                <a:lnTo>
                  <a:pt x="324992" y="303275"/>
                </a:lnTo>
                <a:lnTo>
                  <a:pt x="328040" y="302260"/>
                </a:lnTo>
                <a:lnTo>
                  <a:pt x="331088" y="300736"/>
                </a:lnTo>
                <a:lnTo>
                  <a:pt x="333755" y="298704"/>
                </a:lnTo>
                <a:lnTo>
                  <a:pt x="335279" y="296037"/>
                </a:lnTo>
                <a:lnTo>
                  <a:pt x="336803" y="293497"/>
                </a:lnTo>
                <a:lnTo>
                  <a:pt x="337819" y="290449"/>
                </a:lnTo>
                <a:lnTo>
                  <a:pt x="338327" y="286893"/>
                </a:lnTo>
                <a:lnTo>
                  <a:pt x="338327" y="74675"/>
                </a:lnTo>
                <a:lnTo>
                  <a:pt x="0" y="74675"/>
                </a:lnTo>
                <a:close/>
              </a:path>
              <a:path w="338454" h="303530">
                <a:moveTo>
                  <a:pt x="42671" y="262127"/>
                </a:moveTo>
                <a:lnTo>
                  <a:pt x="295655" y="262127"/>
                </a:lnTo>
                <a:lnTo>
                  <a:pt x="295655" y="115849"/>
                </a:lnTo>
                <a:lnTo>
                  <a:pt x="42671" y="115849"/>
                </a:lnTo>
                <a:lnTo>
                  <a:pt x="42671" y="262127"/>
                </a:lnTo>
                <a:close/>
              </a:path>
              <a:path w="338454" h="303530">
                <a:moveTo>
                  <a:pt x="42671" y="213360"/>
                </a:moveTo>
                <a:lnTo>
                  <a:pt x="295655" y="213360"/>
                </a:lnTo>
              </a:path>
              <a:path w="338454" h="303530">
                <a:moveTo>
                  <a:pt x="42671" y="164592"/>
                </a:moveTo>
                <a:lnTo>
                  <a:pt x="295655" y="164592"/>
                </a:lnTo>
              </a:path>
              <a:path w="338454" h="303530">
                <a:moveTo>
                  <a:pt x="243839" y="115824"/>
                </a:moveTo>
                <a:lnTo>
                  <a:pt x="243839" y="262127"/>
                </a:lnTo>
              </a:path>
              <a:path w="338454" h="303530">
                <a:moveTo>
                  <a:pt x="193547" y="115824"/>
                </a:moveTo>
                <a:lnTo>
                  <a:pt x="193547" y="262127"/>
                </a:lnTo>
              </a:path>
              <a:path w="338454" h="303530">
                <a:moveTo>
                  <a:pt x="143255" y="115824"/>
                </a:moveTo>
                <a:lnTo>
                  <a:pt x="143255" y="262127"/>
                </a:lnTo>
              </a:path>
              <a:path w="338454" h="303530">
                <a:moveTo>
                  <a:pt x="92963" y="115824"/>
                </a:moveTo>
                <a:lnTo>
                  <a:pt x="92963" y="262127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1" name="object 181"/>
          <p:cNvGrpSpPr/>
          <p:nvPr/>
        </p:nvGrpSpPr>
        <p:grpSpPr>
          <a:xfrm>
            <a:off x="3867911" y="845819"/>
            <a:ext cx="355600" cy="429895"/>
            <a:chOff x="3867911" y="845819"/>
            <a:chExt cx="355600" cy="429895"/>
          </a:xfrm>
        </p:grpSpPr>
        <p:sp>
          <p:nvSpPr>
            <p:cNvPr id="182" name="object 182"/>
            <p:cNvSpPr/>
            <p:nvPr/>
          </p:nvSpPr>
          <p:spPr>
            <a:xfrm>
              <a:off x="3874007" y="851915"/>
              <a:ext cx="342900" cy="417830"/>
            </a:xfrm>
            <a:custGeom>
              <a:avLst/>
              <a:gdLst/>
              <a:ahLst/>
              <a:cxnLst/>
              <a:rect l="l" t="t" r="r" b="b"/>
              <a:pathLst>
                <a:path w="342900" h="417830">
                  <a:moveTo>
                    <a:pt x="324612" y="394588"/>
                  </a:moveTo>
                  <a:lnTo>
                    <a:pt x="324103" y="398145"/>
                  </a:lnTo>
                  <a:lnTo>
                    <a:pt x="323088" y="401700"/>
                  </a:lnTo>
                  <a:lnTo>
                    <a:pt x="305180" y="417575"/>
                  </a:lnTo>
                  <a:lnTo>
                    <a:pt x="21462" y="417575"/>
                  </a:lnTo>
                  <a:lnTo>
                    <a:pt x="0" y="394588"/>
                  </a:lnTo>
                  <a:lnTo>
                    <a:pt x="0" y="38226"/>
                  </a:lnTo>
                  <a:lnTo>
                    <a:pt x="17399" y="20320"/>
                  </a:lnTo>
                  <a:lnTo>
                    <a:pt x="20446" y="19812"/>
                  </a:lnTo>
                </a:path>
                <a:path w="342900" h="417830">
                  <a:moveTo>
                    <a:pt x="342900" y="70612"/>
                  </a:moveTo>
                  <a:lnTo>
                    <a:pt x="342900" y="372237"/>
                  </a:lnTo>
                  <a:lnTo>
                    <a:pt x="342391" y="375285"/>
                  </a:lnTo>
                  <a:lnTo>
                    <a:pt x="341375" y="378333"/>
                  </a:lnTo>
                  <a:lnTo>
                    <a:pt x="326516" y="388620"/>
                  </a:lnTo>
                  <a:lnTo>
                    <a:pt x="42290" y="388620"/>
                  </a:lnTo>
                  <a:lnTo>
                    <a:pt x="25907" y="372237"/>
                  </a:lnTo>
                  <a:lnTo>
                    <a:pt x="25907" y="16383"/>
                  </a:lnTo>
                  <a:lnTo>
                    <a:pt x="39242" y="0"/>
                  </a:lnTo>
                  <a:lnTo>
                    <a:pt x="42290" y="0"/>
                  </a:lnTo>
                  <a:lnTo>
                    <a:pt x="272288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4140707" y="845819"/>
              <a:ext cx="82296" cy="8229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4" name="object 184"/>
          <p:cNvGrpSpPr/>
          <p:nvPr/>
        </p:nvGrpSpPr>
        <p:grpSpPr>
          <a:xfrm>
            <a:off x="8354568" y="867155"/>
            <a:ext cx="416559" cy="394970"/>
            <a:chOff x="8354568" y="867155"/>
            <a:chExt cx="416559" cy="394970"/>
          </a:xfrm>
        </p:grpSpPr>
        <p:sp>
          <p:nvSpPr>
            <p:cNvPr id="185" name="object 185"/>
            <p:cNvSpPr/>
            <p:nvPr/>
          </p:nvSpPr>
          <p:spPr>
            <a:xfrm>
              <a:off x="8555736" y="1080515"/>
              <a:ext cx="64008" cy="18135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8360664" y="886967"/>
              <a:ext cx="403860" cy="192405"/>
            </a:xfrm>
            <a:custGeom>
              <a:avLst/>
              <a:gdLst/>
              <a:ahLst/>
              <a:cxnLst/>
              <a:rect l="l" t="t" r="r" b="b"/>
              <a:pathLst>
                <a:path w="403859" h="192405">
                  <a:moveTo>
                    <a:pt x="104520" y="185420"/>
                  </a:moveTo>
                  <a:lnTo>
                    <a:pt x="109092" y="182245"/>
                  </a:lnTo>
                  <a:lnTo>
                    <a:pt x="114172" y="178689"/>
                  </a:lnTo>
                  <a:lnTo>
                    <a:pt x="153034" y="164846"/>
                  </a:lnTo>
                  <a:lnTo>
                    <a:pt x="159638" y="165354"/>
                  </a:lnTo>
                  <a:lnTo>
                    <a:pt x="165734" y="165862"/>
                  </a:lnTo>
                  <a:lnTo>
                    <a:pt x="171322" y="166878"/>
                  </a:lnTo>
                  <a:lnTo>
                    <a:pt x="176910" y="169037"/>
                  </a:lnTo>
                  <a:lnTo>
                    <a:pt x="182499" y="171069"/>
                  </a:lnTo>
                  <a:lnTo>
                    <a:pt x="187705" y="173609"/>
                  </a:lnTo>
                  <a:lnTo>
                    <a:pt x="192277" y="176149"/>
                  </a:lnTo>
                  <a:lnTo>
                    <a:pt x="196850" y="179197"/>
                  </a:lnTo>
                  <a:lnTo>
                    <a:pt x="207009" y="179197"/>
                  </a:lnTo>
                  <a:lnTo>
                    <a:pt x="211581" y="176149"/>
                  </a:lnTo>
                  <a:lnTo>
                    <a:pt x="216153" y="173609"/>
                  </a:lnTo>
                  <a:lnTo>
                    <a:pt x="221233" y="171069"/>
                  </a:lnTo>
                  <a:lnTo>
                    <a:pt x="226949" y="169037"/>
                  </a:lnTo>
                  <a:lnTo>
                    <a:pt x="232536" y="166878"/>
                  </a:lnTo>
                  <a:lnTo>
                    <a:pt x="238125" y="165862"/>
                  </a:lnTo>
                  <a:lnTo>
                    <a:pt x="244220" y="165354"/>
                  </a:lnTo>
                  <a:lnTo>
                    <a:pt x="250825" y="164846"/>
                  </a:lnTo>
                  <a:lnTo>
                    <a:pt x="289686" y="178689"/>
                  </a:lnTo>
                  <a:lnTo>
                    <a:pt x="294766" y="182245"/>
                  </a:lnTo>
                  <a:lnTo>
                    <a:pt x="299338" y="185420"/>
                  </a:lnTo>
                  <a:lnTo>
                    <a:pt x="303910" y="181737"/>
                  </a:lnTo>
                  <a:lnTo>
                    <a:pt x="309499" y="178181"/>
                  </a:lnTo>
                  <a:lnTo>
                    <a:pt x="348741" y="164846"/>
                  </a:lnTo>
                  <a:lnTo>
                    <a:pt x="387984" y="176149"/>
                  </a:lnTo>
                  <a:lnTo>
                    <a:pt x="403859" y="192024"/>
                  </a:lnTo>
                  <a:lnTo>
                    <a:pt x="403351" y="182753"/>
                  </a:lnTo>
                  <a:lnTo>
                    <a:pt x="401827" y="173101"/>
                  </a:lnTo>
                  <a:lnTo>
                    <a:pt x="400303" y="164337"/>
                  </a:lnTo>
                  <a:lnTo>
                    <a:pt x="398779" y="155194"/>
                  </a:lnTo>
                  <a:lnTo>
                    <a:pt x="396239" y="145923"/>
                  </a:lnTo>
                  <a:lnTo>
                    <a:pt x="393700" y="137287"/>
                  </a:lnTo>
                  <a:lnTo>
                    <a:pt x="390143" y="128524"/>
                  </a:lnTo>
                  <a:lnTo>
                    <a:pt x="386968" y="120396"/>
                  </a:lnTo>
                  <a:lnTo>
                    <a:pt x="382904" y="112141"/>
                  </a:lnTo>
                  <a:lnTo>
                    <a:pt x="378332" y="104012"/>
                  </a:lnTo>
                  <a:lnTo>
                    <a:pt x="373760" y="95758"/>
                  </a:lnTo>
                  <a:lnTo>
                    <a:pt x="368680" y="88137"/>
                  </a:lnTo>
                  <a:lnTo>
                    <a:pt x="363600" y="80391"/>
                  </a:lnTo>
                  <a:lnTo>
                    <a:pt x="357504" y="73279"/>
                  </a:lnTo>
                  <a:lnTo>
                    <a:pt x="351281" y="66040"/>
                  </a:lnTo>
                  <a:lnTo>
                    <a:pt x="344677" y="59436"/>
                  </a:lnTo>
                  <a:lnTo>
                    <a:pt x="308990" y="30734"/>
                  </a:lnTo>
                  <a:lnTo>
                    <a:pt x="268224" y="10795"/>
                  </a:lnTo>
                  <a:lnTo>
                    <a:pt x="223900" y="1016"/>
                  </a:lnTo>
                  <a:lnTo>
                    <a:pt x="214629" y="0"/>
                  </a:lnTo>
                  <a:lnTo>
                    <a:pt x="189229" y="0"/>
                  </a:lnTo>
                  <a:lnTo>
                    <a:pt x="144271" y="8255"/>
                  </a:lnTo>
                  <a:lnTo>
                    <a:pt x="102488" y="26162"/>
                  </a:lnTo>
                  <a:lnTo>
                    <a:pt x="65785" y="52705"/>
                  </a:lnTo>
                  <a:lnTo>
                    <a:pt x="59181" y="59436"/>
                  </a:lnTo>
                  <a:lnTo>
                    <a:pt x="52577" y="66040"/>
                  </a:lnTo>
                  <a:lnTo>
                    <a:pt x="46354" y="73279"/>
                  </a:lnTo>
                  <a:lnTo>
                    <a:pt x="40258" y="80391"/>
                  </a:lnTo>
                  <a:lnTo>
                    <a:pt x="35178" y="88137"/>
                  </a:lnTo>
                  <a:lnTo>
                    <a:pt x="30099" y="95758"/>
                  </a:lnTo>
                  <a:lnTo>
                    <a:pt x="25526" y="104012"/>
                  </a:lnTo>
                  <a:lnTo>
                    <a:pt x="20954" y="112141"/>
                  </a:lnTo>
                  <a:lnTo>
                    <a:pt x="16890" y="120396"/>
                  </a:lnTo>
                  <a:lnTo>
                    <a:pt x="13715" y="128524"/>
                  </a:lnTo>
                  <a:lnTo>
                    <a:pt x="10159" y="137287"/>
                  </a:lnTo>
                  <a:lnTo>
                    <a:pt x="7619" y="145923"/>
                  </a:lnTo>
                  <a:lnTo>
                    <a:pt x="5079" y="155194"/>
                  </a:lnTo>
                  <a:lnTo>
                    <a:pt x="3555" y="164337"/>
                  </a:lnTo>
                  <a:lnTo>
                    <a:pt x="2031" y="173101"/>
                  </a:lnTo>
                  <a:lnTo>
                    <a:pt x="507" y="182753"/>
                  </a:lnTo>
                  <a:lnTo>
                    <a:pt x="0" y="192024"/>
                  </a:lnTo>
                  <a:lnTo>
                    <a:pt x="37718" y="166878"/>
                  </a:lnTo>
                  <a:lnTo>
                    <a:pt x="55117" y="164846"/>
                  </a:lnTo>
                  <a:lnTo>
                    <a:pt x="94360" y="178181"/>
                  </a:lnTo>
                  <a:lnTo>
                    <a:pt x="104520" y="185420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8464296" y="867155"/>
              <a:ext cx="196596" cy="20574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8" name="object 188"/>
          <p:cNvGrpSpPr/>
          <p:nvPr/>
        </p:nvGrpSpPr>
        <p:grpSpPr>
          <a:xfrm>
            <a:off x="8449056" y="2013204"/>
            <a:ext cx="227329" cy="355600"/>
            <a:chOff x="8449056" y="2013204"/>
            <a:chExt cx="227329" cy="355600"/>
          </a:xfrm>
        </p:grpSpPr>
        <p:sp>
          <p:nvSpPr>
            <p:cNvPr id="189" name="object 189"/>
            <p:cNvSpPr/>
            <p:nvPr/>
          </p:nvSpPr>
          <p:spPr>
            <a:xfrm>
              <a:off x="8503920" y="2130552"/>
              <a:ext cx="108203" cy="237743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8455152" y="2019300"/>
              <a:ext cx="215265" cy="259079"/>
            </a:xfrm>
            <a:custGeom>
              <a:avLst/>
              <a:gdLst/>
              <a:ahLst/>
              <a:cxnLst/>
              <a:rect l="l" t="t" r="r" b="b"/>
              <a:pathLst>
                <a:path w="215265" h="259080">
                  <a:moveTo>
                    <a:pt x="150241" y="259080"/>
                  </a:moveTo>
                  <a:lnTo>
                    <a:pt x="152780" y="247776"/>
                  </a:lnTo>
                  <a:lnTo>
                    <a:pt x="156337" y="236981"/>
                  </a:lnTo>
                  <a:lnTo>
                    <a:pt x="160400" y="226694"/>
                  </a:lnTo>
                  <a:lnTo>
                    <a:pt x="164973" y="217550"/>
                  </a:lnTo>
                  <a:lnTo>
                    <a:pt x="170052" y="208787"/>
                  </a:lnTo>
                  <a:lnTo>
                    <a:pt x="175132" y="200025"/>
                  </a:lnTo>
                  <a:lnTo>
                    <a:pt x="186308" y="183642"/>
                  </a:lnTo>
                  <a:lnTo>
                    <a:pt x="192024" y="175387"/>
                  </a:lnTo>
                  <a:lnTo>
                    <a:pt x="197103" y="167258"/>
                  </a:lnTo>
                  <a:lnTo>
                    <a:pt x="212344" y="130301"/>
                  </a:lnTo>
                  <a:lnTo>
                    <a:pt x="214883" y="108204"/>
                  </a:lnTo>
                  <a:lnTo>
                    <a:pt x="206248" y="66167"/>
                  </a:lnTo>
                  <a:lnTo>
                    <a:pt x="183261" y="31876"/>
                  </a:lnTo>
                  <a:lnTo>
                    <a:pt x="149225" y="8762"/>
                  </a:lnTo>
                  <a:lnTo>
                    <a:pt x="107442" y="0"/>
                  </a:lnTo>
                  <a:lnTo>
                    <a:pt x="65658" y="8762"/>
                  </a:lnTo>
                  <a:lnTo>
                    <a:pt x="31623" y="31876"/>
                  </a:lnTo>
                  <a:lnTo>
                    <a:pt x="8636" y="66167"/>
                  </a:lnTo>
                  <a:lnTo>
                    <a:pt x="0" y="108204"/>
                  </a:lnTo>
                  <a:lnTo>
                    <a:pt x="8636" y="149860"/>
                  </a:lnTo>
                  <a:lnTo>
                    <a:pt x="28575" y="183642"/>
                  </a:lnTo>
                  <a:lnTo>
                    <a:pt x="39750" y="200025"/>
                  </a:lnTo>
                  <a:lnTo>
                    <a:pt x="44830" y="208787"/>
                  </a:lnTo>
                  <a:lnTo>
                    <a:pt x="49911" y="217550"/>
                  </a:lnTo>
                  <a:lnTo>
                    <a:pt x="54482" y="226694"/>
                  </a:lnTo>
                  <a:lnTo>
                    <a:pt x="58547" y="236981"/>
                  </a:lnTo>
                  <a:lnTo>
                    <a:pt x="62102" y="247776"/>
                  </a:lnTo>
                  <a:lnTo>
                    <a:pt x="64643" y="25908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8519160" y="2125980"/>
              <a:ext cx="102108" cy="16001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2" name="object 192"/>
          <p:cNvGrpSpPr/>
          <p:nvPr/>
        </p:nvGrpSpPr>
        <p:grpSpPr>
          <a:xfrm>
            <a:off x="5550408" y="2639567"/>
            <a:ext cx="375285" cy="233679"/>
            <a:chOff x="5550408" y="2639567"/>
            <a:chExt cx="375285" cy="233679"/>
          </a:xfrm>
        </p:grpSpPr>
        <p:sp>
          <p:nvSpPr>
            <p:cNvPr id="193" name="object 193"/>
            <p:cNvSpPr/>
            <p:nvPr/>
          </p:nvSpPr>
          <p:spPr>
            <a:xfrm>
              <a:off x="5556504" y="2645663"/>
              <a:ext cx="363220" cy="220979"/>
            </a:xfrm>
            <a:custGeom>
              <a:avLst/>
              <a:gdLst/>
              <a:ahLst/>
              <a:cxnLst/>
              <a:rect l="l" t="t" r="r" b="b"/>
              <a:pathLst>
                <a:path w="363220" h="220980">
                  <a:moveTo>
                    <a:pt x="308610" y="166243"/>
                  </a:moveTo>
                  <a:lnTo>
                    <a:pt x="296799" y="175894"/>
                  </a:lnTo>
                  <a:lnTo>
                    <a:pt x="282956" y="185674"/>
                  </a:lnTo>
                  <a:lnTo>
                    <a:pt x="244729" y="206629"/>
                  </a:lnTo>
                  <a:lnTo>
                    <a:pt x="200279" y="219456"/>
                  </a:lnTo>
                  <a:lnTo>
                    <a:pt x="181356" y="220980"/>
                  </a:lnTo>
                  <a:lnTo>
                    <a:pt x="172720" y="220980"/>
                  </a:lnTo>
                  <a:lnTo>
                    <a:pt x="164465" y="219963"/>
                  </a:lnTo>
                  <a:lnTo>
                    <a:pt x="156337" y="218948"/>
                  </a:lnTo>
                  <a:lnTo>
                    <a:pt x="148209" y="216916"/>
                  </a:lnTo>
                  <a:lnTo>
                    <a:pt x="139954" y="214884"/>
                  </a:lnTo>
                  <a:lnTo>
                    <a:pt x="131825" y="212217"/>
                  </a:lnTo>
                  <a:lnTo>
                    <a:pt x="124206" y="209677"/>
                  </a:lnTo>
                  <a:lnTo>
                    <a:pt x="116459" y="206629"/>
                  </a:lnTo>
                  <a:lnTo>
                    <a:pt x="109347" y="203073"/>
                  </a:lnTo>
                  <a:lnTo>
                    <a:pt x="101600" y="199517"/>
                  </a:lnTo>
                  <a:lnTo>
                    <a:pt x="87884" y="191262"/>
                  </a:lnTo>
                  <a:lnTo>
                    <a:pt x="74549" y="182625"/>
                  </a:lnTo>
                  <a:lnTo>
                    <a:pt x="62357" y="172847"/>
                  </a:lnTo>
                  <a:lnTo>
                    <a:pt x="50546" y="163703"/>
                  </a:lnTo>
                  <a:lnTo>
                    <a:pt x="21971" y="136017"/>
                  </a:lnTo>
                  <a:lnTo>
                    <a:pt x="0" y="110490"/>
                  </a:lnTo>
                  <a:lnTo>
                    <a:pt x="30099" y="76200"/>
                  </a:lnTo>
                  <a:lnTo>
                    <a:pt x="62357" y="48133"/>
                  </a:lnTo>
                  <a:lnTo>
                    <a:pt x="101600" y="21462"/>
                  </a:lnTo>
                  <a:lnTo>
                    <a:pt x="109347" y="17906"/>
                  </a:lnTo>
                  <a:lnTo>
                    <a:pt x="116459" y="14350"/>
                  </a:lnTo>
                  <a:lnTo>
                    <a:pt x="124206" y="11303"/>
                  </a:lnTo>
                  <a:lnTo>
                    <a:pt x="131825" y="8762"/>
                  </a:lnTo>
                  <a:lnTo>
                    <a:pt x="139954" y="6096"/>
                  </a:lnTo>
                  <a:lnTo>
                    <a:pt x="148209" y="4063"/>
                  </a:lnTo>
                  <a:lnTo>
                    <a:pt x="156337" y="2031"/>
                  </a:lnTo>
                  <a:lnTo>
                    <a:pt x="164465" y="1016"/>
                  </a:lnTo>
                  <a:lnTo>
                    <a:pt x="172720" y="0"/>
                  </a:lnTo>
                  <a:lnTo>
                    <a:pt x="181356" y="0"/>
                  </a:lnTo>
                  <a:lnTo>
                    <a:pt x="227330" y="7747"/>
                  </a:lnTo>
                  <a:lnTo>
                    <a:pt x="268732" y="26162"/>
                  </a:lnTo>
                  <a:lnTo>
                    <a:pt x="308610" y="54737"/>
                  </a:lnTo>
                  <a:lnTo>
                    <a:pt x="343281" y="88011"/>
                  </a:lnTo>
                  <a:lnTo>
                    <a:pt x="362712" y="110490"/>
                  </a:lnTo>
                  <a:lnTo>
                    <a:pt x="336169" y="140716"/>
                  </a:lnTo>
                  <a:lnTo>
                    <a:pt x="308610" y="166243"/>
                  </a:lnTo>
                  <a:close/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5643372" y="2662427"/>
              <a:ext cx="187452" cy="187451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5" name="object 195"/>
          <p:cNvSpPr/>
          <p:nvPr/>
        </p:nvSpPr>
        <p:spPr>
          <a:xfrm>
            <a:off x="8430768" y="2578607"/>
            <a:ext cx="264160" cy="372110"/>
          </a:xfrm>
          <a:custGeom>
            <a:avLst/>
            <a:gdLst/>
            <a:ahLst/>
            <a:cxnLst/>
            <a:rect l="l" t="t" r="r" b="b"/>
            <a:pathLst>
              <a:path w="264159" h="372110">
                <a:moveTo>
                  <a:pt x="253491" y="29718"/>
                </a:moveTo>
                <a:lnTo>
                  <a:pt x="180721" y="29718"/>
                </a:lnTo>
                <a:lnTo>
                  <a:pt x="180721" y="18415"/>
                </a:lnTo>
                <a:lnTo>
                  <a:pt x="180212" y="14859"/>
                </a:lnTo>
                <a:lnTo>
                  <a:pt x="179197" y="11303"/>
                </a:lnTo>
                <a:lnTo>
                  <a:pt x="177673" y="8255"/>
                </a:lnTo>
                <a:lnTo>
                  <a:pt x="175132" y="5715"/>
                </a:lnTo>
                <a:lnTo>
                  <a:pt x="172592" y="3048"/>
                </a:lnTo>
                <a:lnTo>
                  <a:pt x="169545" y="1524"/>
                </a:lnTo>
                <a:lnTo>
                  <a:pt x="165988" y="508"/>
                </a:lnTo>
                <a:lnTo>
                  <a:pt x="162305" y="0"/>
                </a:lnTo>
                <a:lnTo>
                  <a:pt x="101346" y="0"/>
                </a:lnTo>
                <a:lnTo>
                  <a:pt x="82930" y="18415"/>
                </a:lnTo>
                <a:lnTo>
                  <a:pt x="82930" y="29718"/>
                </a:lnTo>
                <a:lnTo>
                  <a:pt x="10159" y="29718"/>
                </a:lnTo>
                <a:lnTo>
                  <a:pt x="8127" y="29718"/>
                </a:lnTo>
                <a:lnTo>
                  <a:pt x="6096" y="30734"/>
                </a:lnTo>
                <a:lnTo>
                  <a:pt x="4572" y="31242"/>
                </a:lnTo>
                <a:lnTo>
                  <a:pt x="3048" y="32766"/>
                </a:lnTo>
                <a:lnTo>
                  <a:pt x="1524" y="34290"/>
                </a:lnTo>
                <a:lnTo>
                  <a:pt x="1015" y="35814"/>
                </a:lnTo>
                <a:lnTo>
                  <a:pt x="0" y="37846"/>
                </a:lnTo>
                <a:lnTo>
                  <a:pt x="0" y="39878"/>
                </a:lnTo>
                <a:lnTo>
                  <a:pt x="0" y="65531"/>
                </a:lnTo>
                <a:lnTo>
                  <a:pt x="263651" y="65531"/>
                </a:lnTo>
                <a:lnTo>
                  <a:pt x="263651" y="39878"/>
                </a:lnTo>
                <a:lnTo>
                  <a:pt x="263651" y="37846"/>
                </a:lnTo>
                <a:lnTo>
                  <a:pt x="262635" y="35814"/>
                </a:lnTo>
                <a:lnTo>
                  <a:pt x="262127" y="34290"/>
                </a:lnTo>
                <a:lnTo>
                  <a:pt x="260603" y="32766"/>
                </a:lnTo>
                <a:lnTo>
                  <a:pt x="259079" y="31242"/>
                </a:lnTo>
                <a:lnTo>
                  <a:pt x="257555" y="30734"/>
                </a:lnTo>
                <a:lnTo>
                  <a:pt x="255524" y="29718"/>
                </a:lnTo>
                <a:lnTo>
                  <a:pt x="253491" y="29718"/>
                </a:lnTo>
                <a:close/>
              </a:path>
              <a:path w="264159" h="372110">
                <a:moveTo>
                  <a:pt x="99313" y="18415"/>
                </a:moveTo>
                <a:lnTo>
                  <a:pt x="99313" y="17399"/>
                </a:lnTo>
                <a:lnTo>
                  <a:pt x="99822" y="16891"/>
                </a:lnTo>
                <a:lnTo>
                  <a:pt x="100329" y="16383"/>
                </a:lnTo>
                <a:lnTo>
                  <a:pt x="101346" y="16383"/>
                </a:lnTo>
                <a:lnTo>
                  <a:pt x="162305" y="16383"/>
                </a:lnTo>
                <a:lnTo>
                  <a:pt x="163449" y="16383"/>
                </a:lnTo>
                <a:lnTo>
                  <a:pt x="163829" y="16891"/>
                </a:lnTo>
                <a:lnTo>
                  <a:pt x="164464" y="17399"/>
                </a:lnTo>
                <a:lnTo>
                  <a:pt x="164464" y="18415"/>
                </a:lnTo>
                <a:lnTo>
                  <a:pt x="164464" y="29718"/>
                </a:lnTo>
                <a:lnTo>
                  <a:pt x="99313" y="29718"/>
                </a:lnTo>
                <a:lnTo>
                  <a:pt x="99313" y="18415"/>
                </a:lnTo>
                <a:close/>
              </a:path>
              <a:path w="264159" h="372110">
                <a:moveTo>
                  <a:pt x="10667" y="71628"/>
                </a:moveTo>
                <a:lnTo>
                  <a:pt x="10667" y="361569"/>
                </a:lnTo>
                <a:lnTo>
                  <a:pt x="10667" y="363728"/>
                </a:lnTo>
                <a:lnTo>
                  <a:pt x="11683" y="365760"/>
                </a:lnTo>
                <a:lnTo>
                  <a:pt x="12191" y="367284"/>
                </a:lnTo>
                <a:lnTo>
                  <a:pt x="13715" y="368808"/>
                </a:lnTo>
                <a:lnTo>
                  <a:pt x="15239" y="369824"/>
                </a:lnTo>
                <a:lnTo>
                  <a:pt x="16763" y="370840"/>
                </a:lnTo>
                <a:lnTo>
                  <a:pt x="18796" y="371348"/>
                </a:lnTo>
                <a:lnTo>
                  <a:pt x="20827" y="371856"/>
                </a:lnTo>
                <a:lnTo>
                  <a:pt x="242824" y="371856"/>
                </a:lnTo>
                <a:lnTo>
                  <a:pt x="244855" y="371348"/>
                </a:lnTo>
                <a:lnTo>
                  <a:pt x="246887" y="370840"/>
                </a:lnTo>
                <a:lnTo>
                  <a:pt x="248411" y="369824"/>
                </a:lnTo>
                <a:lnTo>
                  <a:pt x="249935" y="368808"/>
                </a:lnTo>
                <a:lnTo>
                  <a:pt x="251459" y="367284"/>
                </a:lnTo>
                <a:lnTo>
                  <a:pt x="251967" y="365760"/>
                </a:lnTo>
                <a:lnTo>
                  <a:pt x="252983" y="363728"/>
                </a:lnTo>
                <a:lnTo>
                  <a:pt x="252983" y="361569"/>
                </a:lnTo>
                <a:lnTo>
                  <a:pt x="252983" y="71628"/>
                </a:lnTo>
              </a:path>
              <a:path w="264159" h="372110">
                <a:moveTo>
                  <a:pt x="59435" y="332231"/>
                </a:moveTo>
                <a:lnTo>
                  <a:pt x="59435" y="111252"/>
                </a:lnTo>
              </a:path>
              <a:path w="264159" h="372110">
                <a:moveTo>
                  <a:pt x="132587" y="111252"/>
                </a:moveTo>
                <a:lnTo>
                  <a:pt x="132587" y="332231"/>
                </a:lnTo>
              </a:path>
              <a:path w="264159" h="372110">
                <a:moveTo>
                  <a:pt x="204215" y="111252"/>
                </a:moveTo>
                <a:lnTo>
                  <a:pt x="204215" y="332231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472940" y="3666744"/>
            <a:ext cx="268224" cy="42062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97" name="object 197"/>
          <p:cNvGrpSpPr/>
          <p:nvPr/>
        </p:nvGrpSpPr>
        <p:grpSpPr>
          <a:xfrm>
            <a:off x="5017008" y="3701796"/>
            <a:ext cx="321945" cy="399415"/>
            <a:chOff x="5017008" y="3701796"/>
            <a:chExt cx="321945" cy="399415"/>
          </a:xfrm>
        </p:grpSpPr>
        <p:sp>
          <p:nvSpPr>
            <p:cNvPr id="198" name="object 198"/>
            <p:cNvSpPr/>
            <p:nvPr/>
          </p:nvSpPr>
          <p:spPr>
            <a:xfrm>
              <a:off x="5023104" y="3701796"/>
              <a:ext cx="309880" cy="393700"/>
            </a:xfrm>
            <a:custGeom>
              <a:avLst/>
              <a:gdLst/>
              <a:ahLst/>
              <a:cxnLst/>
              <a:rect l="l" t="t" r="r" b="b"/>
              <a:pathLst>
                <a:path w="309879" h="393700">
                  <a:moveTo>
                    <a:pt x="141097" y="278917"/>
                  </a:moveTo>
                  <a:lnTo>
                    <a:pt x="129921" y="279933"/>
                  </a:lnTo>
                  <a:lnTo>
                    <a:pt x="118618" y="282016"/>
                  </a:lnTo>
                  <a:lnTo>
                    <a:pt x="77216" y="296494"/>
                  </a:lnTo>
                  <a:lnTo>
                    <a:pt x="40894" y="320268"/>
                  </a:lnTo>
                  <a:lnTo>
                    <a:pt x="11811" y="352323"/>
                  </a:lnTo>
                  <a:lnTo>
                    <a:pt x="0" y="370433"/>
                  </a:lnTo>
                  <a:lnTo>
                    <a:pt x="44450" y="383870"/>
                  </a:lnTo>
                  <a:lnTo>
                    <a:pt x="84328" y="389559"/>
                  </a:lnTo>
                  <a:lnTo>
                    <a:pt x="130429" y="392658"/>
                  </a:lnTo>
                  <a:lnTo>
                    <a:pt x="154432" y="393166"/>
                  </a:lnTo>
                  <a:lnTo>
                    <a:pt x="202437" y="391617"/>
                  </a:lnTo>
                  <a:lnTo>
                    <a:pt x="245491" y="386968"/>
                  </a:lnTo>
                  <a:lnTo>
                    <a:pt x="296545" y="375589"/>
                  </a:lnTo>
                  <a:lnTo>
                    <a:pt x="309372" y="370433"/>
                  </a:lnTo>
                  <a:lnTo>
                    <a:pt x="283845" y="335254"/>
                  </a:lnTo>
                  <a:lnTo>
                    <a:pt x="251079" y="307339"/>
                  </a:lnTo>
                  <a:lnTo>
                    <a:pt x="212217" y="287705"/>
                  </a:lnTo>
                  <a:lnTo>
                    <a:pt x="179450" y="279933"/>
                  </a:lnTo>
                  <a:lnTo>
                    <a:pt x="168275" y="278917"/>
                  </a:lnTo>
                </a:path>
                <a:path w="309879" h="393700">
                  <a:moveTo>
                    <a:pt x="153924" y="292607"/>
                  </a:moveTo>
                  <a:lnTo>
                    <a:pt x="153924" y="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5026152" y="3701796"/>
              <a:ext cx="266700" cy="228600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0" name="object 200"/>
          <p:cNvGrpSpPr/>
          <p:nvPr/>
        </p:nvGrpSpPr>
        <p:grpSpPr>
          <a:xfrm>
            <a:off x="8385047" y="3686555"/>
            <a:ext cx="355600" cy="396240"/>
            <a:chOff x="8385047" y="3686555"/>
            <a:chExt cx="355600" cy="396240"/>
          </a:xfrm>
        </p:grpSpPr>
        <p:sp>
          <p:nvSpPr>
            <p:cNvPr id="201" name="object 201"/>
            <p:cNvSpPr/>
            <p:nvPr/>
          </p:nvSpPr>
          <p:spPr>
            <a:xfrm>
              <a:off x="8391143" y="3692651"/>
              <a:ext cx="342900" cy="384175"/>
            </a:xfrm>
            <a:custGeom>
              <a:avLst/>
              <a:gdLst/>
              <a:ahLst/>
              <a:cxnLst/>
              <a:rect l="l" t="t" r="r" b="b"/>
              <a:pathLst>
                <a:path w="342900" h="384175">
                  <a:moveTo>
                    <a:pt x="342900" y="326136"/>
                  </a:moveTo>
                  <a:lnTo>
                    <a:pt x="337820" y="326631"/>
                  </a:lnTo>
                  <a:lnTo>
                    <a:pt x="333628" y="327660"/>
                  </a:lnTo>
                  <a:lnTo>
                    <a:pt x="330073" y="329184"/>
                  </a:lnTo>
                  <a:lnTo>
                    <a:pt x="326516" y="331216"/>
                  </a:lnTo>
                  <a:lnTo>
                    <a:pt x="305053" y="338328"/>
                  </a:lnTo>
                  <a:lnTo>
                    <a:pt x="299847" y="338328"/>
                  </a:lnTo>
                  <a:lnTo>
                    <a:pt x="295275" y="338328"/>
                  </a:lnTo>
                  <a:lnTo>
                    <a:pt x="291210" y="337807"/>
                  </a:lnTo>
                  <a:lnTo>
                    <a:pt x="287654" y="337312"/>
                  </a:lnTo>
                  <a:lnTo>
                    <a:pt x="284099" y="336283"/>
                  </a:lnTo>
                  <a:lnTo>
                    <a:pt x="278383" y="333743"/>
                  </a:lnTo>
                  <a:lnTo>
                    <a:pt x="273811" y="331216"/>
                  </a:lnTo>
                  <a:lnTo>
                    <a:pt x="270255" y="329184"/>
                  </a:lnTo>
                  <a:lnTo>
                    <a:pt x="266700" y="327660"/>
                  </a:lnTo>
                  <a:lnTo>
                    <a:pt x="262508" y="326631"/>
                  </a:lnTo>
                  <a:lnTo>
                    <a:pt x="257428" y="326136"/>
                  </a:lnTo>
                  <a:lnTo>
                    <a:pt x="251840" y="326631"/>
                  </a:lnTo>
                  <a:lnTo>
                    <a:pt x="247650" y="327660"/>
                  </a:lnTo>
                  <a:lnTo>
                    <a:pt x="244094" y="329184"/>
                  </a:lnTo>
                  <a:lnTo>
                    <a:pt x="241046" y="331216"/>
                  </a:lnTo>
                  <a:lnTo>
                    <a:pt x="235965" y="333743"/>
                  </a:lnTo>
                  <a:lnTo>
                    <a:pt x="230250" y="336283"/>
                  </a:lnTo>
                  <a:lnTo>
                    <a:pt x="227202" y="337312"/>
                  </a:lnTo>
                  <a:lnTo>
                    <a:pt x="223138" y="337807"/>
                  </a:lnTo>
                  <a:lnTo>
                    <a:pt x="219075" y="338328"/>
                  </a:lnTo>
                  <a:lnTo>
                    <a:pt x="214502" y="338328"/>
                  </a:lnTo>
                  <a:lnTo>
                    <a:pt x="209296" y="338328"/>
                  </a:lnTo>
                  <a:lnTo>
                    <a:pt x="205231" y="337807"/>
                  </a:lnTo>
                  <a:lnTo>
                    <a:pt x="201675" y="337312"/>
                  </a:lnTo>
                  <a:lnTo>
                    <a:pt x="197992" y="336283"/>
                  </a:lnTo>
                  <a:lnTo>
                    <a:pt x="192404" y="333743"/>
                  </a:lnTo>
                  <a:lnTo>
                    <a:pt x="187832" y="331216"/>
                  </a:lnTo>
                  <a:lnTo>
                    <a:pt x="184276" y="329184"/>
                  </a:lnTo>
                  <a:lnTo>
                    <a:pt x="180594" y="327660"/>
                  </a:lnTo>
                  <a:lnTo>
                    <a:pt x="176529" y="326631"/>
                  </a:lnTo>
                  <a:lnTo>
                    <a:pt x="171450" y="326136"/>
                  </a:lnTo>
                  <a:lnTo>
                    <a:pt x="166370" y="326631"/>
                  </a:lnTo>
                  <a:lnTo>
                    <a:pt x="162305" y="327660"/>
                  </a:lnTo>
                  <a:lnTo>
                    <a:pt x="158623" y="329184"/>
                  </a:lnTo>
                  <a:lnTo>
                    <a:pt x="155066" y="331216"/>
                  </a:lnTo>
                  <a:lnTo>
                    <a:pt x="133096" y="338328"/>
                  </a:lnTo>
                  <a:lnTo>
                    <a:pt x="128397" y="338328"/>
                  </a:lnTo>
                  <a:lnTo>
                    <a:pt x="123825" y="338328"/>
                  </a:lnTo>
                  <a:lnTo>
                    <a:pt x="119760" y="337807"/>
                  </a:lnTo>
                  <a:lnTo>
                    <a:pt x="115697" y="337312"/>
                  </a:lnTo>
                  <a:lnTo>
                    <a:pt x="112649" y="336283"/>
                  </a:lnTo>
                  <a:lnTo>
                    <a:pt x="106933" y="333743"/>
                  </a:lnTo>
                  <a:lnTo>
                    <a:pt x="101853" y="331216"/>
                  </a:lnTo>
                  <a:lnTo>
                    <a:pt x="98298" y="329184"/>
                  </a:lnTo>
                  <a:lnTo>
                    <a:pt x="95250" y="327660"/>
                  </a:lnTo>
                  <a:lnTo>
                    <a:pt x="91058" y="326631"/>
                  </a:lnTo>
                  <a:lnTo>
                    <a:pt x="85471" y="326136"/>
                  </a:lnTo>
                  <a:lnTo>
                    <a:pt x="80390" y="326631"/>
                  </a:lnTo>
                  <a:lnTo>
                    <a:pt x="76200" y="327660"/>
                  </a:lnTo>
                  <a:lnTo>
                    <a:pt x="72644" y="329184"/>
                  </a:lnTo>
                  <a:lnTo>
                    <a:pt x="69087" y="331216"/>
                  </a:lnTo>
                  <a:lnTo>
                    <a:pt x="47625" y="338328"/>
                  </a:lnTo>
                  <a:lnTo>
                    <a:pt x="43052" y="338328"/>
                  </a:lnTo>
                  <a:lnTo>
                    <a:pt x="37846" y="338328"/>
                  </a:lnTo>
                  <a:lnTo>
                    <a:pt x="33781" y="337807"/>
                  </a:lnTo>
                  <a:lnTo>
                    <a:pt x="30225" y="337312"/>
                  </a:lnTo>
                  <a:lnTo>
                    <a:pt x="26542" y="336283"/>
                  </a:lnTo>
                  <a:lnTo>
                    <a:pt x="20954" y="333743"/>
                  </a:lnTo>
                  <a:lnTo>
                    <a:pt x="16382" y="331216"/>
                  </a:lnTo>
                  <a:lnTo>
                    <a:pt x="12826" y="329184"/>
                  </a:lnTo>
                  <a:lnTo>
                    <a:pt x="9144" y="327660"/>
                  </a:lnTo>
                  <a:lnTo>
                    <a:pt x="5079" y="326631"/>
                  </a:lnTo>
                  <a:lnTo>
                    <a:pt x="0" y="326136"/>
                  </a:lnTo>
                </a:path>
                <a:path w="342900" h="384175">
                  <a:moveTo>
                    <a:pt x="0" y="350520"/>
                  </a:moveTo>
                  <a:lnTo>
                    <a:pt x="4572" y="351015"/>
                  </a:lnTo>
                  <a:lnTo>
                    <a:pt x="8635" y="351536"/>
                  </a:lnTo>
                  <a:lnTo>
                    <a:pt x="12826" y="352044"/>
                  </a:lnTo>
                  <a:lnTo>
                    <a:pt x="15875" y="353060"/>
                  </a:lnTo>
                  <a:lnTo>
                    <a:pt x="21462" y="355600"/>
                  </a:lnTo>
                  <a:lnTo>
                    <a:pt x="26542" y="358127"/>
                  </a:lnTo>
                  <a:lnTo>
                    <a:pt x="29717" y="360172"/>
                  </a:lnTo>
                  <a:lnTo>
                    <a:pt x="33274" y="361696"/>
                  </a:lnTo>
                  <a:lnTo>
                    <a:pt x="37337" y="362712"/>
                  </a:lnTo>
                  <a:lnTo>
                    <a:pt x="43052" y="362712"/>
                  </a:lnTo>
                  <a:lnTo>
                    <a:pt x="48132" y="362712"/>
                  </a:lnTo>
                  <a:lnTo>
                    <a:pt x="52197" y="361696"/>
                  </a:lnTo>
                  <a:lnTo>
                    <a:pt x="55752" y="360172"/>
                  </a:lnTo>
                  <a:lnTo>
                    <a:pt x="58800" y="358127"/>
                  </a:lnTo>
                  <a:lnTo>
                    <a:pt x="85471" y="350520"/>
                  </a:lnTo>
                  <a:lnTo>
                    <a:pt x="112140" y="358127"/>
                  </a:lnTo>
                  <a:lnTo>
                    <a:pt x="115697" y="360172"/>
                  </a:lnTo>
                  <a:lnTo>
                    <a:pt x="119252" y="361696"/>
                  </a:lnTo>
                  <a:lnTo>
                    <a:pt x="123316" y="362712"/>
                  </a:lnTo>
                  <a:lnTo>
                    <a:pt x="128397" y="362712"/>
                  </a:lnTo>
                  <a:lnTo>
                    <a:pt x="133603" y="362712"/>
                  </a:lnTo>
                  <a:lnTo>
                    <a:pt x="137667" y="361696"/>
                  </a:lnTo>
                  <a:lnTo>
                    <a:pt x="141224" y="360172"/>
                  </a:lnTo>
                  <a:lnTo>
                    <a:pt x="144779" y="358127"/>
                  </a:lnTo>
                  <a:lnTo>
                    <a:pt x="171450" y="350520"/>
                  </a:lnTo>
                  <a:lnTo>
                    <a:pt x="197992" y="358127"/>
                  </a:lnTo>
                  <a:lnTo>
                    <a:pt x="201675" y="360172"/>
                  </a:lnTo>
                  <a:lnTo>
                    <a:pt x="205231" y="361696"/>
                  </a:lnTo>
                  <a:lnTo>
                    <a:pt x="209296" y="362712"/>
                  </a:lnTo>
                  <a:lnTo>
                    <a:pt x="214502" y="362712"/>
                  </a:lnTo>
                  <a:lnTo>
                    <a:pt x="219582" y="362712"/>
                  </a:lnTo>
                  <a:lnTo>
                    <a:pt x="223647" y="361696"/>
                  </a:lnTo>
                  <a:lnTo>
                    <a:pt x="227202" y="360172"/>
                  </a:lnTo>
                  <a:lnTo>
                    <a:pt x="230758" y="358127"/>
                  </a:lnTo>
                  <a:lnTo>
                    <a:pt x="257428" y="350520"/>
                  </a:lnTo>
                  <a:lnTo>
                    <a:pt x="283590" y="358127"/>
                  </a:lnTo>
                  <a:lnTo>
                    <a:pt x="287147" y="360172"/>
                  </a:lnTo>
                  <a:lnTo>
                    <a:pt x="290702" y="361696"/>
                  </a:lnTo>
                  <a:lnTo>
                    <a:pt x="294766" y="362712"/>
                  </a:lnTo>
                  <a:lnTo>
                    <a:pt x="299847" y="362712"/>
                  </a:lnTo>
                  <a:lnTo>
                    <a:pt x="305561" y="362712"/>
                  </a:lnTo>
                  <a:lnTo>
                    <a:pt x="309625" y="361696"/>
                  </a:lnTo>
                  <a:lnTo>
                    <a:pt x="313181" y="360172"/>
                  </a:lnTo>
                  <a:lnTo>
                    <a:pt x="316229" y="358127"/>
                  </a:lnTo>
                  <a:lnTo>
                    <a:pt x="338327" y="351015"/>
                  </a:lnTo>
                  <a:lnTo>
                    <a:pt x="342900" y="350520"/>
                  </a:lnTo>
                </a:path>
                <a:path w="342900" h="384175">
                  <a:moveTo>
                    <a:pt x="342900" y="371856"/>
                  </a:moveTo>
                  <a:lnTo>
                    <a:pt x="337820" y="372376"/>
                  </a:lnTo>
                  <a:lnTo>
                    <a:pt x="333628" y="373380"/>
                  </a:lnTo>
                  <a:lnTo>
                    <a:pt x="330073" y="374904"/>
                  </a:lnTo>
                  <a:lnTo>
                    <a:pt x="326516" y="376936"/>
                  </a:lnTo>
                  <a:lnTo>
                    <a:pt x="305053" y="384048"/>
                  </a:lnTo>
                  <a:lnTo>
                    <a:pt x="299847" y="384048"/>
                  </a:lnTo>
                  <a:lnTo>
                    <a:pt x="295275" y="384048"/>
                  </a:lnTo>
                  <a:lnTo>
                    <a:pt x="291210" y="383527"/>
                  </a:lnTo>
                  <a:lnTo>
                    <a:pt x="287654" y="383032"/>
                  </a:lnTo>
                  <a:lnTo>
                    <a:pt x="284099" y="382003"/>
                  </a:lnTo>
                  <a:lnTo>
                    <a:pt x="278383" y="379488"/>
                  </a:lnTo>
                  <a:lnTo>
                    <a:pt x="273811" y="376936"/>
                  </a:lnTo>
                  <a:lnTo>
                    <a:pt x="270255" y="374904"/>
                  </a:lnTo>
                  <a:lnTo>
                    <a:pt x="266700" y="373380"/>
                  </a:lnTo>
                  <a:lnTo>
                    <a:pt x="262508" y="372376"/>
                  </a:lnTo>
                  <a:lnTo>
                    <a:pt x="257428" y="371856"/>
                  </a:lnTo>
                  <a:lnTo>
                    <a:pt x="251840" y="372376"/>
                  </a:lnTo>
                  <a:lnTo>
                    <a:pt x="247650" y="373380"/>
                  </a:lnTo>
                  <a:lnTo>
                    <a:pt x="244094" y="374904"/>
                  </a:lnTo>
                  <a:lnTo>
                    <a:pt x="241046" y="376936"/>
                  </a:lnTo>
                  <a:lnTo>
                    <a:pt x="235965" y="379488"/>
                  </a:lnTo>
                  <a:lnTo>
                    <a:pt x="230250" y="382003"/>
                  </a:lnTo>
                  <a:lnTo>
                    <a:pt x="227202" y="383032"/>
                  </a:lnTo>
                  <a:lnTo>
                    <a:pt x="223138" y="383527"/>
                  </a:lnTo>
                  <a:lnTo>
                    <a:pt x="219075" y="384048"/>
                  </a:lnTo>
                  <a:lnTo>
                    <a:pt x="214502" y="384048"/>
                  </a:lnTo>
                  <a:lnTo>
                    <a:pt x="209296" y="384048"/>
                  </a:lnTo>
                  <a:lnTo>
                    <a:pt x="205231" y="383527"/>
                  </a:lnTo>
                  <a:lnTo>
                    <a:pt x="201675" y="383032"/>
                  </a:lnTo>
                  <a:lnTo>
                    <a:pt x="197992" y="382003"/>
                  </a:lnTo>
                  <a:lnTo>
                    <a:pt x="192404" y="379488"/>
                  </a:lnTo>
                  <a:lnTo>
                    <a:pt x="187832" y="376936"/>
                  </a:lnTo>
                  <a:lnTo>
                    <a:pt x="184276" y="374904"/>
                  </a:lnTo>
                  <a:lnTo>
                    <a:pt x="180594" y="373380"/>
                  </a:lnTo>
                  <a:lnTo>
                    <a:pt x="176529" y="372376"/>
                  </a:lnTo>
                  <a:lnTo>
                    <a:pt x="171450" y="371856"/>
                  </a:lnTo>
                  <a:lnTo>
                    <a:pt x="166370" y="372376"/>
                  </a:lnTo>
                  <a:lnTo>
                    <a:pt x="162305" y="373380"/>
                  </a:lnTo>
                  <a:lnTo>
                    <a:pt x="158623" y="374904"/>
                  </a:lnTo>
                  <a:lnTo>
                    <a:pt x="155066" y="376936"/>
                  </a:lnTo>
                  <a:lnTo>
                    <a:pt x="133096" y="384048"/>
                  </a:lnTo>
                  <a:lnTo>
                    <a:pt x="128397" y="384048"/>
                  </a:lnTo>
                  <a:lnTo>
                    <a:pt x="123825" y="384048"/>
                  </a:lnTo>
                  <a:lnTo>
                    <a:pt x="119760" y="383527"/>
                  </a:lnTo>
                  <a:lnTo>
                    <a:pt x="115697" y="383032"/>
                  </a:lnTo>
                  <a:lnTo>
                    <a:pt x="112649" y="382003"/>
                  </a:lnTo>
                  <a:lnTo>
                    <a:pt x="106933" y="379488"/>
                  </a:lnTo>
                  <a:lnTo>
                    <a:pt x="101853" y="376936"/>
                  </a:lnTo>
                  <a:lnTo>
                    <a:pt x="98298" y="374904"/>
                  </a:lnTo>
                  <a:lnTo>
                    <a:pt x="95250" y="373380"/>
                  </a:lnTo>
                  <a:lnTo>
                    <a:pt x="91058" y="372376"/>
                  </a:lnTo>
                  <a:lnTo>
                    <a:pt x="85471" y="371856"/>
                  </a:lnTo>
                  <a:lnTo>
                    <a:pt x="80390" y="372376"/>
                  </a:lnTo>
                  <a:lnTo>
                    <a:pt x="76200" y="373380"/>
                  </a:lnTo>
                  <a:lnTo>
                    <a:pt x="72644" y="374904"/>
                  </a:lnTo>
                  <a:lnTo>
                    <a:pt x="69087" y="376936"/>
                  </a:lnTo>
                  <a:lnTo>
                    <a:pt x="47625" y="384048"/>
                  </a:lnTo>
                  <a:lnTo>
                    <a:pt x="43052" y="384048"/>
                  </a:lnTo>
                  <a:lnTo>
                    <a:pt x="37846" y="384048"/>
                  </a:lnTo>
                  <a:lnTo>
                    <a:pt x="33781" y="383527"/>
                  </a:lnTo>
                  <a:lnTo>
                    <a:pt x="30225" y="383032"/>
                  </a:lnTo>
                  <a:lnTo>
                    <a:pt x="26542" y="382003"/>
                  </a:lnTo>
                  <a:lnTo>
                    <a:pt x="20954" y="379488"/>
                  </a:lnTo>
                  <a:lnTo>
                    <a:pt x="16382" y="376936"/>
                  </a:lnTo>
                  <a:lnTo>
                    <a:pt x="12826" y="374904"/>
                  </a:lnTo>
                  <a:lnTo>
                    <a:pt x="9144" y="373380"/>
                  </a:lnTo>
                  <a:lnTo>
                    <a:pt x="5079" y="372376"/>
                  </a:lnTo>
                  <a:lnTo>
                    <a:pt x="0" y="371856"/>
                  </a:lnTo>
                </a:path>
                <a:path w="342900" h="384175">
                  <a:moveTo>
                    <a:pt x="305688" y="142113"/>
                  </a:moveTo>
                  <a:lnTo>
                    <a:pt x="287147" y="134874"/>
                  </a:lnTo>
                  <a:lnTo>
                    <a:pt x="287147" y="74422"/>
                  </a:lnTo>
                  <a:lnTo>
                    <a:pt x="251840" y="74422"/>
                  </a:lnTo>
                  <a:lnTo>
                    <a:pt x="251840" y="42545"/>
                  </a:lnTo>
                  <a:lnTo>
                    <a:pt x="201929" y="42545"/>
                  </a:lnTo>
                  <a:lnTo>
                    <a:pt x="201929" y="0"/>
                  </a:lnTo>
                  <a:lnTo>
                    <a:pt x="171196" y="0"/>
                  </a:lnTo>
                  <a:lnTo>
                    <a:pt x="140461" y="0"/>
                  </a:lnTo>
                  <a:lnTo>
                    <a:pt x="140461" y="42545"/>
                  </a:lnTo>
                  <a:lnTo>
                    <a:pt x="90550" y="42545"/>
                  </a:lnTo>
                  <a:lnTo>
                    <a:pt x="90550" y="74422"/>
                  </a:lnTo>
                  <a:lnTo>
                    <a:pt x="55245" y="74422"/>
                  </a:lnTo>
                  <a:lnTo>
                    <a:pt x="55245" y="134874"/>
                  </a:lnTo>
                  <a:lnTo>
                    <a:pt x="36702" y="142113"/>
                  </a:lnTo>
                  <a:lnTo>
                    <a:pt x="24383" y="155956"/>
                  </a:lnTo>
                  <a:lnTo>
                    <a:pt x="24383" y="159512"/>
                  </a:lnTo>
                  <a:lnTo>
                    <a:pt x="24383" y="163576"/>
                  </a:lnTo>
                  <a:lnTo>
                    <a:pt x="25907" y="167767"/>
                  </a:lnTo>
                  <a:lnTo>
                    <a:pt x="56260" y="237490"/>
                  </a:lnTo>
                  <a:lnTo>
                    <a:pt x="56260" y="312381"/>
                  </a:lnTo>
                  <a:lnTo>
                    <a:pt x="61340" y="309816"/>
                  </a:lnTo>
                  <a:lnTo>
                    <a:pt x="67563" y="307238"/>
                  </a:lnTo>
                  <a:lnTo>
                    <a:pt x="71627" y="306209"/>
                  </a:lnTo>
                  <a:lnTo>
                    <a:pt x="75691" y="305701"/>
                  </a:lnTo>
                  <a:lnTo>
                    <a:pt x="80390" y="305193"/>
                  </a:lnTo>
                  <a:lnTo>
                    <a:pt x="84962" y="304673"/>
                  </a:lnTo>
                  <a:lnTo>
                    <a:pt x="91185" y="305193"/>
                  </a:lnTo>
                  <a:lnTo>
                    <a:pt x="96265" y="305701"/>
                  </a:lnTo>
                  <a:lnTo>
                    <a:pt x="100837" y="306730"/>
                  </a:lnTo>
                  <a:lnTo>
                    <a:pt x="105028" y="308267"/>
                  </a:lnTo>
                  <a:lnTo>
                    <a:pt x="111632" y="310845"/>
                  </a:lnTo>
                  <a:lnTo>
                    <a:pt x="116839" y="313918"/>
                  </a:lnTo>
                  <a:lnTo>
                    <a:pt x="119887" y="315455"/>
                  </a:lnTo>
                  <a:lnTo>
                    <a:pt x="121920" y="316484"/>
                  </a:lnTo>
                  <a:lnTo>
                    <a:pt x="124967" y="316992"/>
                  </a:lnTo>
                  <a:lnTo>
                    <a:pt x="128015" y="316992"/>
                  </a:lnTo>
                  <a:lnTo>
                    <a:pt x="131699" y="316992"/>
                  </a:lnTo>
                  <a:lnTo>
                    <a:pt x="134238" y="316484"/>
                  </a:lnTo>
                  <a:lnTo>
                    <a:pt x="136778" y="315455"/>
                  </a:lnTo>
                  <a:lnTo>
                    <a:pt x="139319" y="313918"/>
                  </a:lnTo>
                  <a:lnTo>
                    <a:pt x="171196" y="304673"/>
                  </a:lnTo>
                  <a:lnTo>
                    <a:pt x="176783" y="305193"/>
                  </a:lnTo>
                  <a:lnTo>
                    <a:pt x="181990" y="305701"/>
                  </a:lnTo>
                  <a:lnTo>
                    <a:pt x="186562" y="306730"/>
                  </a:lnTo>
                  <a:lnTo>
                    <a:pt x="190753" y="308267"/>
                  </a:lnTo>
                  <a:lnTo>
                    <a:pt x="197865" y="310845"/>
                  </a:lnTo>
                  <a:lnTo>
                    <a:pt x="203073" y="313918"/>
                  </a:lnTo>
                  <a:lnTo>
                    <a:pt x="205612" y="315455"/>
                  </a:lnTo>
                  <a:lnTo>
                    <a:pt x="208152" y="316484"/>
                  </a:lnTo>
                  <a:lnTo>
                    <a:pt x="210692" y="316992"/>
                  </a:lnTo>
                  <a:lnTo>
                    <a:pt x="214375" y="316992"/>
                  </a:lnTo>
                  <a:lnTo>
                    <a:pt x="217424" y="316992"/>
                  </a:lnTo>
                  <a:lnTo>
                    <a:pt x="220472" y="316484"/>
                  </a:lnTo>
                  <a:lnTo>
                    <a:pt x="222503" y="315455"/>
                  </a:lnTo>
                  <a:lnTo>
                    <a:pt x="225551" y="313918"/>
                  </a:lnTo>
                  <a:lnTo>
                    <a:pt x="230758" y="310845"/>
                  </a:lnTo>
                  <a:lnTo>
                    <a:pt x="237362" y="308267"/>
                  </a:lnTo>
                  <a:lnTo>
                    <a:pt x="241553" y="306730"/>
                  </a:lnTo>
                  <a:lnTo>
                    <a:pt x="246125" y="305701"/>
                  </a:lnTo>
                  <a:lnTo>
                    <a:pt x="251205" y="305193"/>
                  </a:lnTo>
                  <a:lnTo>
                    <a:pt x="257428" y="304673"/>
                  </a:lnTo>
                  <a:lnTo>
                    <a:pt x="262000" y="305193"/>
                  </a:lnTo>
                  <a:lnTo>
                    <a:pt x="266700" y="305701"/>
                  </a:lnTo>
                  <a:lnTo>
                    <a:pt x="270763" y="306209"/>
                  </a:lnTo>
                  <a:lnTo>
                    <a:pt x="274827" y="307238"/>
                  </a:lnTo>
                  <a:lnTo>
                    <a:pt x="281050" y="309816"/>
                  </a:lnTo>
                  <a:lnTo>
                    <a:pt x="286130" y="312381"/>
                  </a:lnTo>
                  <a:lnTo>
                    <a:pt x="286130" y="237490"/>
                  </a:lnTo>
                  <a:lnTo>
                    <a:pt x="316483" y="167767"/>
                  </a:lnTo>
                  <a:lnTo>
                    <a:pt x="318007" y="163576"/>
                  </a:lnTo>
                  <a:lnTo>
                    <a:pt x="318515" y="159512"/>
                  </a:lnTo>
                  <a:lnTo>
                    <a:pt x="305688" y="142113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8441435" y="3747515"/>
              <a:ext cx="242316" cy="155447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3" name="object 203"/>
          <p:cNvSpPr/>
          <p:nvPr/>
        </p:nvSpPr>
        <p:spPr>
          <a:xfrm>
            <a:off x="7200900" y="4229100"/>
            <a:ext cx="464820" cy="44498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684264" y="4459249"/>
            <a:ext cx="367665" cy="201295"/>
          </a:xfrm>
          <a:custGeom>
            <a:avLst/>
            <a:gdLst/>
            <a:ahLst/>
            <a:cxnLst/>
            <a:rect l="l" t="t" r="r" b="b"/>
            <a:pathLst>
              <a:path w="367665" h="201295">
                <a:moveTo>
                  <a:pt x="0" y="0"/>
                </a:moveTo>
                <a:lnTo>
                  <a:pt x="0" y="98259"/>
                </a:lnTo>
                <a:lnTo>
                  <a:pt x="183387" y="201117"/>
                </a:lnTo>
                <a:lnTo>
                  <a:pt x="367283" y="98259"/>
                </a:lnTo>
                <a:lnTo>
                  <a:pt x="367283" y="0"/>
                </a:lnTo>
              </a:path>
            </a:pathLst>
          </a:custGeom>
          <a:ln w="12192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5" name="object 205"/>
          <p:cNvGrpSpPr/>
          <p:nvPr/>
        </p:nvGrpSpPr>
        <p:grpSpPr>
          <a:xfrm>
            <a:off x="6630923" y="4236745"/>
            <a:ext cx="472440" cy="424180"/>
            <a:chOff x="6630923" y="4236745"/>
            <a:chExt cx="472440" cy="424180"/>
          </a:xfrm>
        </p:grpSpPr>
        <p:sp>
          <p:nvSpPr>
            <p:cNvPr id="206" name="object 206"/>
            <p:cNvSpPr/>
            <p:nvPr/>
          </p:nvSpPr>
          <p:spPr>
            <a:xfrm>
              <a:off x="6684263" y="4242841"/>
              <a:ext cx="367665" cy="105410"/>
            </a:xfrm>
            <a:custGeom>
              <a:avLst/>
              <a:gdLst/>
              <a:ahLst/>
              <a:cxnLst/>
              <a:rect l="l" t="t" r="r" b="b"/>
              <a:pathLst>
                <a:path w="367665" h="105410">
                  <a:moveTo>
                    <a:pt x="367283" y="105130"/>
                  </a:moveTo>
                  <a:lnTo>
                    <a:pt x="182625" y="0"/>
                  </a:lnTo>
                  <a:lnTo>
                    <a:pt x="0" y="105130"/>
                  </a:lnTo>
                </a:path>
              </a:pathLst>
            </a:custGeom>
            <a:ln w="1219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6630923" y="4341901"/>
              <a:ext cx="472440" cy="318465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8" name="object 208"/>
          <p:cNvSpPr/>
          <p:nvPr/>
        </p:nvSpPr>
        <p:spPr>
          <a:xfrm>
            <a:off x="3249167" y="4326661"/>
            <a:ext cx="457200" cy="25902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 txBox="1"/>
          <p:nvPr/>
        </p:nvSpPr>
        <p:spPr>
          <a:xfrm>
            <a:off x="78739" y="240538"/>
            <a:ext cx="3225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574344" y="1269872"/>
            <a:ext cx="213487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12121"/>
                </a:solidFill>
                <a:latin typeface="Roboto"/>
                <a:cs typeface="Roboto"/>
              </a:rPr>
              <a:t>SlidesCarnival icons are editable</a:t>
            </a:r>
            <a:r>
              <a:rPr dirty="0" sz="900" b="1">
                <a:solidFill>
                  <a:srgbClr val="212121"/>
                </a:solidFill>
                <a:latin typeface="Roboto"/>
                <a:cs typeface="Roboto"/>
              </a:rPr>
              <a:t> shapes</a:t>
            </a:r>
            <a:r>
              <a:rPr dirty="0" sz="900">
                <a:solidFill>
                  <a:srgbClr val="212121"/>
                </a:solidFill>
                <a:latin typeface="RobotoRegular"/>
                <a:cs typeface="RobotoRegular"/>
              </a:rPr>
              <a:t>.</a:t>
            </a:r>
            <a:endParaRPr sz="9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solidFill>
                  <a:srgbClr val="212121"/>
                </a:solidFill>
                <a:latin typeface="RobotoRegular"/>
                <a:cs typeface="RobotoRegular"/>
              </a:rPr>
              <a:t>This </a:t>
            </a:r>
            <a:r>
              <a:rPr dirty="0" sz="900">
                <a:solidFill>
                  <a:srgbClr val="212121"/>
                </a:solidFill>
                <a:latin typeface="RobotoRegular"/>
                <a:cs typeface="RobotoRegular"/>
              </a:rPr>
              <a:t>means </a:t>
            </a:r>
            <a:r>
              <a:rPr dirty="0" sz="900" spc="-5">
                <a:solidFill>
                  <a:srgbClr val="212121"/>
                </a:solidFill>
                <a:latin typeface="RobotoRegular"/>
                <a:cs typeface="RobotoRegular"/>
              </a:rPr>
              <a:t>that you</a:t>
            </a:r>
            <a:r>
              <a:rPr dirty="0" sz="900" spc="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900" spc="-5">
                <a:solidFill>
                  <a:srgbClr val="212121"/>
                </a:solidFill>
                <a:latin typeface="RobotoRegular"/>
                <a:cs typeface="RobotoRegular"/>
              </a:rPr>
              <a:t>can:</a:t>
            </a:r>
            <a:endParaRPr sz="900">
              <a:latin typeface="RobotoRegular"/>
              <a:cs typeface="RobotoRegular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746556" y="1681353"/>
            <a:ext cx="20720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297180" algn="l"/>
                <a:tab pos="297815" algn="l"/>
              </a:tabLst>
            </a:pPr>
            <a:r>
              <a:rPr dirty="0" sz="900" spc="-5">
                <a:solidFill>
                  <a:srgbClr val="212121"/>
                </a:solidFill>
                <a:latin typeface="RobotoRegular"/>
                <a:cs typeface="RobotoRegular"/>
              </a:rPr>
              <a:t>Resize them without losing</a:t>
            </a:r>
            <a:r>
              <a:rPr dirty="0" sz="90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900" spc="-5">
                <a:solidFill>
                  <a:srgbClr val="212121"/>
                </a:solidFill>
                <a:latin typeface="RobotoRegular"/>
                <a:cs typeface="RobotoRegular"/>
              </a:rPr>
              <a:t>quality.</a:t>
            </a:r>
            <a:endParaRPr sz="900">
              <a:latin typeface="RobotoRegular"/>
              <a:cs typeface="RobotoRegular"/>
            </a:endParaRPr>
          </a:p>
          <a:p>
            <a:pPr marL="297180" indent="-285115">
              <a:lnSpc>
                <a:spcPct val="100000"/>
              </a:lnSpc>
              <a:buFont typeface="Times New Roman"/>
              <a:buChar char="●"/>
              <a:tabLst>
                <a:tab pos="297180" algn="l"/>
                <a:tab pos="297815" algn="l"/>
              </a:tabLst>
            </a:pPr>
            <a:r>
              <a:rPr dirty="0" sz="900" spc="-5">
                <a:solidFill>
                  <a:srgbClr val="212121"/>
                </a:solidFill>
                <a:latin typeface="RobotoRegular"/>
                <a:cs typeface="RobotoRegular"/>
              </a:rPr>
              <a:t>Change line color, width and</a:t>
            </a:r>
            <a:r>
              <a:rPr dirty="0" sz="900" spc="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900" spc="-5">
                <a:solidFill>
                  <a:srgbClr val="212121"/>
                </a:solidFill>
                <a:latin typeface="RobotoRegular"/>
                <a:cs typeface="RobotoRegular"/>
              </a:rPr>
              <a:t>style.</a:t>
            </a:r>
            <a:endParaRPr sz="900">
              <a:latin typeface="RobotoRegular"/>
              <a:cs typeface="RobotoRegular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3841496" y="1681353"/>
            <a:ext cx="4286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290" algn="l"/>
              </a:tabLst>
            </a:pPr>
            <a:r>
              <a:rPr dirty="0" u="sng" sz="90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Regular"/>
                <a:cs typeface="RobotoRegular"/>
              </a:rPr>
              <a:t> 	</a:t>
            </a:r>
            <a:endParaRPr sz="900">
              <a:latin typeface="RobotoRegular"/>
              <a:cs typeface="RobotoRegular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74344" y="2093214"/>
            <a:ext cx="858519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12121"/>
                </a:solidFill>
                <a:latin typeface="RobotoRegular"/>
                <a:cs typeface="RobotoRegular"/>
              </a:rPr>
              <a:t>Isn’t that nice?</a:t>
            </a:r>
            <a:r>
              <a:rPr dirty="0" sz="900" spc="-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900" spc="-5">
                <a:solidFill>
                  <a:srgbClr val="212121"/>
                </a:solidFill>
                <a:latin typeface="RobotoRegular"/>
                <a:cs typeface="RobotoRegular"/>
              </a:rPr>
              <a:t>:)</a:t>
            </a:r>
            <a:endParaRPr sz="9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solidFill>
                  <a:srgbClr val="212121"/>
                </a:solidFill>
                <a:latin typeface="RobotoRegular"/>
                <a:cs typeface="RobotoRegular"/>
              </a:rPr>
              <a:t>Examples:</a:t>
            </a:r>
            <a:endParaRPr sz="900">
              <a:latin typeface="RobotoRegular"/>
              <a:cs typeface="RobotoRegular"/>
            </a:endParaRPr>
          </a:p>
        </p:txBody>
      </p:sp>
      <p:grpSp>
        <p:nvGrpSpPr>
          <p:cNvPr id="214" name="object 214"/>
          <p:cNvGrpSpPr/>
          <p:nvPr/>
        </p:nvGrpSpPr>
        <p:grpSpPr>
          <a:xfrm>
            <a:off x="1472183" y="2670048"/>
            <a:ext cx="632460" cy="501650"/>
            <a:chOff x="1472183" y="2670048"/>
            <a:chExt cx="632460" cy="501650"/>
          </a:xfrm>
        </p:grpSpPr>
        <p:sp>
          <p:nvSpPr>
            <p:cNvPr id="215" name="object 215"/>
            <p:cNvSpPr/>
            <p:nvPr/>
          </p:nvSpPr>
          <p:spPr>
            <a:xfrm>
              <a:off x="1491233" y="2689098"/>
              <a:ext cx="434340" cy="422275"/>
            </a:xfrm>
            <a:custGeom>
              <a:avLst/>
              <a:gdLst/>
              <a:ahLst/>
              <a:cxnLst/>
              <a:rect l="l" t="t" r="r" b="b"/>
              <a:pathLst>
                <a:path w="434339" h="422275">
                  <a:moveTo>
                    <a:pt x="434340" y="211074"/>
                  </a:moveTo>
                  <a:lnTo>
                    <a:pt x="388747" y="171703"/>
                  </a:lnTo>
                  <a:lnTo>
                    <a:pt x="412877" y="116966"/>
                  </a:lnTo>
                  <a:lnTo>
                    <a:pt x="354965" y="101726"/>
                  </a:lnTo>
                  <a:lnTo>
                    <a:pt x="352424" y="41909"/>
                  </a:lnTo>
                  <a:lnTo>
                    <a:pt x="293497" y="52704"/>
                  </a:lnTo>
                  <a:lnTo>
                    <a:pt x="265303" y="0"/>
                  </a:lnTo>
                  <a:lnTo>
                    <a:pt x="217170" y="35306"/>
                  </a:lnTo>
                  <a:lnTo>
                    <a:pt x="169036" y="0"/>
                  </a:lnTo>
                  <a:lnTo>
                    <a:pt x="140842" y="52704"/>
                  </a:lnTo>
                  <a:lnTo>
                    <a:pt x="81915" y="41909"/>
                  </a:lnTo>
                  <a:lnTo>
                    <a:pt x="79375" y="101726"/>
                  </a:lnTo>
                  <a:lnTo>
                    <a:pt x="21462" y="116966"/>
                  </a:lnTo>
                  <a:lnTo>
                    <a:pt x="45593" y="171703"/>
                  </a:lnTo>
                  <a:lnTo>
                    <a:pt x="0" y="211074"/>
                  </a:lnTo>
                  <a:lnTo>
                    <a:pt x="45593" y="250444"/>
                  </a:lnTo>
                  <a:lnTo>
                    <a:pt x="21462" y="305053"/>
                  </a:lnTo>
                  <a:lnTo>
                    <a:pt x="79375" y="320420"/>
                  </a:lnTo>
                  <a:lnTo>
                    <a:pt x="81915" y="380238"/>
                  </a:lnTo>
                  <a:lnTo>
                    <a:pt x="140842" y="369443"/>
                  </a:lnTo>
                  <a:lnTo>
                    <a:pt x="169036" y="422147"/>
                  </a:lnTo>
                  <a:lnTo>
                    <a:pt x="217170" y="386841"/>
                  </a:lnTo>
                  <a:lnTo>
                    <a:pt x="265303" y="422147"/>
                  </a:lnTo>
                  <a:lnTo>
                    <a:pt x="293497" y="369443"/>
                  </a:lnTo>
                  <a:lnTo>
                    <a:pt x="352424" y="380238"/>
                  </a:lnTo>
                  <a:lnTo>
                    <a:pt x="354965" y="320420"/>
                  </a:lnTo>
                  <a:lnTo>
                    <a:pt x="412877" y="305053"/>
                  </a:lnTo>
                  <a:lnTo>
                    <a:pt x="388747" y="250444"/>
                  </a:lnTo>
                  <a:lnTo>
                    <a:pt x="434340" y="211074"/>
                  </a:lnTo>
                  <a:close/>
                </a:path>
                <a:path w="434339" h="422275">
                  <a:moveTo>
                    <a:pt x="217170" y="352044"/>
                  </a:moveTo>
                  <a:lnTo>
                    <a:pt x="210058" y="351535"/>
                  </a:lnTo>
                  <a:lnTo>
                    <a:pt x="202818" y="351027"/>
                  </a:lnTo>
                  <a:lnTo>
                    <a:pt x="162559" y="340740"/>
                  </a:lnTo>
                  <a:lnTo>
                    <a:pt x="150240" y="334644"/>
                  </a:lnTo>
                  <a:lnTo>
                    <a:pt x="144145" y="331596"/>
                  </a:lnTo>
                  <a:lnTo>
                    <a:pt x="138557" y="327532"/>
                  </a:lnTo>
                  <a:lnTo>
                    <a:pt x="132841" y="323976"/>
                  </a:lnTo>
                  <a:lnTo>
                    <a:pt x="127762" y="319913"/>
                  </a:lnTo>
                  <a:lnTo>
                    <a:pt x="122681" y="315213"/>
                  </a:lnTo>
                  <a:lnTo>
                    <a:pt x="117602" y="310641"/>
                  </a:lnTo>
                  <a:lnTo>
                    <a:pt x="113029" y="305562"/>
                  </a:lnTo>
                  <a:lnTo>
                    <a:pt x="108331" y="300481"/>
                  </a:lnTo>
                  <a:lnTo>
                    <a:pt x="104266" y="295401"/>
                  </a:lnTo>
                  <a:lnTo>
                    <a:pt x="100710" y="289687"/>
                  </a:lnTo>
                  <a:lnTo>
                    <a:pt x="96647" y="284099"/>
                  </a:lnTo>
                  <a:lnTo>
                    <a:pt x="93599" y="278002"/>
                  </a:lnTo>
                  <a:lnTo>
                    <a:pt x="90550" y="271906"/>
                  </a:lnTo>
                  <a:lnTo>
                    <a:pt x="87503" y="265683"/>
                  </a:lnTo>
                  <a:lnTo>
                    <a:pt x="77215" y="225425"/>
                  </a:lnTo>
                  <a:lnTo>
                    <a:pt x="76707" y="218185"/>
                  </a:lnTo>
                  <a:lnTo>
                    <a:pt x="76200" y="211074"/>
                  </a:lnTo>
                  <a:lnTo>
                    <a:pt x="76707" y="203962"/>
                  </a:lnTo>
                  <a:lnTo>
                    <a:pt x="77215" y="196722"/>
                  </a:lnTo>
                  <a:lnTo>
                    <a:pt x="87503" y="156463"/>
                  </a:lnTo>
                  <a:lnTo>
                    <a:pt x="90550" y="150368"/>
                  </a:lnTo>
                  <a:lnTo>
                    <a:pt x="93599" y="144144"/>
                  </a:lnTo>
                  <a:lnTo>
                    <a:pt x="96647" y="138049"/>
                  </a:lnTo>
                  <a:lnTo>
                    <a:pt x="100710" y="132460"/>
                  </a:lnTo>
                  <a:lnTo>
                    <a:pt x="104266" y="126745"/>
                  </a:lnTo>
                  <a:lnTo>
                    <a:pt x="108331" y="121665"/>
                  </a:lnTo>
                  <a:lnTo>
                    <a:pt x="113029" y="116585"/>
                  </a:lnTo>
                  <a:lnTo>
                    <a:pt x="117602" y="111506"/>
                  </a:lnTo>
                  <a:lnTo>
                    <a:pt x="122681" y="106933"/>
                  </a:lnTo>
                  <a:lnTo>
                    <a:pt x="127762" y="102234"/>
                  </a:lnTo>
                  <a:lnTo>
                    <a:pt x="132841" y="98170"/>
                  </a:lnTo>
                  <a:lnTo>
                    <a:pt x="138557" y="94614"/>
                  </a:lnTo>
                  <a:lnTo>
                    <a:pt x="144145" y="90550"/>
                  </a:lnTo>
                  <a:lnTo>
                    <a:pt x="150240" y="87502"/>
                  </a:lnTo>
                  <a:lnTo>
                    <a:pt x="189103" y="73151"/>
                  </a:lnTo>
                  <a:lnTo>
                    <a:pt x="210058" y="70612"/>
                  </a:lnTo>
                  <a:lnTo>
                    <a:pt x="217170" y="70103"/>
                  </a:lnTo>
                  <a:lnTo>
                    <a:pt x="224282" y="70612"/>
                  </a:lnTo>
                  <a:lnTo>
                    <a:pt x="231521" y="71119"/>
                  </a:lnTo>
                  <a:lnTo>
                    <a:pt x="271779" y="81406"/>
                  </a:lnTo>
                  <a:lnTo>
                    <a:pt x="277876" y="84454"/>
                  </a:lnTo>
                  <a:lnTo>
                    <a:pt x="284098" y="87502"/>
                  </a:lnTo>
                  <a:lnTo>
                    <a:pt x="290195" y="90550"/>
                  </a:lnTo>
                  <a:lnTo>
                    <a:pt x="295783" y="94614"/>
                  </a:lnTo>
                  <a:lnTo>
                    <a:pt x="301497" y="98170"/>
                  </a:lnTo>
                  <a:lnTo>
                    <a:pt x="306578" y="102234"/>
                  </a:lnTo>
                  <a:lnTo>
                    <a:pt x="311658" y="106933"/>
                  </a:lnTo>
                  <a:lnTo>
                    <a:pt x="316738" y="111506"/>
                  </a:lnTo>
                  <a:lnTo>
                    <a:pt x="321309" y="116585"/>
                  </a:lnTo>
                  <a:lnTo>
                    <a:pt x="326009" y="121665"/>
                  </a:lnTo>
                  <a:lnTo>
                    <a:pt x="330072" y="126745"/>
                  </a:lnTo>
                  <a:lnTo>
                    <a:pt x="333628" y="132460"/>
                  </a:lnTo>
                  <a:lnTo>
                    <a:pt x="337692" y="138049"/>
                  </a:lnTo>
                  <a:lnTo>
                    <a:pt x="340741" y="144144"/>
                  </a:lnTo>
                  <a:lnTo>
                    <a:pt x="343789" y="150368"/>
                  </a:lnTo>
                  <a:lnTo>
                    <a:pt x="346836" y="156463"/>
                  </a:lnTo>
                  <a:lnTo>
                    <a:pt x="349377" y="162559"/>
                  </a:lnTo>
                  <a:lnTo>
                    <a:pt x="351409" y="169163"/>
                  </a:lnTo>
                  <a:lnTo>
                    <a:pt x="353567" y="175894"/>
                  </a:lnTo>
                  <a:lnTo>
                    <a:pt x="355091" y="183006"/>
                  </a:lnTo>
                  <a:lnTo>
                    <a:pt x="356108" y="189610"/>
                  </a:lnTo>
                  <a:lnTo>
                    <a:pt x="357123" y="196722"/>
                  </a:lnTo>
                  <a:lnTo>
                    <a:pt x="357632" y="203962"/>
                  </a:lnTo>
                  <a:lnTo>
                    <a:pt x="358140" y="211074"/>
                  </a:lnTo>
                  <a:lnTo>
                    <a:pt x="357632" y="218185"/>
                  </a:lnTo>
                  <a:lnTo>
                    <a:pt x="357123" y="225425"/>
                  </a:lnTo>
                  <a:lnTo>
                    <a:pt x="356108" y="232537"/>
                  </a:lnTo>
                  <a:lnTo>
                    <a:pt x="355091" y="239140"/>
                  </a:lnTo>
                  <a:lnTo>
                    <a:pt x="353567" y="246252"/>
                  </a:lnTo>
                  <a:lnTo>
                    <a:pt x="351409" y="252983"/>
                  </a:lnTo>
                  <a:lnTo>
                    <a:pt x="349377" y="259587"/>
                  </a:lnTo>
                  <a:lnTo>
                    <a:pt x="346836" y="265683"/>
                  </a:lnTo>
                  <a:lnTo>
                    <a:pt x="343789" y="271906"/>
                  </a:lnTo>
                  <a:lnTo>
                    <a:pt x="340741" y="278002"/>
                  </a:lnTo>
                  <a:lnTo>
                    <a:pt x="337692" y="284099"/>
                  </a:lnTo>
                  <a:lnTo>
                    <a:pt x="333628" y="289687"/>
                  </a:lnTo>
                  <a:lnTo>
                    <a:pt x="330072" y="295401"/>
                  </a:lnTo>
                  <a:lnTo>
                    <a:pt x="326009" y="300481"/>
                  </a:lnTo>
                  <a:lnTo>
                    <a:pt x="321309" y="305562"/>
                  </a:lnTo>
                  <a:lnTo>
                    <a:pt x="316738" y="310641"/>
                  </a:lnTo>
                  <a:lnTo>
                    <a:pt x="311658" y="315213"/>
                  </a:lnTo>
                  <a:lnTo>
                    <a:pt x="306578" y="319913"/>
                  </a:lnTo>
                  <a:lnTo>
                    <a:pt x="301497" y="323976"/>
                  </a:lnTo>
                  <a:lnTo>
                    <a:pt x="295783" y="327532"/>
                  </a:lnTo>
                  <a:lnTo>
                    <a:pt x="290195" y="331596"/>
                  </a:lnTo>
                  <a:lnTo>
                    <a:pt x="284098" y="334644"/>
                  </a:lnTo>
                  <a:lnTo>
                    <a:pt x="277876" y="337693"/>
                  </a:lnTo>
                  <a:lnTo>
                    <a:pt x="271779" y="340740"/>
                  </a:lnTo>
                  <a:lnTo>
                    <a:pt x="231521" y="351027"/>
                  </a:lnTo>
                  <a:lnTo>
                    <a:pt x="224282" y="351535"/>
                  </a:lnTo>
                  <a:lnTo>
                    <a:pt x="217170" y="352044"/>
                  </a:lnTo>
                  <a:close/>
                </a:path>
              </a:pathLst>
            </a:custGeom>
            <a:ln w="38100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1683257" y="2925318"/>
              <a:ext cx="402590" cy="227329"/>
            </a:xfrm>
            <a:custGeom>
              <a:avLst/>
              <a:gdLst/>
              <a:ahLst/>
              <a:cxnLst/>
              <a:rect l="l" t="t" r="r" b="b"/>
              <a:pathLst>
                <a:path w="402589" h="227330">
                  <a:moveTo>
                    <a:pt x="338836" y="100202"/>
                  </a:moveTo>
                  <a:lnTo>
                    <a:pt x="322961" y="100202"/>
                  </a:lnTo>
                  <a:lnTo>
                    <a:pt x="323469" y="94106"/>
                  </a:lnTo>
                  <a:lnTo>
                    <a:pt x="322961" y="88011"/>
                  </a:lnTo>
                  <a:lnTo>
                    <a:pt x="322453" y="82295"/>
                  </a:lnTo>
                  <a:lnTo>
                    <a:pt x="302514" y="49656"/>
                  </a:lnTo>
                  <a:lnTo>
                    <a:pt x="265684" y="36321"/>
                  </a:lnTo>
                  <a:lnTo>
                    <a:pt x="258444" y="36830"/>
                  </a:lnTo>
                  <a:lnTo>
                    <a:pt x="251333" y="38354"/>
                  </a:lnTo>
                  <a:lnTo>
                    <a:pt x="244221" y="40386"/>
                  </a:lnTo>
                  <a:lnTo>
                    <a:pt x="237998" y="43433"/>
                  </a:lnTo>
                  <a:lnTo>
                    <a:pt x="234442" y="38862"/>
                  </a:lnTo>
                  <a:lnTo>
                    <a:pt x="230886" y="34289"/>
                  </a:lnTo>
                  <a:lnTo>
                    <a:pt x="227330" y="29718"/>
                  </a:lnTo>
                  <a:lnTo>
                    <a:pt x="199136" y="9270"/>
                  </a:lnTo>
                  <a:lnTo>
                    <a:pt x="194056" y="6604"/>
                  </a:lnTo>
                  <a:lnTo>
                    <a:pt x="164846" y="0"/>
                  </a:lnTo>
                  <a:lnTo>
                    <a:pt x="158750" y="0"/>
                  </a:lnTo>
                  <a:lnTo>
                    <a:pt x="113665" y="11302"/>
                  </a:lnTo>
                  <a:lnTo>
                    <a:pt x="80391" y="41401"/>
                  </a:lnTo>
                  <a:lnTo>
                    <a:pt x="65024" y="84455"/>
                  </a:lnTo>
                  <a:lnTo>
                    <a:pt x="64516" y="94106"/>
                  </a:lnTo>
                  <a:lnTo>
                    <a:pt x="64516" y="100202"/>
                  </a:lnTo>
                  <a:lnTo>
                    <a:pt x="63500" y="100202"/>
                  </a:lnTo>
                  <a:lnTo>
                    <a:pt x="56768" y="100202"/>
                  </a:lnTo>
                  <a:lnTo>
                    <a:pt x="50673" y="101218"/>
                  </a:lnTo>
                  <a:lnTo>
                    <a:pt x="14350" y="123317"/>
                  </a:lnTo>
                  <a:lnTo>
                    <a:pt x="0" y="156971"/>
                  </a:lnTo>
                  <a:lnTo>
                    <a:pt x="0" y="163702"/>
                  </a:lnTo>
                  <a:lnTo>
                    <a:pt x="0" y="170306"/>
                  </a:lnTo>
                  <a:lnTo>
                    <a:pt x="1016" y="176402"/>
                  </a:lnTo>
                  <a:lnTo>
                    <a:pt x="23114" y="212725"/>
                  </a:lnTo>
                  <a:lnTo>
                    <a:pt x="56768" y="227075"/>
                  </a:lnTo>
                  <a:lnTo>
                    <a:pt x="63500" y="227075"/>
                  </a:lnTo>
                  <a:lnTo>
                    <a:pt x="338836" y="227075"/>
                  </a:lnTo>
                  <a:lnTo>
                    <a:pt x="345567" y="227075"/>
                  </a:lnTo>
                  <a:lnTo>
                    <a:pt x="351663" y="226059"/>
                  </a:lnTo>
                  <a:lnTo>
                    <a:pt x="387985" y="204088"/>
                  </a:lnTo>
                  <a:lnTo>
                    <a:pt x="402336" y="170306"/>
                  </a:lnTo>
                  <a:lnTo>
                    <a:pt x="402336" y="163702"/>
                  </a:lnTo>
                  <a:lnTo>
                    <a:pt x="402336" y="156971"/>
                  </a:lnTo>
                  <a:lnTo>
                    <a:pt x="401319" y="150875"/>
                  </a:lnTo>
                  <a:lnTo>
                    <a:pt x="379349" y="114554"/>
                  </a:lnTo>
                  <a:lnTo>
                    <a:pt x="345567" y="100202"/>
                  </a:lnTo>
                  <a:lnTo>
                    <a:pt x="338836" y="100202"/>
                  </a:lnTo>
                  <a:close/>
                </a:path>
              </a:pathLst>
            </a:custGeom>
            <a:ln w="38100">
              <a:solidFill>
                <a:srgbClr val="6C9E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7" name="object 217"/>
          <p:cNvGrpSpPr/>
          <p:nvPr/>
        </p:nvGrpSpPr>
        <p:grpSpPr>
          <a:xfrm>
            <a:off x="600481" y="2682239"/>
            <a:ext cx="607060" cy="475615"/>
            <a:chOff x="600481" y="2682239"/>
            <a:chExt cx="607060" cy="475615"/>
          </a:xfrm>
        </p:grpSpPr>
        <p:sp>
          <p:nvSpPr>
            <p:cNvPr id="218" name="object 218"/>
            <p:cNvSpPr/>
            <p:nvPr/>
          </p:nvSpPr>
          <p:spPr>
            <a:xfrm>
              <a:off x="606577" y="2688335"/>
              <a:ext cx="434340" cy="422275"/>
            </a:xfrm>
            <a:custGeom>
              <a:avLst/>
              <a:gdLst/>
              <a:ahLst/>
              <a:cxnLst/>
              <a:rect l="l" t="t" r="r" b="b"/>
              <a:pathLst>
                <a:path w="434340" h="422275">
                  <a:moveTo>
                    <a:pt x="434314" y="211074"/>
                  </a:moveTo>
                  <a:lnTo>
                    <a:pt x="388721" y="171703"/>
                  </a:lnTo>
                  <a:lnTo>
                    <a:pt x="412800" y="116966"/>
                  </a:lnTo>
                  <a:lnTo>
                    <a:pt x="354926" y="101726"/>
                  </a:lnTo>
                  <a:lnTo>
                    <a:pt x="352361" y="41909"/>
                  </a:lnTo>
                  <a:lnTo>
                    <a:pt x="293458" y="52705"/>
                  </a:lnTo>
                  <a:lnTo>
                    <a:pt x="265277" y="0"/>
                  </a:lnTo>
                  <a:lnTo>
                    <a:pt x="217144" y="35306"/>
                  </a:lnTo>
                  <a:lnTo>
                    <a:pt x="169011" y="0"/>
                  </a:lnTo>
                  <a:lnTo>
                    <a:pt x="140830" y="52705"/>
                  </a:lnTo>
                  <a:lnTo>
                    <a:pt x="81927" y="41909"/>
                  </a:lnTo>
                  <a:lnTo>
                    <a:pt x="79387" y="101726"/>
                  </a:lnTo>
                  <a:lnTo>
                    <a:pt x="21488" y="116966"/>
                  </a:lnTo>
                  <a:lnTo>
                    <a:pt x="45567" y="171703"/>
                  </a:lnTo>
                  <a:lnTo>
                    <a:pt x="0" y="211074"/>
                  </a:lnTo>
                  <a:lnTo>
                    <a:pt x="45567" y="250444"/>
                  </a:lnTo>
                  <a:lnTo>
                    <a:pt x="21488" y="305053"/>
                  </a:lnTo>
                  <a:lnTo>
                    <a:pt x="79387" y="320420"/>
                  </a:lnTo>
                  <a:lnTo>
                    <a:pt x="81927" y="380238"/>
                  </a:lnTo>
                  <a:lnTo>
                    <a:pt x="140830" y="369443"/>
                  </a:lnTo>
                  <a:lnTo>
                    <a:pt x="169011" y="422147"/>
                  </a:lnTo>
                  <a:lnTo>
                    <a:pt x="217144" y="386841"/>
                  </a:lnTo>
                  <a:lnTo>
                    <a:pt x="265277" y="422147"/>
                  </a:lnTo>
                  <a:lnTo>
                    <a:pt x="293458" y="369443"/>
                  </a:lnTo>
                  <a:lnTo>
                    <a:pt x="352361" y="380238"/>
                  </a:lnTo>
                  <a:lnTo>
                    <a:pt x="354926" y="320420"/>
                  </a:lnTo>
                  <a:lnTo>
                    <a:pt x="412800" y="305053"/>
                  </a:lnTo>
                  <a:lnTo>
                    <a:pt x="388721" y="250444"/>
                  </a:lnTo>
                  <a:lnTo>
                    <a:pt x="434314" y="211074"/>
                  </a:lnTo>
                  <a:close/>
                </a:path>
                <a:path w="434340" h="422275">
                  <a:moveTo>
                    <a:pt x="217131" y="352044"/>
                  </a:moveTo>
                  <a:lnTo>
                    <a:pt x="209981" y="351536"/>
                  </a:lnTo>
                  <a:lnTo>
                    <a:pt x="202831" y="351027"/>
                  </a:lnTo>
                  <a:lnTo>
                    <a:pt x="195681" y="350012"/>
                  </a:lnTo>
                  <a:lnTo>
                    <a:pt x="189052" y="348995"/>
                  </a:lnTo>
                  <a:lnTo>
                    <a:pt x="181902" y="347471"/>
                  </a:lnTo>
                  <a:lnTo>
                    <a:pt x="175259" y="345439"/>
                  </a:lnTo>
                  <a:lnTo>
                    <a:pt x="168605" y="343407"/>
                  </a:lnTo>
                  <a:lnTo>
                    <a:pt x="162483" y="340740"/>
                  </a:lnTo>
                  <a:lnTo>
                    <a:pt x="156362" y="337693"/>
                  </a:lnTo>
                  <a:lnTo>
                    <a:pt x="150240" y="334644"/>
                  </a:lnTo>
                  <a:lnTo>
                    <a:pt x="144094" y="331596"/>
                  </a:lnTo>
                  <a:lnTo>
                    <a:pt x="138480" y="327532"/>
                  </a:lnTo>
                  <a:lnTo>
                    <a:pt x="132854" y="323976"/>
                  </a:lnTo>
                  <a:lnTo>
                    <a:pt x="127762" y="319913"/>
                  </a:lnTo>
                  <a:lnTo>
                    <a:pt x="122643" y="315213"/>
                  </a:lnTo>
                  <a:lnTo>
                    <a:pt x="117551" y="310641"/>
                  </a:lnTo>
                  <a:lnTo>
                    <a:pt x="112953" y="305562"/>
                  </a:lnTo>
                  <a:lnTo>
                    <a:pt x="108343" y="300481"/>
                  </a:lnTo>
                  <a:lnTo>
                    <a:pt x="104279" y="295401"/>
                  </a:lnTo>
                  <a:lnTo>
                    <a:pt x="100685" y="289687"/>
                  </a:lnTo>
                  <a:lnTo>
                    <a:pt x="96596" y="284099"/>
                  </a:lnTo>
                  <a:lnTo>
                    <a:pt x="93535" y="278002"/>
                  </a:lnTo>
                  <a:lnTo>
                    <a:pt x="90474" y="271906"/>
                  </a:lnTo>
                  <a:lnTo>
                    <a:pt x="87414" y="265683"/>
                  </a:lnTo>
                  <a:lnTo>
                    <a:pt x="77203" y="225425"/>
                  </a:lnTo>
                  <a:lnTo>
                    <a:pt x="76174" y="211074"/>
                  </a:lnTo>
                  <a:lnTo>
                    <a:pt x="82816" y="169163"/>
                  </a:lnTo>
                  <a:lnTo>
                    <a:pt x="90474" y="150368"/>
                  </a:lnTo>
                  <a:lnTo>
                    <a:pt x="93535" y="144144"/>
                  </a:lnTo>
                  <a:lnTo>
                    <a:pt x="96596" y="138049"/>
                  </a:lnTo>
                  <a:lnTo>
                    <a:pt x="100685" y="132461"/>
                  </a:lnTo>
                  <a:lnTo>
                    <a:pt x="104279" y="126745"/>
                  </a:lnTo>
                  <a:lnTo>
                    <a:pt x="108343" y="121665"/>
                  </a:lnTo>
                  <a:lnTo>
                    <a:pt x="112953" y="116586"/>
                  </a:lnTo>
                  <a:lnTo>
                    <a:pt x="117551" y="111506"/>
                  </a:lnTo>
                  <a:lnTo>
                    <a:pt x="122643" y="106933"/>
                  </a:lnTo>
                  <a:lnTo>
                    <a:pt x="127762" y="102234"/>
                  </a:lnTo>
                  <a:lnTo>
                    <a:pt x="132854" y="98170"/>
                  </a:lnTo>
                  <a:lnTo>
                    <a:pt x="138480" y="94614"/>
                  </a:lnTo>
                  <a:lnTo>
                    <a:pt x="144094" y="90550"/>
                  </a:lnTo>
                  <a:lnTo>
                    <a:pt x="150240" y="87502"/>
                  </a:lnTo>
                  <a:lnTo>
                    <a:pt x="156362" y="84455"/>
                  </a:lnTo>
                  <a:lnTo>
                    <a:pt x="162483" y="81406"/>
                  </a:lnTo>
                  <a:lnTo>
                    <a:pt x="168605" y="78866"/>
                  </a:lnTo>
                  <a:lnTo>
                    <a:pt x="209981" y="70612"/>
                  </a:lnTo>
                  <a:lnTo>
                    <a:pt x="217131" y="70103"/>
                  </a:lnTo>
                  <a:lnTo>
                    <a:pt x="224281" y="70612"/>
                  </a:lnTo>
                  <a:lnTo>
                    <a:pt x="231432" y="71119"/>
                  </a:lnTo>
                  <a:lnTo>
                    <a:pt x="271780" y="81406"/>
                  </a:lnTo>
                  <a:lnTo>
                    <a:pt x="277901" y="84455"/>
                  </a:lnTo>
                  <a:lnTo>
                    <a:pt x="284048" y="87502"/>
                  </a:lnTo>
                  <a:lnTo>
                    <a:pt x="290169" y="90550"/>
                  </a:lnTo>
                  <a:lnTo>
                    <a:pt x="295795" y="94614"/>
                  </a:lnTo>
                  <a:lnTo>
                    <a:pt x="301409" y="98170"/>
                  </a:lnTo>
                  <a:lnTo>
                    <a:pt x="306501" y="102234"/>
                  </a:lnTo>
                  <a:lnTo>
                    <a:pt x="311619" y="106933"/>
                  </a:lnTo>
                  <a:lnTo>
                    <a:pt x="316725" y="111506"/>
                  </a:lnTo>
                  <a:lnTo>
                    <a:pt x="321309" y="116586"/>
                  </a:lnTo>
                  <a:lnTo>
                    <a:pt x="325920" y="121665"/>
                  </a:lnTo>
                  <a:lnTo>
                    <a:pt x="330009" y="126745"/>
                  </a:lnTo>
                  <a:lnTo>
                    <a:pt x="333578" y="132461"/>
                  </a:lnTo>
                  <a:lnTo>
                    <a:pt x="337667" y="138049"/>
                  </a:lnTo>
                  <a:lnTo>
                    <a:pt x="340728" y="144144"/>
                  </a:lnTo>
                  <a:lnTo>
                    <a:pt x="343788" y="150368"/>
                  </a:lnTo>
                  <a:lnTo>
                    <a:pt x="346849" y="156463"/>
                  </a:lnTo>
                  <a:lnTo>
                    <a:pt x="349415" y="162559"/>
                  </a:lnTo>
                  <a:lnTo>
                    <a:pt x="357593" y="203962"/>
                  </a:lnTo>
                  <a:lnTo>
                    <a:pt x="358089" y="211074"/>
                  </a:lnTo>
                  <a:lnTo>
                    <a:pt x="351447" y="252983"/>
                  </a:lnTo>
                  <a:lnTo>
                    <a:pt x="340728" y="278002"/>
                  </a:lnTo>
                  <a:lnTo>
                    <a:pt x="337667" y="284099"/>
                  </a:lnTo>
                  <a:lnTo>
                    <a:pt x="333578" y="289687"/>
                  </a:lnTo>
                  <a:lnTo>
                    <a:pt x="330009" y="295401"/>
                  </a:lnTo>
                  <a:lnTo>
                    <a:pt x="325920" y="300481"/>
                  </a:lnTo>
                  <a:lnTo>
                    <a:pt x="321309" y="305562"/>
                  </a:lnTo>
                  <a:lnTo>
                    <a:pt x="316725" y="310641"/>
                  </a:lnTo>
                  <a:lnTo>
                    <a:pt x="311619" y="315213"/>
                  </a:lnTo>
                  <a:lnTo>
                    <a:pt x="306501" y="319913"/>
                  </a:lnTo>
                  <a:lnTo>
                    <a:pt x="301409" y="323976"/>
                  </a:lnTo>
                  <a:lnTo>
                    <a:pt x="295795" y="327532"/>
                  </a:lnTo>
                  <a:lnTo>
                    <a:pt x="290169" y="331596"/>
                  </a:lnTo>
                  <a:lnTo>
                    <a:pt x="284048" y="334644"/>
                  </a:lnTo>
                  <a:lnTo>
                    <a:pt x="277901" y="337693"/>
                  </a:lnTo>
                  <a:lnTo>
                    <a:pt x="271780" y="340740"/>
                  </a:lnTo>
                  <a:lnTo>
                    <a:pt x="265658" y="343407"/>
                  </a:lnTo>
                  <a:lnTo>
                    <a:pt x="259016" y="345439"/>
                  </a:lnTo>
                  <a:lnTo>
                    <a:pt x="252387" y="347471"/>
                  </a:lnTo>
                  <a:lnTo>
                    <a:pt x="217131" y="352044"/>
                  </a:lnTo>
                  <a:close/>
                </a:path>
              </a:pathLst>
            </a:custGeom>
            <a:ln w="1219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798601" y="2924555"/>
              <a:ext cx="402590" cy="227329"/>
            </a:xfrm>
            <a:custGeom>
              <a:avLst/>
              <a:gdLst/>
              <a:ahLst/>
              <a:cxnLst/>
              <a:rect l="l" t="t" r="r" b="b"/>
              <a:pathLst>
                <a:path w="402590" h="227330">
                  <a:moveTo>
                    <a:pt x="338836" y="100202"/>
                  </a:moveTo>
                  <a:lnTo>
                    <a:pt x="322973" y="100202"/>
                  </a:lnTo>
                  <a:lnTo>
                    <a:pt x="323481" y="94106"/>
                  </a:lnTo>
                  <a:lnTo>
                    <a:pt x="322973" y="88011"/>
                  </a:lnTo>
                  <a:lnTo>
                    <a:pt x="322453" y="82295"/>
                  </a:lnTo>
                  <a:lnTo>
                    <a:pt x="302488" y="49656"/>
                  </a:lnTo>
                  <a:lnTo>
                    <a:pt x="265645" y="36321"/>
                  </a:lnTo>
                  <a:lnTo>
                    <a:pt x="258470" y="36830"/>
                  </a:lnTo>
                  <a:lnTo>
                    <a:pt x="251307" y="38354"/>
                  </a:lnTo>
                  <a:lnTo>
                    <a:pt x="244144" y="40386"/>
                  </a:lnTo>
                  <a:lnTo>
                    <a:pt x="238010" y="43433"/>
                  </a:lnTo>
                  <a:lnTo>
                    <a:pt x="234416" y="38862"/>
                  </a:lnTo>
                  <a:lnTo>
                    <a:pt x="230835" y="34289"/>
                  </a:lnTo>
                  <a:lnTo>
                    <a:pt x="227241" y="29718"/>
                  </a:lnTo>
                  <a:lnTo>
                    <a:pt x="199097" y="9270"/>
                  </a:lnTo>
                  <a:lnTo>
                    <a:pt x="193979" y="6604"/>
                  </a:lnTo>
                  <a:lnTo>
                    <a:pt x="164807" y="0"/>
                  </a:lnTo>
                  <a:lnTo>
                    <a:pt x="158673" y="0"/>
                  </a:lnTo>
                  <a:lnTo>
                    <a:pt x="113614" y="11302"/>
                  </a:lnTo>
                  <a:lnTo>
                    <a:pt x="80340" y="41401"/>
                  </a:lnTo>
                  <a:lnTo>
                    <a:pt x="64998" y="84455"/>
                  </a:lnTo>
                  <a:lnTo>
                    <a:pt x="64477" y="94106"/>
                  </a:lnTo>
                  <a:lnTo>
                    <a:pt x="64477" y="100202"/>
                  </a:lnTo>
                  <a:lnTo>
                    <a:pt x="63461" y="100202"/>
                  </a:lnTo>
                  <a:lnTo>
                    <a:pt x="56807" y="100202"/>
                  </a:lnTo>
                  <a:lnTo>
                    <a:pt x="50660" y="101218"/>
                  </a:lnTo>
                  <a:lnTo>
                    <a:pt x="14325" y="123317"/>
                  </a:lnTo>
                  <a:lnTo>
                    <a:pt x="0" y="156971"/>
                  </a:lnTo>
                  <a:lnTo>
                    <a:pt x="0" y="163702"/>
                  </a:lnTo>
                  <a:lnTo>
                    <a:pt x="0" y="170306"/>
                  </a:lnTo>
                  <a:lnTo>
                    <a:pt x="1003" y="176402"/>
                  </a:lnTo>
                  <a:lnTo>
                    <a:pt x="23025" y="212725"/>
                  </a:lnTo>
                  <a:lnTo>
                    <a:pt x="56807" y="227075"/>
                  </a:lnTo>
                  <a:lnTo>
                    <a:pt x="63461" y="227075"/>
                  </a:lnTo>
                  <a:lnTo>
                    <a:pt x="338836" y="227075"/>
                  </a:lnTo>
                  <a:lnTo>
                    <a:pt x="345478" y="227075"/>
                  </a:lnTo>
                  <a:lnTo>
                    <a:pt x="351624" y="226060"/>
                  </a:lnTo>
                  <a:lnTo>
                    <a:pt x="387972" y="204088"/>
                  </a:lnTo>
                  <a:lnTo>
                    <a:pt x="402310" y="170306"/>
                  </a:lnTo>
                  <a:lnTo>
                    <a:pt x="402310" y="163702"/>
                  </a:lnTo>
                  <a:lnTo>
                    <a:pt x="402310" y="156971"/>
                  </a:lnTo>
                  <a:lnTo>
                    <a:pt x="401281" y="150875"/>
                  </a:lnTo>
                  <a:lnTo>
                    <a:pt x="379272" y="114554"/>
                  </a:lnTo>
                  <a:lnTo>
                    <a:pt x="345478" y="100202"/>
                  </a:lnTo>
                  <a:lnTo>
                    <a:pt x="338836" y="100202"/>
                  </a:lnTo>
                  <a:close/>
                </a:path>
              </a:pathLst>
            </a:custGeom>
            <a:ln w="12191">
              <a:solidFill>
                <a:srgbClr val="6C9E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0" name="object 220"/>
          <p:cNvGrpSpPr/>
          <p:nvPr/>
        </p:nvGrpSpPr>
        <p:grpSpPr>
          <a:xfrm>
            <a:off x="602030" y="3389376"/>
            <a:ext cx="1487805" cy="1163320"/>
            <a:chOff x="602030" y="3389376"/>
            <a:chExt cx="1487805" cy="1163320"/>
          </a:xfrm>
        </p:grpSpPr>
        <p:sp>
          <p:nvSpPr>
            <p:cNvPr id="221" name="object 221"/>
            <p:cNvSpPr/>
            <p:nvPr/>
          </p:nvSpPr>
          <p:spPr>
            <a:xfrm>
              <a:off x="606602" y="3393948"/>
              <a:ext cx="1080770" cy="1051560"/>
            </a:xfrm>
            <a:custGeom>
              <a:avLst/>
              <a:gdLst/>
              <a:ahLst/>
              <a:cxnLst/>
              <a:rect l="l" t="t" r="r" b="b"/>
              <a:pathLst>
                <a:path w="1080770" h="1051560">
                  <a:moveTo>
                    <a:pt x="1080465" y="525779"/>
                  </a:moveTo>
                  <a:lnTo>
                    <a:pt x="967054" y="427735"/>
                  </a:lnTo>
                  <a:lnTo>
                    <a:pt x="1026998" y="291464"/>
                  </a:lnTo>
                  <a:lnTo>
                    <a:pt x="882980" y="253364"/>
                  </a:lnTo>
                  <a:lnTo>
                    <a:pt x="876630" y="104393"/>
                  </a:lnTo>
                  <a:lnTo>
                    <a:pt x="730072" y="131190"/>
                  </a:lnTo>
                  <a:lnTo>
                    <a:pt x="659955" y="0"/>
                  </a:lnTo>
                  <a:lnTo>
                    <a:pt x="540207" y="87883"/>
                  </a:lnTo>
                  <a:lnTo>
                    <a:pt x="420458" y="0"/>
                  </a:lnTo>
                  <a:lnTo>
                    <a:pt x="350354" y="131190"/>
                  </a:lnTo>
                  <a:lnTo>
                    <a:pt x="203822" y="104393"/>
                  </a:lnTo>
                  <a:lnTo>
                    <a:pt x="197484" y="253364"/>
                  </a:lnTo>
                  <a:lnTo>
                    <a:pt x="53466" y="291464"/>
                  </a:lnTo>
                  <a:lnTo>
                    <a:pt x="113372" y="427735"/>
                  </a:lnTo>
                  <a:lnTo>
                    <a:pt x="0" y="525779"/>
                  </a:lnTo>
                  <a:lnTo>
                    <a:pt x="113372" y="623785"/>
                  </a:lnTo>
                  <a:lnTo>
                    <a:pt x="53466" y="760006"/>
                  </a:lnTo>
                  <a:lnTo>
                    <a:pt x="197484" y="798207"/>
                  </a:lnTo>
                  <a:lnTo>
                    <a:pt x="203822" y="947127"/>
                  </a:lnTo>
                  <a:lnTo>
                    <a:pt x="350354" y="920419"/>
                  </a:lnTo>
                  <a:lnTo>
                    <a:pt x="420458" y="1051509"/>
                  </a:lnTo>
                  <a:lnTo>
                    <a:pt x="540207" y="963688"/>
                  </a:lnTo>
                  <a:lnTo>
                    <a:pt x="659955" y="1051509"/>
                  </a:lnTo>
                  <a:lnTo>
                    <a:pt x="730072" y="920419"/>
                  </a:lnTo>
                  <a:lnTo>
                    <a:pt x="876630" y="947127"/>
                  </a:lnTo>
                  <a:lnTo>
                    <a:pt x="882980" y="798207"/>
                  </a:lnTo>
                  <a:lnTo>
                    <a:pt x="1026998" y="760006"/>
                  </a:lnTo>
                  <a:lnTo>
                    <a:pt x="967054" y="623785"/>
                  </a:lnTo>
                  <a:lnTo>
                    <a:pt x="1080465" y="525779"/>
                  </a:lnTo>
                  <a:close/>
                </a:path>
                <a:path w="1080770" h="1051560">
                  <a:moveTo>
                    <a:pt x="540181" y="877823"/>
                  </a:moveTo>
                  <a:lnTo>
                    <a:pt x="522363" y="876515"/>
                  </a:lnTo>
                  <a:lnTo>
                    <a:pt x="504545" y="875258"/>
                  </a:lnTo>
                  <a:lnTo>
                    <a:pt x="486727" y="872693"/>
                  </a:lnTo>
                  <a:lnTo>
                    <a:pt x="470217" y="870178"/>
                  </a:lnTo>
                  <a:lnTo>
                    <a:pt x="452399" y="866355"/>
                  </a:lnTo>
                  <a:lnTo>
                    <a:pt x="435825" y="861225"/>
                  </a:lnTo>
                  <a:lnTo>
                    <a:pt x="419265" y="856145"/>
                  </a:lnTo>
                  <a:lnTo>
                    <a:pt x="403999" y="849757"/>
                  </a:lnTo>
                  <a:lnTo>
                    <a:pt x="388746" y="842111"/>
                  </a:lnTo>
                  <a:lnTo>
                    <a:pt x="373494" y="834466"/>
                  </a:lnTo>
                  <a:lnTo>
                    <a:pt x="358178" y="826820"/>
                  </a:lnTo>
                  <a:lnTo>
                    <a:pt x="344170" y="816610"/>
                  </a:lnTo>
                  <a:lnTo>
                    <a:pt x="330174" y="807656"/>
                  </a:lnTo>
                  <a:lnTo>
                    <a:pt x="317474" y="797432"/>
                  </a:lnTo>
                  <a:lnTo>
                    <a:pt x="304723" y="785964"/>
                  </a:lnTo>
                  <a:lnTo>
                    <a:pt x="292023" y="774496"/>
                  </a:lnTo>
                  <a:lnTo>
                    <a:pt x="280581" y="761720"/>
                  </a:lnTo>
                  <a:lnTo>
                    <a:pt x="269087" y="748995"/>
                  </a:lnTo>
                  <a:lnTo>
                    <a:pt x="258940" y="736218"/>
                  </a:lnTo>
                  <a:lnTo>
                    <a:pt x="250012" y="722185"/>
                  </a:lnTo>
                  <a:lnTo>
                    <a:pt x="239826" y="708202"/>
                  </a:lnTo>
                  <a:lnTo>
                    <a:pt x="232194" y="692861"/>
                  </a:lnTo>
                  <a:lnTo>
                    <a:pt x="224561" y="677570"/>
                  </a:lnTo>
                  <a:lnTo>
                    <a:pt x="216928" y="662279"/>
                  </a:lnTo>
                  <a:lnTo>
                    <a:pt x="210553" y="646938"/>
                  </a:lnTo>
                  <a:lnTo>
                    <a:pt x="205486" y="630389"/>
                  </a:lnTo>
                  <a:lnTo>
                    <a:pt x="200367" y="613778"/>
                  </a:lnTo>
                  <a:lnTo>
                    <a:pt x="196557" y="595922"/>
                  </a:lnTo>
                  <a:lnTo>
                    <a:pt x="194043" y="579373"/>
                  </a:lnTo>
                  <a:lnTo>
                    <a:pt x="191490" y="561517"/>
                  </a:lnTo>
                  <a:lnTo>
                    <a:pt x="190182" y="543661"/>
                  </a:lnTo>
                  <a:lnTo>
                    <a:pt x="188925" y="525805"/>
                  </a:lnTo>
                  <a:lnTo>
                    <a:pt x="194043" y="472185"/>
                  </a:lnTo>
                  <a:lnTo>
                    <a:pt x="205486" y="421258"/>
                  </a:lnTo>
                  <a:lnTo>
                    <a:pt x="210553" y="404621"/>
                  </a:lnTo>
                  <a:lnTo>
                    <a:pt x="232194" y="358647"/>
                  </a:lnTo>
                  <a:lnTo>
                    <a:pt x="250012" y="329310"/>
                  </a:lnTo>
                  <a:lnTo>
                    <a:pt x="258940" y="315340"/>
                  </a:lnTo>
                  <a:lnTo>
                    <a:pt x="292023" y="277113"/>
                  </a:lnTo>
                  <a:lnTo>
                    <a:pt x="330174" y="243966"/>
                  </a:lnTo>
                  <a:lnTo>
                    <a:pt x="344170" y="234949"/>
                  </a:lnTo>
                  <a:lnTo>
                    <a:pt x="358178" y="224789"/>
                  </a:lnTo>
                  <a:lnTo>
                    <a:pt x="373494" y="217169"/>
                  </a:lnTo>
                  <a:lnTo>
                    <a:pt x="388746" y="209549"/>
                  </a:lnTo>
                  <a:lnTo>
                    <a:pt x="403999" y="201802"/>
                  </a:lnTo>
                  <a:lnTo>
                    <a:pt x="419265" y="195452"/>
                  </a:lnTo>
                  <a:lnTo>
                    <a:pt x="470217" y="181482"/>
                  </a:lnTo>
                  <a:lnTo>
                    <a:pt x="522363" y="175005"/>
                  </a:lnTo>
                  <a:lnTo>
                    <a:pt x="540181" y="173735"/>
                  </a:lnTo>
                  <a:lnTo>
                    <a:pt x="593636" y="178815"/>
                  </a:lnTo>
                  <a:lnTo>
                    <a:pt x="644537" y="190372"/>
                  </a:lnTo>
                  <a:lnTo>
                    <a:pt x="661098" y="195452"/>
                  </a:lnTo>
                  <a:lnTo>
                    <a:pt x="676351" y="201802"/>
                  </a:lnTo>
                  <a:lnTo>
                    <a:pt x="691591" y="209549"/>
                  </a:lnTo>
                  <a:lnTo>
                    <a:pt x="706958" y="217169"/>
                  </a:lnTo>
                  <a:lnTo>
                    <a:pt x="722198" y="224789"/>
                  </a:lnTo>
                  <a:lnTo>
                    <a:pt x="736168" y="234949"/>
                  </a:lnTo>
                  <a:lnTo>
                    <a:pt x="750138" y="243966"/>
                  </a:lnTo>
                  <a:lnTo>
                    <a:pt x="788365" y="277113"/>
                  </a:lnTo>
                  <a:lnTo>
                    <a:pt x="821512" y="315340"/>
                  </a:lnTo>
                  <a:lnTo>
                    <a:pt x="830402" y="329310"/>
                  </a:lnTo>
                  <a:lnTo>
                    <a:pt x="840562" y="343407"/>
                  </a:lnTo>
                  <a:lnTo>
                    <a:pt x="863422" y="389381"/>
                  </a:lnTo>
                  <a:lnTo>
                    <a:pt x="874852" y="421258"/>
                  </a:lnTo>
                  <a:lnTo>
                    <a:pt x="879932" y="437768"/>
                  </a:lnTo>
                  <a:lnTo>
                    <a:pt x="888822" y="490092"/>
                  </a:lnTo>
                  <a:lnTo>
                    <a:pt x="891489" y="525805"/>
                  </a:lnTo>
                  <a:lnTo>
                    <a:pt x="886409" y="579373"/>
                  </a:lnTo>
                  <a:lnTo>
                    <a:pt x="874852" y="630389"/>
                  </a:lnTo>
                  <a:lnTo>
                    <a:pt x="855802" y="677570"/>
                  </a:lnTo>
                  <a:lnTo>
                    <a:pt x="848182" y="692861"/>
                  </a:lnTo>
                  <a:lnTo>
                    <a:pt x="840562" y="708202"/>
                  </a:lnTo>
                  <a:lnTo>
                    <a:pt x="830402" y="722185"/>
                  </a:lnTo>
                  <a:lnTo>
                    <a:pt x="821512" y="736218"/>
                  </a:lnTo>
                  <a:lnTo>
                    <a:pt x="811225" y="748995"/>
                  </a:lnTo>
                  <a:lnTo>
                    <a:pt x="799795" y="761720"/>
                  </a:lnTo>
                  <a:lnTo>
                    <a:pt x="788365" y="774496"/>
                  </a:lnTo>
                  <a:lnTo>
                    <a:pt x="775665" y="785964"/>
                  </a:lnTo>
                  <a:lnTo>
                    <a:pt x="762838" y="797432"/>
                  </a:lnTo>
                  <a:lnTo>
                    <a:pt x="750138" y="807656"/>
                  </a:lnTo>
                  <a:lnTo>
                    <a:pt x="736168" y="816610"/>
                  </a:lnTo>
                  <a:lnTo>
                    <a:pt x="722198" y="826820"/>
                  </a:lnTo>
                  <a:lnTo>
                    <a:pt x="706958" y="834466"/>
                  </a:lnTo>
                  <a:lnTo>
                    <a:pt x="691591" y="842111"/>
                  </a:lnTo>
                  <a:lnTo>
                    <a:pt x="676351" y="849757"/>
                  </a:lnTo>
                  <a:lnTo>
                    <a:pt x="661098" y="856145"/>
                  </a:lnTo>
                  <a:lnTo>
                    <a:pt x="644537" y="861225"/>
                  </a:lnTo>
                  <a:lnTo>
                    <a:pt x="628015" y="866355"/>
                  </a:lnTo>
                  <a:lnTo>
                    <a:pt x="610196" y="870178"/>
                  </a:lnTo>
                  <a:lnTo>
                    <a:pt x="593636" y="872693"/>
                  </a:lnTo>
                  <a:lnTo>
                    <a:pt x="575818" y="875258"/>
                  </a:lnTo>
                  <a:lnTo>
                    <a:pt x="557999" y="876515"/>
                  </a:lnTo>
                  <a:lnTo>
                    <a:pt x="540181" y="877823"/>
                  </a:lnTo>
                  <a:close/>
                </a:path>
              </a:pathLst>
            </a:custGeom>
            <a:ln w="9144">
              <a:solidFill>
                <a:srgbClr val="FF86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1085138" y="3982212"/>
              <a:ext cx="1000125" cy="565785"/>
            </a:xfrm>
            <a:custGeom>
              <a:avLst/>
              <a:gdLst/>
              <a:ahLst/>
              <a:cxnLst/>
              <a:rect l="l" t="t" r="r" b="b"/>
              <a:pathLst>
                <a:path w="1000125" h="565785">
                  <a:moveTo>
                    <a:pt x="841959" y="249605"/>
                  </a:moveTo>
                  <a:lnTo>
                    <a:pt x="802589" y="249605"/>
                  </a:lnTo>
                  <a:lnTo>
                    <a:pt x="803859" y="234340"/>
                  </a:lnTo>
                  <a:lnTo>
                    <a:pt x="802589" y="219024"/>
                  </a:lnTo>
                  <a:lnTo>
                    <a:pt x="801192" y="205003"/>
                  </a:lnTo>
                  <a:lnTo>
                    <a:pt x="785952" y="165531"/>
                  </a:lnTo>
                  <a:lnTo>
                    <a:pt x="761822" y="132435"/>
                  </a:lnTo>
                  <a:lnTo>
                    <a:pt x="728802" y="108229"/>
                  </a:lnTo>
                  <a:lnTo>
                    <a:pt x="689305" y="92963"/>
                  </a:lnTo>
                  <a:lnTo>
                    <a:pt x="660095" y="90398"/>
                  </a:lnTo>
                  <a:lnTo>
                    <a:pt x="642315" y="91706"/>
                  </a:lnTo>
                  <a:lnTo>
                    <a:pt x="624535" y="95529"/>
                  </a:lnTo>
                  <a:lnTo>
                    <a:pt x="606628" y="100596"/>
                  </a:lnTo>
                  <a:lnTo>
                    <a:pt x="591388" y="108229"/>
                  </a:lnTo>
                  <a:lnTo>
                    <a:pt x="582498" y="96774"/>
                  </a:lnTo>
                  <a:lnTo>
                    <a:pt x="573608" y="85331"/>
                  </a:lnTo>
                  <a:lnTo>
                    <a:pt x="564718" y="73875"/>
                  </a:lnTo>
                  <a:lnTo>
                    <a:pt x="532841" y="45846"/>
                  </a:lnTo>
                  <a:lnTo>
                    <a:pt x="494741" y="22948"/>
                  </a:lnTo>
                  <a:lnTo>
                    <a:pt x="482041" y="16573"/>
                  </a:lnTo>
                  <a:lnTo>
                    <a:pt x="438734" y="3822"/>
                  </a:lnTo>
                  <a:lnTo>
                    <a:pt x="409524" y="0"/>
                  </a:lnTo>
                  <a:lnTo>
                    <a:pt x="394284" y="0"/>
                  </a:lnTo>
                  <a:lnTo>
                    <a:pt x="347167" y="5118"/>
                  </a:lnTo>
                  <a:lnTo>
                    <a:pt x="302717" y="17830"/>
                  </a:lnTo>
                  <a:lnTo>
                    <a:pt x="263220" y="39471"/>
                  </a:lnTo>
                  <a:lnTo>
                    <a:pt x="228930" y="68757"/>
                  </a:lnTo>
                  <a:lnTo>
                    <a:pt x="199593" y="103162"/>
                  </a:lnTo>
                  <a:lnTo>
                    <a:pt x="178028" y="142633"/>
                  </a:lnTo>
                  <a:lnTo>
                    <a:pt x="164033" y="187172"/>
                  </a:lnTo>
                  <a:lnTo>
                    <a:pt x="160223" y="234340"/>
                  </a:lnTo>
                  <a:lnTo>
                    <a:pt x="160223" y="249605"/>
                  </a:lnTo>
                  <a:lnTo>
                    <a:pt x="157708" y="249605"/>
                  </a:lnTo>
                  <a:lnTo>
                    <a:pt x="141160" y="249605"/>
                  </a:lnTo>
                  <a:lnTo>
                    <a:pt x="125907" y="252171"/>
                  </a:lnTo>
                  <a:lnTo>
                    <a:pt x="82664" y="268693"/>
                  </a:lnTo>
                  <a:lnTo>
                    <a:pt x="45745" y="295452"/>
                  </a:lnTo>
                  <a:lnTo>
                    <a:pt x="19062" y="332371"/>
                  </a:lnTo>
                  <a:lnTo>
                    <a:pt x="2501" y="375666"/>
                  </a:lnTo>
                  <a:lnTo>
                    <a:pt x="0" y="390931"/>
                  </a:lnTo>
                  <a:lnTo>
                    <a:pt x="0" y="407504"/>
                  </a:lnTo>
                  <a:lnTo>
                    <a:pt x="0" y="424027"/>
                  </a:lnTo>
                  <a:lnTo>
                    <a:pt x="2501" y="439343"/>
                  </a:lnTo>
                  <a:lnTo>
                    <a:pt x="19062" y="482638"/>
                  </a:lnTo>
                  <a:lnTo>
                    <a:pt x="45745" y="519544"/>
                  </a:lnTo>
                  <a:lnTo>
                    <a:pt x="82664" y="546315"/>
                  </a:lnTo>
                  <a:lnTo>
                    <a:pt x="125907" y="562838"/>
                  </a:lnTo>
                  <a:lnTo>
                    <a:pt x="141160" y="565404"/>
                  </a:lnTo>
                  <a:lnTo>
                    <a:pt x="157708" y="565404"/>
                  </a:lnTo>
                  <a:lnTo>
                    <a:pt x="841959" y="565404"/>
                  </a:lnTo>
                  <a:lnTo>
                    <a:pt x="858469" y="565404"/>
                  </a:lnTo>
                  <a:lnTo>
                    <a:pt x="873709" y="562838"/>
                  </a:lnTo>
                  <a:lnTo>
                    <a:pt x="917016" y="546315"/>
                  </a:lnTo>
                  <a:lnTo>
                    <a:pt x="953846" y="519544"/>
                  </a:lnTo>
                  <a:lnTo>
                    <a:pt x="980643" y="482638"/>
                  </a:lnTo>
                  <a:lnTo>
                    <a:pt x="997153" y="439343"/>
                  </a:lnTo>
                  <a:lnTo>
                    <a:pt x="999693" y="424027"/>
                  </a:lnTo>
                  <a:lnTo>
                    <a:pt x="999693" y="407504"/>
                  </a:lnTo>
                  <a:lnTo>
                    <a:pt x="999693" y="390931"/>
                  </a:lnTo>
                  <a:lnTo>
                    <a:pt x="997153" y="375666"/>
                  </a:lnTo>
                  <a:lnTo>
                    <a:pt x="980643" y="332371"/>
                  </a:lnTo>
                  <a:lnTo>
                    <a:pt x="953846" y="295452"/>
                  </a:lnTo>
                  <a:lnTo>
                    <a:pt x="917016" y="268693"/>
                  </a:lnTo>
                  <a:lnTo>
                    <a:pt x="873709" y="252171"/>
                  </a:lnTo>
                  <a:lnTo>
                    <a:pt x="858469" y="249605"/>
                  </a:lnTo>
                  <a:lnTo>
                    <a:pt x="841959" y="249605"/>
                  </a:lnTo>
                  <a:close/>
                </a:path>
              </a:pathLst>
            </a:custGeom>
            <a:ln w="9144">
              <a:solidFill>
                <a:srgbClr val="6C9EE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71420" y="1060450"/>
            <a:ext cx="602488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212121"/>
                </a:solidFill>
                <a:latin typeface="Roboto"/>
                <a:cs typeface="Roboto"/>
              </a:rPr>
              <a:t>Now you </a:t>
            </a:r>
            <a:r>
              <a:rPr dirty="0" sz="1400" spc="-5" b="1">
                <a:solidFill>
                  <a:srgbClr val="212121"/>
                </a:solidFill>
                <a:latin typeface="Roboto"/>
                <a:cs typeface="Roboto"/>
              </a:rPr>
              <a:t>can use </a:t>
            </a:r>
            <a:r>
              <a:rPr dirty="0" sz="1400" b="1">
                <a:solidFill>
                  <a:srgbClr val="212121"/>
                </a:solidFill>
                <a:latin typeface="Roboto"/>
                <a:cs typeface="Roboto"/>
              </a:rPr>
              <a:t>any </a:t>
            </a:r>
            <a:r>
              <a:rPr dirty="0" sz="1400" spc="-5" b="1">
                <a:solidFill>
                  <a:srgbClr val="212121"/>
                </a:solidFill>
                <a:latin typeface="Roboto"/>
                <a:cs typeface="Roboto"/>
              </a:rPr>
              <a:t>emoji as an</a:t>
            </a:r>
            <a:r>
              <a:rPr dirty="0" sz="1400" spc="-30" b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400" spc="-5" b="1">
                <a:solidFill>
                  <a:srgbClr val="212121"/>
                </a:solidFill>
                <a:latin typeface="Roboto"/>
                <a:cs typeface="Roboto"/>
              </a:rPr>
              <a:t>icon!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And of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course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it resizes without losing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quality and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you can change the</a:t>
            </a:r>
            <a:r>
              <a:rPr dirty="0" sz="1400" spc="8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color.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1420" y="1700530"/>
            <a:ext cx="497205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How? Follow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Google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instructions  </a:t>
            </a:r>
            <a:r>
              <a:rPr dirty="0" u="sng" sz="14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  <a:hlinkClick r:id="rId2"/>
              </a:rPr>
              <a:t>https://twitter.com/googledocs/status/730087240156643328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6941" y="3988155"/>
            <a:ext cx="2426335" cy="365760"/>
          </a:xfrm>
          <a:custGeom>
            <a:avLst/>
            <a:gdLst/>
            <a:ahLst/>
            <a:cxnLst/>
            <a:rect l="l" t="t" r="r" b="b"/>
            <a:pathLst>
              <a:path w="2426335" h="365760">
                <a:moveTo>
                  <a:pt x="2426208" y="0"/>
                </a:moveTo>
                <a:lnTo>
                  <a:pt x="76200" y="0"/>
                </a:lnTo>
                <a:lnTo>
                  <a:pt x="0" y="0"/>
                </a:lnTo>
                <a:lnTo>
                  <a:pt x="0" y="365760"/>
                </a:lnTo>
                <a:lnTo>
                  <a:pt x="76200" y="365760"/>
                </a:lnTo>
                <a:lnTo>
                  <a:pt x="2426208" y="365760"/>
                </a:lnTo>
                <a:lnTo>
                  <a:pt x="2426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15669" y="2463882"/>
            <a:ext cx="7341870" cy="191960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3600" spc="1315">
                <a:solidFill>
                  <a:srgbClr val="212121"/>
                </a:solidFill>
                <a:latin typeface="Noto Sans Symbols"/>
                <a:cs typeface="Noto Sans Symbols"/>
              </a:rPr>
              <a:t>✋👆👉👍👤👦👧👨👩👪💃🏃💑❤😂😉</a:t>
            </a:r>
            <a:endParaRPr sz="3600">
              <a:latin typeface="Noto Sans Symbols"/>
              <a:cs typeface="Noto Sans Symbol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3600" spc="1435">
                <a:solidFill>
                  <a:srgbClr val="212121"/>
                </a:solidFill>
                <a:latin typeface="Noto Sans Symbols"/>
                <a:cs typeface="Noto Sans Symbols"/>
              </a:rPr>
              <a:t>😋😒😭👶😸🐟🍒🍔💣📌📖🔨🎃🎈🎨🏈</a:t>
            </a:r>
            <a:endParaRPr sz="3600">
              <a:latin typeface="Noto Sans Symbols"/>
              <a:cs typeface="Noto Sans Symbol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3600" spc="1435">
                <a:solidFill>
                  <a:srgbClr val="212121"/>
                </a:solidFill>
                <a:latin typeface="Noto Sans Symbols"/>
                <a:cs typeface="Noto Sans Symbols"/>
              </a:rPr>
              <a:t>🏰🌏🔌🔑</a:t>
            </a:r>
            <a:r>
              <a:rPr dirty="0" sz="3600" spc="-355">
                <a:solidFill>
                  <a:srgbClr val="212121"/>
                </a:solidFill>
                <a:latin typeface="Noto Sans Symbols"/>
                <a:cs typeface="Noto Sans Symbols"/>
              </a:rPr>
              <a:t> </a:t>
            </a:r>
            <a:r>
              <a:rPr dirty="0" sz="2400">
                <a:solidFill>
                  <a:srgbClr val="FF8600"/>
                </a:solidFill>
                <a:latin typeface="RobotoRegular"/>
                <a:cs typeface="RobotoRegular"/>
              </a:rPr>
              <a:t>and </a:t>
            </a:r>
            <a:r>
              <a:rPr dirty="0" sz="2400" spc="-5">
                <a:solidFill>
                  <a:srgbClr val="FF8600"/>
                </a:solidFill>
                <a:latin typeface="RobotoRegular"/>
                <a:cs typeface="RobotoRegular"/>
              </a:rPr>
              <a:t>many more...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3148" y="3988155"/>
            <a:ext cx="76200" cy="365760"/>
          </a:xfrm>
          <a:custGeom>
            <a:avLst/>
            <a:gdLst/>
            <a:ahLst/>
            <a:cxnLst/>
            <a:rect l="l" t="t" r="r" b="b"/>
            <a:pathLst>
              <a:path w="76200" h="365760">
                <a:moveTo>
                  <a:pt x="76200" y="0"/>
                </a:moveTo>
                <a:lnTo>
                  <a:pt x="0" y="0"/>
                </a:lnTo>
                <a:lnTo>
                  <a:pt x="0" y="365759"/>
                </a:lnTo>
                <a:lnTo>
                  <a:pt x="76200" y="36575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4852" y="803224"/>
            <a:ext cx="124523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6400">
                <a:solidFill>
                  <a:srgbClr val="FF8600"/>
                </a:solidFill>
                <a:latin typeface="Noto Sans Symbols"/>
                <a:cs typeface="Noto Sans Symbols"/>
              </a:rPr>
              <a:t>😉</a:t>
            </a:r>
            <a:endParaRPr sz="9600">
              <a:latin typeface="Noto Sans Symbols"/>
              <a:cs typeface="Noto Sans Symbol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40538"/>
            <a:ext cx="3225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101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172" y="731519"/>
            <a:ext cx="6391656" cy="419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6327" y="222377"/>
            <a:ext cx="3536315" cy="384175"/>
          </a:xfrm>
          <a:prstGeom prst="rect"/>
          <a:solidFill>
            <a:srgbClr val="FF8600"/>
          </a:solidFill>
        </p:spPr>
        <p:txBody>
          <a:bodyPr wrap="square" lIns="0" tIns="76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2400" spc="-310">
                <a:solidFill>
                  <a:srgbClr val="FFFFFF"/>
                </a:solidFill>
              </a:rPr>
              <a:t>La </a:t>
            </a:r>
            <a:r>
              <a:rPr dirty="0" sz="2400" spc="-290">
                <a:solidFill>
                  <a:srgbClr val="FFFFFF"/>
                </a:solidFill>
              </a:rPr>
              <a:t>teoría </a:t>
            </a:r>
            <a:r>
              <a:rPr dirty="0" sz="2400" spc="-335">
                <a:solidFill>
                  <a:srgbClr val="FFFFFF"/>
                </a:solidFill>
              </a:rPr>
              <a:t>de </a:t>
            </a:r>
            <a:r>
              <a:rPr dirty="0" sz="2400" spc="-295">
                <a:solidFill>
                  <a:srgbClr val="FFFFFF"/>
                </a:solidFill>
              </a:rPr>
              <a:t>las </a:t>
            </a:r>
            <a:r>
              <a:rPr dirty="0" sz="2400" spc="-345">
                <a:solidFill>
                  <a:srgbClr val="FFFFFF"/>
                </a:solidFill>
              </a:rPr>
              <a:t>ventanas</a:t>
            </a:r>
            <a:r>
              <a:rPr dirty="0" sz="2400" spc="-635">
                <a:solidFill>
                  <a:srgbClr val="FFFFFF"/>
                </a:solidFill>
              </a:rPr>
              <a:t> </a:t>
            </a:r>
            <a:r>
              <a:rPr dirty="0" sz="2400" spc="-305">
                <a:solidFill>
                  <a:srgbClr val="FFFFFF"/>
                </a:solidFill>
              </a:rPr>
              <a:t>rotas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944" y="447243"/>
            <a:ext cx="16605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40">
                <a:solidFill>
                  <a:srgbClr val="FFFFFF"/>
                </a:solidFill>
                <a:latin typeface="Verdana"/>
                <a:cs typeface="Verdana"/>
              </a:rPr>
              <a:t>Código</a:t>
            </a:r>
            <a:r>
              <a:rPr dirty="0" sz="2400" spc="-43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95">
                <a:solidFill>
                  <a:srgbClr val="FFFFFF"/>
                </a:solidFill>
                <a:latin typeface="Verdana"/>
                <a:cs typeface="Verdana"/>
              </a:rPr>
              <a:t>Limpio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2494" y="1338148"/>
            <a:ext cx="614426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98290" algn="l"/>
              </a:tabLst>
            </a:pPr>
            <a:r>
              <a:rPr dirty="0" sz="3000" spc="505">
                <a:latin typeface="Noto Sans Symbols"/>
                <a:cs typeface="Noto Sans Symbols"/>
              </a:rPr>
              <a:t>▸</a:t>
            </a:r>
            <a:r>
              <a:rPr dirty="0" sz="3000" spc="505">
                <a:solidFill>
                  <a:srgbClr val="212121"/>
                </a:solidFill>
                <a:latin typeface="RobotoRegular"/>
                <a:cs typeface="RobotoRegular"/>
              </a:rPr>
              <a:t>Si</a:t>
            </a:r>
            <a:r>
              <a:rPr dirty="0" sz="3000" spc="-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código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3000" spc="-10">
                <a:solidFill>
                  <a:srgbClr val="212121"/>
                </a:solidFill>
                <a:latin typeface="RobotoRegular"/>
                <a:cs typeface="RobotoRegular"/>
              </a:rPr>
              <a:t>es	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es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muy</a:t>
            </a:r>
            <a:r>
              <a:rPr dirty="0" sz="3000" spc="-10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fácil</a:t>
            </a:r>
            <a:endParaRPr sz="3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88010" rIns="0" bIns="0" rtlCol="0" vert="horz">
            <a:spAutoFit/>
          </a:bodyPr>
          <a:lstStyle/>
          <a:p>
            <a:pPr marL="1196340" marR="168910" indent="-228600">
              <a:lnSpc>
                <a:spcPct val="100000"/>
              </a:lnSpc>
              <a:spcBef>
                <a:spcPts val="100"/>
              </a:spcBef>
            </a:pPr>
            <a:r>
              <a:rPr dirty="0" spc="50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pc="505"/>
              <a:t>Si</a:t>
            </a:r>
            <a:r>
              <a:rPr dirty="0" spc="-165"/>
              <a:t> </a:t>
            </a:r>
            <a:r>
              <a:rPr dirty="0"/>
              <a:t>está limpio, </a:t>
            </a:r>
            <a:r>
              <a:rPr dirty="0" spc="-5"/>
              <a:t>¿quien </a:t>
            </a:r>
            <a:r>
              <a:rPr dirty="0"/>
              <a:t>se atreve a </a:t>
            </a:r>
            <a:r>
              <a:rPr dirty="0" spc="-5"/>
              <a:t>poner  </a:t>
            </a:r>
            <a:r>
              <a:rPr dirty="0"/>
              <a:t>la</a:t>
            </a:r>
            <a:r>
              <a:rPr dirty="0" spc="-15"/>
              <a:t> </a:t>
            </a:r>
            <a:r>
              <a:rPr dirty="0" spc="-5"/>
              <a:t>primera?</a:t>
            </a:r>
          </a:p>
          <a:p>
            <a:pPr marL="1196340" marR="5080" indent="-228600">
              <a:lnSpc>
                <a:spcPct val="100000"/>
              </a:lnSpc>
            </a:pPr>
            <a:r>
              <a:rPr dirty="0" spc="250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pc="250"/>
              <a:t>Regla </a:t>
            </a:r>
            <a:r>
              <a:rPr dirty="0" spc="-5"/>
              <a:t>del </a:t>
            </a:r>
            <a:r>
              <a:rPr dirty="0"/>
              <a:t>Boy </a:t>
            </a:r>
            <a:r>
              <a:rPr dirty="0" spc="-5"/>
              <a:t>Scout: </a:t>
            </a:r>
            <a:r>
              <a:rPr dirty="0"/>
              <a:t>deja el </a:t>
            </a:r>
            <a:r>
              <a:rPr dirty="0" spc="-5"/>
              <a:t>código</a:t>
            </a:r>
            <a:r>
              <a:rPr dirty="0" spc="-335"/>
              <a:t> </a:t>
            </a:r>
            <a:r>
              <a:rPr dirty="0" spc="-5"/>
              <a:t>más  </a:t>
            </a:r>
            <a:r>
              <a:rPr dirty="0"/>
              <a:t>limpio </a:t>
            </a:r>
            <a:r>
              <a:rPr dirty="0" spc="-5"/>
              <a:t>que como </a:t>
            </a:r>
            <a:r>
              <a:rPr dirty="0"/>
              <a:t>te lo</a:t>
            </a:r>
            <a:r>
              <a:rPr dirty="0" spc="-90"/>
              <a:t> </a:t>
            </a:r>
            <a:r>
              <a:rPr dirty="0"/>
              <a:t>encontraste.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60520" y="1203960"/>
            <a:ext cx="972312" cy="97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7627619" y="1247113"/>
            <a:ext cx="414655" cy="712470"/>
            <a:chOff x="7627619" y="1247113"/>
            <a:chExt cx="414655" cy="712470"/>
          </a:xfrm>
        </p:grpSpPr>
        <p:sp>
          <p:nvSpPr>
            <p:cNvPr id="8" name="object 8"/>
            <p:cNvSpPr/>
            <p:nvPr/>
          </p:nvSpPr>
          <p:spPr>
            <a:xfrm>
              <a:off x="7627619" y="1247113"/>
              <a:ext cx="365759" cy="346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76387" y="1612873"/>
              <a:ext cx="365759" cy="346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8110728" y="1237488"/>
            <a:ext cx="702945" cy="929640"/>
            <a:chOff x="8110728" y="1237488"/>
            <a:chExt cx="702945" cy="929640"/>
          </a:xfrm>
        </p:grpSpPr>
        <p:sp>
          <p:nvSpPr>
            <p:cNvPr id="11" name="object 11"/>
            <p:cNvSpPr/>
            <p:nvPr/>
          </p:nvSpPr>
          <p:spPr>
            <a:xfrm>
              <a:off x="8110728" y="1433041"/>
              <a:ext cx="365759" cy="346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10728" y="1818653"/>
              <a:ext cx="365759" cy="3479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447532" y="1237488"/>
              <a:ext cx="365759" cy="365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2646933"/>
            <a:ext cx="737362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45"/>
              <a:t>Nombres </a:t>
            </a:r>
            <a:r>
              <a:rPr dirty="0" sz="7200" spc="-930"/>
              <a:t>con</a:t>
            </a:r>
            <a:r>
              <a:rPr dirty="0" sz="7200" spc="-1200"/>
              <a:t> </a:t>
            </a:r>
            <a:r>
              <a:rPr dirty="0" sz="7200" spc="-894"/>
              <a:t>sentido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4514" y="1400555"/>
            <a:ext cx="902335" cy="925194"/>
            <a:chOff x="664514" y="1400555"/>
            <a:chExt cx="902335" cy="925194"/>
          </a:xfrm>
        </p:grpSpPr>
        <p:sp>
          <p:nvSpPr>
            <p:cNvPr id="5" name="object 5"/>
            <p:cNvSpPr/>
            <p:nvPr/>
          </p:nvSpPr>
          <p:spPr>
            <a:xfrm>
              <a:off x="674420" y="1462277"/>
              <a:ext cx="737870" cy="853440"/>
            </a:xfrm>
            <a:custGeom>
              <a:avLst/>
              <a:gdLst/>
              <a:ahLst/>
              <a:cxnLst/>
              <a:rect l="l" t="t" r="r" b="b"/>
              <a:pathLst>
                <a:path w="737869" h="853439">
                  <a:moveTo>
                    <a:pt x="86817" y="510540"/>
                  </a:moveTo>
                  <a:lnTo>
                    <a:pt x="111544" y="825373"/>
                  </a:lnTo>
                  <a:lnTo>
                    <a:pt x="112712" y="831723"/>
                  </a:lnTo>
                  <a:lnTo>
                    <a:pt x="115074" y="836803"/>
                  </a:lnTo>
                  <a:lnTo>
                    <a:pt x="117398" y="841883"/>
                  </a:lnTo>
                  <a:lnTo>
                    <a:pt x="120916" y="845820"/>
                  </a:lnTo>
                  <a:lnTo>
                    <a:pt x="125653" y="848360"/>
                  </a:lnTo>
                  <a:lnTo>
                    <a:pt x="129184" y="850900"/>
                  </a:lnTo>
                  <a:lnTo>
                    <a:pt x="135077" y="853440"/>
                  </a:lnTo>
                  <a:lnTo>
                    <a:pt x="139763" y="853440"/>
                  </a:lnTo>
                  <a:lnTo>
                    <a:pt x="285635" y="853440"/>
                  </a:lnTo>
                  <a:lnTo>
                    <a:pt x="291528" y="852170"/>
                  </a:lnTo>
                  <a:lnTo>
                    <a:pt x="297421" y="850900"/>
                  </a:lnTo>
                  <a:lnTo>
                    <a:pt x="302107" y="847090"/>
                  </a:lnTo>
                  <a:lnTo>
                    <a:pt x="306793" y="841883"/>
                  </a:lnTo>
                  <a:lnTo>
                    <a:pt x="310362" y="836803"/>
                  </a:lnTo>
                  <a:lnTo>
                    <a:pt x="312686" y="830453"/>
                  </a:lnTo>
                  <a:lnTo>
                    <a:pt x="313893" y="824103"/>
                  </a:lnTo>
                  <a:lnTo>
                    <a:pt x="312686" y="816483"/>
                  </a:lnTo>
                  <a:lnTo>
                    <a:pt x="264477" y="515620"/>
                  </a:lnTo>
                </a:path>
                <a:path w="737869" h="853439">
                  <a:moveTo>
                    <a:pt x="187350" y="192024"/>
                  </a:moveTo>
                  <a:lnTo>
                    <a:pt x="130784" y="192024"/>
                  </a:lnTo>
                  <a:lnTo>
                    <a:pt x="83654" y="192024"/>
                  </a:lnTo>
                  <a:lnTo>
                    <a:pt x="75437" y="193294"/>
                  </a:lnTo>
                  <a:lnTo>
                    <a:pt x="68326" y="194563"/>
                  </a:lnTo>
                  <a:lnTo>
                    <a:pt x="60096" y="197104"/>
                  </a:lnTo>
                  <a:lnTo>
                    <a:pt x="53035" y="199644"/>
                  </a:lnTo>
                  <a:lnTo>
                    <a:pt x="44754" y="204724"/>
                  </a:lnTo>
                  <a:lnTo>
                    <a:pt x="37693" y="208534"/>
                  </a:lnTo>
                  <a:lnTo>
                    <a:pt x="31788" y="214884"/>
                  </a:lnTo>
                  <a:lnTo>
                    <a:pt x="25933" y="219963"/>
                  </a:lnTo>
                  <a:lnTo>
                    <a:pt x="20027" y="227584"/>
                  </a:lnTo>
                  <a:lnTo>
                    <a:pt x="14122" y="233934"/>
                  </a:lnTo>
                  <a:lnTo>
                    <a:pt x="10591" y="241554"/>
                  </a:lnTo>
                  <a:lnTo>
                    <a:pt x="7061" y="249174"/>
                  </a:lnTo>
                  <a:lnTo>
                    <a:pt x="3530" y="258191"/>
                  </a:lnTo>
                  <a:lnTo>
                    <a:pt x="1155" y="266954"/>
                  </a:lnTo>
                  <a:lnTo>
                    <a:pt x="0" y="274574"/>
                  </a:lnTo>
                  <a:lnTo>
                    <a:pt x="0" y="283591"/>
                  </a:lnTo>
                  <a:lnTo>
                    <a:pt x="0" y="405511"/>
                  </a:lnTo>
                  <a:lnTo>
                    <a:pt x="0" y="414527"/>
                  </a:lnTo>
                  <a:lnTo>
                    <a:pt x="1155" y="423418"/>
                  </a:lnTo>
                  <a:lnTo>
                    <a:pt x="3530" y="431038"/>
                  </a:lnTo>
                  <a:lnTo>
                    <a:pt x="7061" y="439928"/>
                  </a:lnTo>
                  <a:lnTo>
                    <a:pt x="10591" y="447548"/>
                  </a:lnTo>
                  <a:lnTo>
                    <a:pt x="14122" y="455168"/>
                  </a:lnTo>
                  <a:lnTo>
                    <a:pt x="20027" y="462788"/>
                  </a:lnTo>
                  <a:lnTo>
                    <a:pt x="25933" y="469138"/>
                  </a:lnTo>
                  <a:lnTo>
                    <a:pt x="31788" y="474218"/>
                  </a:lnTo>
                  <a:lnTo>
                    <a:pt x="37693" y="480568"/>
                  </a:lnTo>
                  <a:lnTo>
                    <a:pt x="75437" y="495808"/>
                  </a:lnTo>
                  <a:lnTo>
                    <a:pt x="83654" y="497078"/>
                  </a:lnTo>
                  <a:lnTo>
                    <a:pt x="130784" y="497078"/>
                  </a:lnTo>
                  <a:lnTo>
                    <a:pt x="187350" y="498348"/>
                  </a:lnTo>
                </a:path>
                <a:path w="737869" h="853439">
                  <a:moveTo>
                    <a:pt x="737565" y="0"/>
                  </a:moveTo>
                  <a:lnTo>
                    <a:pt x="718642" y="16637"/>
                  </a:lnTo>
                  <a:lnTo>
                    <a:pt x="698703" y="31876"/>
                  </a:lnTo>
                  <a:lnTo>
                    <a:pt x="658698" y="61213"/>
                  </a:lnTo>
                  <a:lnTo>
                    <a:pt x="617423" y="85471"/>
                  </a:lnTo>
                  <a:lnTo>
                    <a:pt x="577354" y="107187"/>
                  </a:lnTo>
                  <a:lnTo>
                    <a:pt x="537311" y="125095"/>
                  </a:lnTo>
                  <a:lnTo>
                    <a:pt x="498424" y="140335"/>
                  </a:lnTo>
                  <a:lnTo>
                    <a:pt x="461911" y="151892"/>
                  </a:lnTo>
                  <a:lnTo>
                    <a:pt x="428942" y="162051"/>
                  </a:lnTo>
                  <a:lnTo>
                    <a:pt x="403059" y="168401"/>
                  </a:lnTo>
                  <a:lnTo>
                    <a:pt x="375932" y="173482"/>
                  </a:lnTo>
                  <a:lnTo>
                    <a:pt x="346532" y="178688"/>
                  </a:lnTo>
                  <a:lnTo>
                    <a:pt x="317080" y="181229"/>
                  </a:lnTo>
                  <a:lnTo>
                    <a:pt x="257022" y="187579"/>
                  </a:lnTo>
                  <a:lnTo>
                    <a:pt x="198119" y="190119"/>
                  </a:lnTo>
                  <a:lnTo>
                    <a:pt x="198119" y="498983"/>
                  </a:lnTo>
                  <a:lnTo>
                    <a:pt x="257022" y="502793"/>
                  </a:lnTo>
                  <a:lnTo>
                    <a:pt x="317080" y="507873"/>
                  </a:lnTo>
                  <a:lnTo>
                    <a:pt x="375932" y="515493"/>
                  </a:lnTo>
                  <a:lnTo>
                    <a:pt x="428942" y="527050"/>
                  </a:lnTo>
                  <a:lnTo>
                    <a:pt x="498424" y="549910"/>
                  </a:lnTo>
                  <a:lnTo>
                    <a:pt x="537311" y="564007"/>
                  </a:lnTo>
                  <a:lnTo>
                    <a:pt x="577354" y="583184"/>
                  </a:lnTo>
                  <a:lnTo>
                    <a:pt x="617423" y="603504"/>
                  </a:lnTo>
                  <a:lnTo>
                    <a:pt x="637362" y="616331"/>
                  </a:lnTo>
                  <a:lnTo>
                    <a:pt x="658698" y="629031"/>
                  </a:lnTo>
                  <a:lnTo>
                    <a:pt x="678637" y="641858"/>
                  </a:lnTo>
                  <a:lnTo>
                    <a:pt x="698703" y="657098"/>
                  </a:lnTo>
                  <a:lnTo>
                    <a:pt x="718642" y="672465"/>
                  </a:lnTo>
                  <a:lnTo>
                    <a:pt x="737565" y="690372"/>
                  </a:lnTo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0472" y="1693163"/>
              <a:ext cx="76200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24178" y="1410461"/>
              <a:ext cx="67310" cy="792480"/>
            </a:xfrm>
            <a:custGeom>
              <a:avLst/>
              <a:gdLst/>
              <a:ahLst/>
              <a:cxnLst/>
              <a:rect l="l" t="t" r="r" b="b"/>
              <a:pathLst>
                <a:path w="67309" h="792480">
                  <a:moveTo>
                    <a:pt x="49403" y="2539"/>
                  </a:moveTo>
                  <a:lnTo>
                    <a:pt x="43560" y="0"/>
                  </a:lnTo>
                  <a:lnTo>
                    <a:pt x="38862" y="0"/>
                  </a:lnTo>
                  <a:lnTo>
                    <a:pt x="32893" y="0"/>
                  </a:lnTo>
                  <a:lnTo>
                    <a:pt x="28193" y="2539"/>
                  </a:lnTo>
                  <a:lnTo>
                    <a:pt x="22352" y="5079"/>
                  </a:lnTo>
                  <a:lnTo>
                    <a:pt x="18922" y="8889"/>
                  </a:lnTo>
                  <a:lnTo>
                    <a:pt x="0" y="28066"/>
                  </a:lnTo>
                  <a:lnTo>
                    <a:pt x="0" y="765682"/>
                  </a:lnTo>
                  <a:lnTo>
                    <a:pt x="18922" y="783589"/>
                  </a:lnTo>
                  <a:lnTo>
                    <a:pt x="22352" y="787400"/>
                  </a:lnTo>
                  <a:lnTo>
                    <a:pt x="28193" y="789939"/>
                  </a:lnTo>
                  <a:lnTo>
                    <a:pt x="32893" y="792480"/>
                  </a:lnTo>
                  <a:lnTo>
                    <a:pt x="38862" y="792480"/>
                  </a:lnTo>
                  <a:lnTo>
                    <a:pt x="43560" y="792480"/>
                  </a:lnTo>
                  <a:lnTo>
                    <a:pt x="49403" y="789939"/>
                  </a:lnTo>
                  <a:lnTo>
                    <a:pt x="56387" y="786130"/>
                  </a:lnTo>
                  <a:lnTo>
                    <a:pt x="62356" y="779652"/>
                  </a:lnTo>
                  <a:lnTo>
                    <a:pt x="65912" y="770763"/>
                  </a:lnTo>
                  <a:lnTo>
                    <a:pt x="67056" y="761873"/>
                  </a:lnTo>
                  <a:lnTo>
                    <a:pt x="67056" y="30607"/>
                  </a:lnTo>
                  <a:lnTo>
                    <a:pt x="65912" y="21716"/>
                  </a:lnTo>
                  <a:lnTo>
                    <a:pt x="62356" y="14097"/>
                  </a:lnTo>
                  <a:lnTo>
                    <a:pt x="56387" y="6350"/>
                  </a:lnTo>
                  <a:lnTo>
                    <a:pt x="49403" y="2539"/>
                  </a:lnTo>
                  <a:close/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4739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0">
                <a:solidFill>
                  <a:srgbClr val="FFFFFF"/>
                </a:solidFill>
              </a:rPr>
              <a:t>Nombres </a:t>
            </a:r>
            <a:r>
              <a:rPr dirty="0" sz="2400" spc="-315">
                <a:solidFill>
                  <a:srgbClr val="FFFFFF"/>
                </a:solidFill>
              </a:rPr>
              <a:t>con</a:t>
            </a:r>
            <a:r>
              <a:rPr dirty="0" sz="2400" spc="-430">
                <a:solidFill>
                  <a:srgbClr val="FFFFFF"/>
                </a:solidFill>
              </a:rPr>
              <a:t> </a:t>
            </a:r>
            <a:r>
              <a:rPr dirty="0" sz="2400" spc="-300">
                <a:solidFill>
                  <a:srgbClr val="FFFFFF"/>
                </a:solidFill>
              </a:rPr>
              <a:t>sentido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86002" y="1343025"/>
            <a:ext cx="7123430" cy="3075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marR="10795" indent="-3556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Todos los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nombres tienen que ser descriptivos, </a:t>
            </a: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buscables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y  </a:t>
            </a: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pronunciables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. Gasta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un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minutos en pensar un buen  nombre. Si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te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gusta, cámbialo</a:t>
            </a:r>
            <a:r>
              <a:rPr dirty="0" sz="2000" spc="-4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luego.</a:t>
            </a:r>
            <a:endParaRPr sz="20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000">
              <a:latin typeface="RobotoRegular"/>
              <a:cs typeface="RobotoRegular"/>
            </a:endParaRPr>
          </a:p>
          <a:p>
            <a:pPr marL="367665" marR="5080" indent="-355600">
              <a:lnSpc>
                <a:spcPct val="100000"/>
              </a:lnSpc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Evita abreviaturas,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prefijos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(notación húngara), palabras  redundantes (the- , a- ,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-object,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-data).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Usa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nombres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se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puedan buscar.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Evita variables 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sola letra (salvo i, j,</a:t>
            </a:r>
            <a:r>
              <a:rPr dirty="0" sz="2000" spc="-7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k)</a:t>
            </a:r>
            <a:endParaRPr sz="20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nombres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clases comienzan con Mayúscula.</a:t>
            </a:r>
            <a:r>
              <a:rPr dirty="0" sz="2000" spc="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Los</a:t>
            </a:r>
            <a:endParaRPr sz="2000">
              <a:latin typeface="RobotoRegular"/>
              <a:cs typeface="RobotoRegular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objetos con</a:t>
            </a:r>
            <a:r>
              <a:rPr dirty="0" sz="2000" spc="-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minúscula.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4739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0">
                <a:solidFill>
                  <a:srgbClr val="FFFFFF"/>
                </a:solidFill>
              </a:rPr>
              <a:t>Nombres </a:t>
            </a:r>
            <a:r>
              <a:rPr dirty="0" sz="2400" spc="-315">
                <a:solidFill>
                  <a:srgbClr val="FFFFFF"/>
                </a:solidFill>
              </a:rPr>
              <a:t>con</a:t>
            </a:r>
            <a:r>
              <a:rPr dirty="0" sz="2400" spc="-430">
                <a:solidFill>
                  <a:srgbClr val="FFFFFF"/>
                </a:solidFill>
              </a:rPr>
              <a:t> </a:t>
            </a:r>
            <a:r>
              <a:rPr dirty="0" sz="2400" spc="-300">
                <a:solidFill>
                  <a:srgbClr val="FFFFFF"/>
                </a:solidFill>
              </a:rPr>
              <a:t>sentido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86002" y="1343025"/>
            <a:ext cx="6909434" cy="2770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000" spc="50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Mejor usar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“añadidos”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la implementación (que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será</a:t>
            </a:r>
            <a:endParaRPr sz="2000">
              <a:latin typeface="RobotoRegular"/>
              <a:cs typeface="RobotoRegular"/>
            </a:endParaRPr>
          </a:p>
          <a:p>
            <a:pPr algn="just" marL="367665">
              <a:lnSpc>
                <a:spcPct val="100000"/>
              </a:lnSpc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privada y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menos usada) que 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el Interface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25">
                <a:solidFill>
                  <a:srgbClr val="212121"/>
                </a:solidFill>
                <a:latin typeface="RobotoRegular"/>
                <a:cs typeface="RobotoRegular"/>
              </a:rPr>
              <a:t>(</a:t>
            </a:r>
            <a:r>
              <a:rPr dirty="0" sz="2000" spc="-25" i="1">
                <a:solidFill>
                  <a:srgbClr val="212121"/>
                </a:solidFill>
                <a:latin typeface="Trebuchet MS"/>
                <a:cs typeface="Trebuchet MS"/>
              </a:rPr>
              <a:t>IFactory</a:t>
            </a:r>
            <a:r>
              <a:rPr dirty="0" sz="2000" spc="-25">
                <a:solidFill>
                  <a:srgbClr val="212121"/>
                </a:solidFill>
                <a:latin typeface="RobotoRegular"/>
                <a:cs typeface="RobotoRegular"/>
              </a:rPr>
              <a:t>)</a:t>
            </a:r>
            <a:endParaRPr sz="2000">
              <a:latin typeface="RobotoRegular"/>
              <a:cs typeface="RobotoRegular"/>
            </a:endParaRPr>
          </a:p>
          <a:p>
            <a:pPr algn="just" marL="367665" marR="236220" indent="-355600">
              <a:lnSpc>
                <a:spcPct val="100000"/>
              </a:lnSpc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000" spc="409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Nombres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clase: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intentar evitar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sufijos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tipo </a:t>
            </a:r>
            <a:r>
              <a:rPr dirty="0" sz="2000" spc="10" i="1">
                <a:solidFill>
                  <a:srgbClr val="212121"/>
                </a:solidFill>
                <a:latin typeface="Trebuchet MS"/>
                <a:cs typeface="Trebuchet MS"/>
              </a:rPr>
              <a:t>Manager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o  </a:t>
            </a:r>
            <a:r>
              <a:rPr dirty="0" sz="2000" spc="35" i="1">
                <a:solidFill>
                  <a:srgbClr val="212121"/>
                </a:solidFill>
                <a:latin typeface="Trebuchet MS"/>
                <a:cs typeface="Trebuchet MS"/>
              </a:rPr>
              <a:t>Processor</a:t>
            </a:r>
            <a:r>
              <a:rPr dirty="0" sz="2000" spc="35">
                <a:solidFill>
                  <a:srgbClr val="212121"/>
                </a:solidFill>
                <a:latin typeface="RobotoRegular"/>
                <a:cs typeface="RobotoRegular"/>
              </a:rPr>
              <a:t>.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Nombres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clase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deben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ser verbos,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sino  sustantivos</a:t>
            </a:r>
            <a:endParaRPr sz="2000">
              <a:latin typeface="RobotoRegular"/>
              <a:cs typeface="RobotoRegular"/>
            </a:endParaRPr>
          </a:p>
          <a:p>
            <a:pPr algn="just" marL="12700">
              <a:lnSpc>
                <a:spcPct val="100000"/>
              </a:lnSpc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000" spc="54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Métodos: </a:t>
            </a:r>
            <a:r>
              <a:rPr dirty="0" sz="2000" b="1">
                <a:solidFill>
                  <a:srgbClr val="212121"/>
                </a:solidFill>
                <a:latin typeface="Roboto"/>
                <a:cs typeface="Roboto"/>
              </a:rPr>
              <a:t>si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deberían ser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verbos</a:t>
            </a:r>
            <a:endParaRPr sz="2000">
              <a:latin typeface="RobotoRegular"/>
              <a:cs typeface="RobotoRegular"/>
            </a:endParaRPr>
          </a:p>
          <a:p>
            <a:pPr algn="just" marL="12700">
              <a:lnSpc>
                <a:spcPct val="100000"/>
              </a:lnSpc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000" spc="33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Usa </a:t>
            </a:r>
            <a:r>
              <a:rPr dirty="0" sz="2000" spc="-50" i="1">
                <a:solidFill>
                  <a:srgbClr val="212121"/>
                </a:solidFill>
                <a:latin typeface="Trebuchet MS"/>
                <a:cs typeface="Trebuchet MS"/>
              </a:rPr>
              <a:t>get-set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y </a:t>
            </a:r>
            <a:r>
              <a:rPr dirty="0" sz="2000" spc="30" i="1">
                <a:solidFill>
                  <a:srgbClr val="212121"/>
                </a:solidFill>
                <a:latin typeface="Trebuchet MS"/>
                <a:cs typeface="Trebuchet MS"/>
              </a:rPr>
              <a:t>is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para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acceso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 variables</a:t>
            </a:r>
            <a:endParaRPr sz="2000">
              <a:latin typeface="RobotoRegular"/>
              <a:cs typeface="RobotoRegular"/>
            </a:endParaRPr>
          </a:p>
          <a:p>
            <a:pPr algn="just" marL="12700">
              <a:lnSpc>
                <a:spcPct val="100000"/>
              </a:lnSpc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000" spc="49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uses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juegos de palabras (que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otros,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tal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vez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en gitHub y</a:t>
            </a:r>
            <a:endParaRPr sz="2000">
              <a:latin typeface="RobotoRegular"/>
              <a:cs typeface="RobotoRegular"/>
            </a:endParaRPr>
          </a:p>
          <a:p>
            <a:pPr algn="just" marL="367665">
              <a:lnSpc>
                <a:spcPct val="100000"/>
              </a:lnSpc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otras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culturas)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entenderán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ni</a:t>
            </a:r>
            <a:r>
              <a:rPr dirty="0" sz="2000" spc="-6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bromas.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4739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0">
                <a:solidFill>
                  <a:srgbClr val="FFFFFF"/>
                </a:solidFill>
              </a:rPr>
              <a:t>Nombres </a:t>
            </a:r>
            <a:r>
              <a:rPr dirty="0" sz="2400" spc="-315">
                <a:solidFill>
                  <a:srgbClr val="FFFFFF"/>
                </a:solidFill>
              </a:rPr>
              <a:t>con</a:t>
            </a:r>
            <a:r>
              <a:rPr dirty="0" sz="2400" spc="-430">
                <a:solidFill>
                  <a:srgbClr val="FFFFFF"/>
                </a:solidFill>
              </a:rPr>
              <a:t> </a:t>
            </a:r>
            <a:r>
              <a:rPr dirty="0" sz="2400" spc="-300">
                <a:solidFill>
                  <a:srgbClr val="FFFFFF"/>
                </a:solidFill>
              </a:rPr>
              <a:t>sentido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294" y="1112901"/>
            <a:ext cx="726313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0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29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Usa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las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mismas palabras para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lo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mismo. Al menos  por proyecto (¿get? ¿fetch?</a:t>
            </a:r>
            <a:r>
              <a:rPr dirty="0" sz="2400" spc="10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.¿retrieve?.</a:t>
            </a:r>
            <a:endParaRPr sz="2400">
              <a:latin typeface="RobotoRegular"/>
              <a:cs typeface="RobotoRegular"/>
            </a:endParaRPr>
          </a:p>
          <a:p>
            <a:pPr marL="393700" marR="572770" indent="-381000">
              <a:lnSpc>
                <a:spcPct val="100000"/>
              </a:lnSpc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28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usar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la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misma palabra para cosas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distintas  (¿add se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usa para sumar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o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para</a:t>
            </a:r>
            <a:r>
              <a:rPr dirty="0" sz="24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insertar?</a:t>
            </a:r>
            <a:endParaRPr sz="2400">
              <a:latin typeface="RobotoRegular"/>
              <a:cs typeface="RobotoRegular"/>
            </a:endParaRPr>
          </a:p>
          <a:p>
            <a:pPr marL="393700" marR="229235" indent="-381000">
              <a:lnSpc>
                <a:spcPct val="100000"/>
              </a:lnSpc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6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Usa métodos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estáticos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con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nombre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del tipo de 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argumento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esperado en lugar de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múltiples  constructores: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4739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0">
                <a:solidFill>
                  <a:srgbClr val="FFFFFF"/>
                </a:solidFill>
              </a:rPr>
              <a:t>Nombres </a:t>
            </a:r>
            <a:r>
              <a:rPr dirty="0" sz="2400" spc="-315">
                <a:solidFill>
                  <a:srgbClr val="FFFFFF"/>
                </a:solidFill>
              </a:rPr>
              <a:t>con</a:t>
            </a:r>
            <a:r>
              <a:rPr dirty="0" sz="2400" spc="-430">
                <a:solidFill>
                  <a:srgbClr val="FFFFFF"/>
                </a:solidFill>
              </a:rPr>
              <a:t> </a:t>
            </a:r>
            <a:r>
              <a:rPr dirty="0" sz="2400" spc="-300">
                <a:solidFill>
                  <a:srgbClr val="FFFFFF"/>
                </a:solidFill>
              </a:rPr>
              <a:t>sentido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900" y="1677923"/>
            <a:ext cx="7581900" cy="2755900"/>
          </a:xfrm>
          <a:custGeom>
            <a:avLst/>
            <a:gdLst/>
            <a:ahLst/>
            <a:cxnLst/>
            <a:rect l="l" t="t" r="r" b="b"/>
            <a:pathLst>
              <a:path w="7581900" h="2755900">
                <a:moveTo>
                  <a:pt x="7581900" y="0"/>
                </a:moveTo>
                <a:lnTo>
                  <a:pt x="0" y="0"/>
                </a:lnTo>
                <a:lnTo>
                  <a:pt x="0" y="2755391"/>
                </a:lnTo>
                <a:lnTo>
                  <a:pt x="7581900" y="2755391"/>
                </a:lnTo>
                <a:lnTo>
                  <a:pt x="758190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3185" rIns="0" bIns="0" rtlCol="0" vert="horz">
            <a:spAutoFit/>
          </a:bodyPr>
          <a:lstStyle/>
          <a:p>
            <a:pPr marL="739140">
              <a:lnSpc>
                <a:spcPct val="100000"/>
              </a:lnSpc>
              <a:spcBef>
                <a:spcPts val="655"/>
              </a:spcBef>
            </a:pPr>
            <a:r>
              <a:rPr dirty="0" sz="1400">
                <a:solidFill>
                  <a:srgbClr val="FFFFFF"/>
                </a:solidFill>
              </a:rPr>
              <a:t>new</a:t>
            </a:r>
            <a:r>
              <a:rPr dirty="0" sz="1400" spc="335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MiObjeto(“22”)</a:t>
            </a:r>
            <a:endParaRPr sz="1400"/>
          </a:p>
          <a:p>
            <a:pPr marL="73914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</a:rPr>
              <a:t>new</a:t>
            </a:r>
            <a:r>
              <a:rPr dirty="0" sz="1400" spc="-15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MiObjeto(22)</a:t>
            </a:r>
            <a:endParaRPr sz="1400"/>
          </a:p>
          <a:p>
            <a:pPr marL="73914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</a:rPr>
              <a:t>new </a:t>
            </a:r>
            <a:r>
              <a:rPr dirty="0" sz="1400" spc="-5">
                <a:solidFill>
                  <a:srgbClr val="FFFFFF"/>
                </a:solidFill>
              </a:rPr>
              <a:t>MiObjeto( Hashtable</a:t>
            </a:r>
            <a:r>
              <a:rPr dirty="0" sz="1400" spc="-1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)</a:t>
            </a:r>
            <a:endParaRPr sz="1400"/>
          </a:p>
          <a:p>
            <a:pPr marL="73914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</a:rPr>
              <a:t>……</a:t>
            </a:r>
            <a:endParaRPr sz="1400"/>
          </a:p>
          <a:p>
            <a:pPr marL="647700">
              <a:lnSpc>
                <a:spcPct val="100000"/>
              </a:lnSpc>
              <a:spcBef>
                <a:spcPts val="55"/>
              </a:spcBef>
            </a:pPr>
            <a:endParaRPr sz="1350"/>
          </a:p>
          <a:p>
            <a:pPr marL="73914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</a:rPr>
              <a:t>MiObjeto.FromString(“22”)</a:t>
            </a:r>
            <a:endParaRPr sz="1400"/>
          </a:p>
          <a:p>
            <a:pPr marL="73914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</a:rPr>
              <a:t>MiObjeto.FromInteger( 22</a:t>
            </a:r>
            <a:r>
              <a:rPr dirty="0" sz="1400" spc="-45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)</a:t>
            </a:r>
            <a:endParaRPr sz="1400"/>
          </a:p>
        </p:txBody>
      </p:sp>
      <p:grpSp>
        <p:nvGrpSpPr>
          <p:cNvPr id="6" name="object 6"/>
          <p:cNvGrpSpPr/>
          <p:nvPr/>
        </p:nvGrpSpPr>
        <p:grpSpPr>
          <a:xfrm>
            <a:off x="4315967" y="2213872"/>
            <a:ext cx="439420" cy="1442720"/>
            <a:chOff x="4315967" y="2213872"/>
            <a:chExt cx="439420" cy="1442720"/>
          </a:xfrm>
        </p:grpSpPr>
        <p:sp>
          <p:nvSpPr>
            <p:cNvPr id="7" name="object 7"/>
            <p:cNvSpPr/>
            <p:nvPr/>
          </p:nvSpPr>
          <p:spPr>
            <a:xfrm>
              <a:off x="4322063" y="3323843"/>
              <a:ext cx="346075" cy="326390"/>
            </a:xfrm>
            <a:custGeom>
              <a:avLst/>
              <a:gdLst/>
              <a:ahLst/>
              <a:cxnLst/>
              <a:rect l="l" t="t" r="r" b="b"/>
              <a:pathLst>
                <a:path w="346075" h="326389">
                  <a:moveTo>
                    <a:pt x="0" y="123443"/>
                  </a:moveTo>
                  <a:lnTo>
                    <a:pt x="0" y="307847"/>
                  </a:lnTo>
                  <a:lnTo>
                    <a:pt x="82296" y="307847"/>
                  </a:lnTo>
                  <a:lnTo>
                    <a:pt x="82296" y="123443"/>
                  </a:lnTo>
                  <a:lnTo>
                    <a:pt x="0" y="123443"/>
                  </a:lnTo>
                  <a:close/>
                </a:path>
                <a:path w="346075" h="326389">
                  <a:moveTo>
                    <a:pt x="50546" y="173989"/>
                  </a:moveTo>
                  <a:lnTo>
                    <a:pt x="47498" y="173481"/>
                  </a:lnTo>
                  <a:lnTo>
                    <a:pt x="44958" y="172973"/>
                  </a:lnTo>
                  <a:lnTo>
                    <a:pt x="35813" y="159257"/>
                  </a:lnTo>
                  <a:lnTo>
                    <a:pt x="44958" y="145922"/>
                  </a:lnTo>
                  <a:lnTo>
                    <a:pt x="47498" y="144906"/>
                  </a:lnTo>
                  <a:lnTo>
                    <a:pt x="50546" y="144398"/>
                  </a:lnTo>
                  <a:lnTo>
                    <a:pt x="53594" y="144906"/>
                  </a:lnTo>
                  <a:lnTo>
                    <a:pt x="56261" y="145922"/>
                  </a:lnTo>
                  <a:lnTo>
                    <a:pt x="65405" y="159257"/>
                  </a:lnTo>
                  <a:lnTo>
                    <a:pt x="50546" y="173989"/>
                  </a:lnTo>
                  <a:close/>
                </a:path>
                <a:path w="346075" h="326389">
                  <a:moveTo>
                    <a:pt x="88391" y="282066"/>
                  </a:moveTo>
                  <a:lnTo>
                    <a:pt x="120141" y="282066"/>
                  </a:lnTo>
                  <a:lnTo>
                    <a:pt x="130428" y="287146"/>
                  </a:lnTo>
                  <a:lnTo>
                    <a:pt x="144780" y="293369"/>
                  </a:lnTo>
                  <a:lnTo>
                    <a:pt x="183641" y="308228"/>
                  </a:lnTo>
                  <a:lnTo>
                    <a:pt x="228219" y="320420"/>
                  </a:lnTo>
                  <a:lnTo>
                    <a:pt x="238887" y="323087"/>
                  </a:lnTo>
                  <a:lnTo>
                    <a:pt x="249682" y="324611"/>
                  </a:lnTo>
                  <a:lnTo>
                    <a:pt x="259461" y="325627"/>
                  </a:lnTo>
                  <a:lnTo>
                    <a:pt x="269113" y="326135"/>
                  </a:lnTo>
                  <a:lnTo>
                    <a:pt x="285496" y="326135"/>
                  </a:lnTo>
                  <a:lnTo>
                    <a:pt x="294259" y="325627"/>
                  </a:lnTo>
                  <a:lnTo>
                    <a:pt x="323976" y="297433"/>
                  </a:lnTo>
                  <a:lnTo>
                    <a:pt x="323469" y="293877"/>
                  </a:lnTo>
                  <a:lnTo>
                    <a:pt x="322325" y="290702"/>
                  </a:lnTo>
                  <a:lnTo>
                    <a:pt x="320294" y="287654"/>
                  </a:lnTo>
                  <a:lnTo>
                    <a:pt x="317246" y="285114"/>
                  </a:lnTo>
                  <a:lnTo>
                    <a:pt x="319786" y="284606"/>
                  </a:lnTo>
                  <a:lnTo>
                    <a:pt x="322325" y="283590"/>
                  </a:lnTo>
                  <a:lnTo>
                    <a:pt x="324993" y="282574"/>
                  </a:lnTo>
                  <a:lnTo>
                    <a:pt x="333121" y="251713"/>
                  </a:lnTo>
                  <a:lnTo>
                    <a:pt x="333121" y="249173"/>
                  </a:lnTo>
                  <a:lnTo>
                    <a:pt x="333121" y="247141"/>
                  </a:lnTo>
                  <a:lnTo>
                    <a:pt x="332613" y="244601"/>
                  </a:lnTo>
                  <a:lnTo>
                    <a:pt x="331597" y="242569"/>
                  </a:lnTo>
                  <a:lnTo>
                    <a:pt x="329057" y="239013"/>
                  </a:lnTo>
                  <a:lnTo>
                    <a:pt x="327533" y="237362"/>
                  </a:lnTo>
                  <a:lnTo>
                    <a:pt x="326009" y="235838"/>
                  </a:lnTo>
                  <a:lnTo>
                    <a:pt x="340233" y="203072"/>
                  </a:lnTo>
                  <a:lnTo>
                    <a:pt x="340233" y="200532"/>
                  </a:lnTo>
                  <a:lnTo>
                    <a:pt x="340233" y="197992"/>
                  </a:lnTo>
                  <a:lnTo>
                    <a:pt x="339725" y="195325"/>
                  </a:lnTo>
                  <a:lnTo>
                    <a:pt x="338709" y="193293"/>
                  </a:lnTo>
                  <a:lnTo>
                    <a:pt x="337693" y="191261"/>
                  </a:lnTo>
                  <a:lnTo>
                    <a:pt x="336169" y="189737"/>
                  </a:lnTo>
                  <a:lnTo>
                    <a:pt x="334645" y="188213"/>
                  </a:lnTo>
                  <a:lnTo>
                    <a:pt x="332613" y="186689"/>
                  </a:lnTo>
                  <a:lnTo>
                    <a:pt x="334645" y="186181"/>
                  </a:lnTo>
                  <a:lnTo>
                    <a:pt x="336676" y="184530"/>
                  </a:lnTo>
                  <a:lnTo>
                    <a:pt x="338709" y="183006"/>
                  </a:lnTo>
                  <a:lnTo>
                    <a:pt x="345948" y="153796"/>
                  </a:lnTo>
                  <a:lnTo>
                    <a:pt x="345439" y="151256"/>
                  </a:lnTo>
                  <a:lnTo>
                    <a:pt x="344932" y="148716"/>
                  </a:lnTo>
                  <a:lnTo>
                    <a:pt x="343915" y="146684"/>
                  </a:lnTo>
                  <a:lnTo>
                    <a:pt x="310134" y="130809"/>
                  </a:lnTo>
                  <a:lnTo>
                    <a:pt x="295783" y="128777"/>
                  </a:lnTo>
                  <a:lnTo>
                    <a:pt x="273685" y="126618"/>
                  </a:lnTo>
                  <a:lnTo>
                    <a:pt x="247650" y="125094"/>
                  </a:lnTo>
                  <a:lnTo>
                    <a:pt x="220980" y="123570"/>
                  </a:lnTo>
                  <a:lnTo>
                    <a:pt x="224536" y="117474"/>
                  </a:lnTo>
                  <a:lnTo>
                    <a:pt x="227711" y="110235"/>
                  </a:lnTo>
                  <a:lnTo>
                    <a:pt x="230759" y="102615"/>
                  </a:lnTo>
                  <a:lnTo>
                    <a:pt x="232790" y="94360"/>
                  </a:lnTo>
                  <a:lnTo>
                    <a:pt x="234823" y="86105"/>
                  </a:lnTo>
                  <a:lnTo>
                    <a:pt x="236855" y="77469"/>
                  </a:lnTo>
                  <a:lnTo>
                    <a:pt x="238887" y="60578"/>
                  </a:lnTo>
                  <a:lnTo>
                    <a:pt x="240411" y="45084"/>
                  </a:lnTo>
                  <a:lnTo>
                    <a:pt x="241553" y="32257"/>
                  </a:lnTo>
                  <a:lnTo>
                    <a:pt x="241553" y="20573"/>
                  </a:lnTo>
                  <a:lnTo>
                    <a:pt x="241553" y="16890"/>
                  </a:lnTo>
                  <a:lnTo>
                    <a:pt x="239902" y="12826"/>
                  </a:lnTo>
                  <a:lnTo>
                    <a:pt x="220980" y="0"/>
                  </a:lnTo>
                  <a:lnTo>
                    <a:pt x="213360" y="507"/>
                  </a:lnTo>
                  <a:lnTo>
                    <a:pt x="208152" y="1523"/>
                  </a:lnTo>
                  <a:lnTo>
                    <a:pt x="204088" y="3047"/>
                  </a:lnTo>
                  <a:lnTo>
                    <a:pt x="201040" y="4571"/>
                  </a:lnTo>
                  <a:lnTo>
                    <a:pt x="188722" y="42544"/>
                  </a:lnTo>
                  <a:lnTo>
                    <a:pt x="172847" y="77469"/>
                  </a:lnTo>
                  <a:lnTo>
                    <a:pt x="169799" y="82549"/>
                  </a:lnTo>
                  <a:lnTo>
                    <a:pt x="165226" y="87121"/>
                  </a:lnTo>
                  <a:lnTo>
                    <a:pt x="157987" y="94360"/>
                  </a:lnTo>
                  <a:lnTo>
                    <a:pt x="141097" y="110235"/>
                  </a:lnTo>
                  <a:lnTo>
                    <a:pt x="118618" y="130809"/>
                  </a:lnTo>
                  <a:lnTo>
                    <a:pt x="88391" y="130809"/>
                  </a:lnTo>
                </a:path>
              </a:pathLst>
            </a:custGeom>
            <a:ln w="1219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32587" y="2213872"/>
              <a:ext cx="122537" cy="2076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98517" y="2243327"/>
              <a:ext cx="262255" cy="316230"/>
            </a:xfrm>
            <a:custGeom>
              <a:avLst/>
              <a:gdLst/>
              <a:ahLst/>
              <a:cxnLst/>
              <a:rect l="l" t="t" r="r" b="b"/>
              <a:pathLst>
                <a:path w="262254" h="316230">
                  <a:moveTo>
                    <a:pt x="238252" y="16764"/>
                  </a:moveTo>
                  <a:lnTo>
                    <a:pt x="207010" y="21844"/>
                  </a:lnTo>
                  <a:lnTo>
                    <a:pt x="196087" y="18415"/>
                  </a:lnTo>
                  <a:lnTo>
                    <a:pt x="180975" y="14478"/>
                  </a:lnTo>
                  <a:lnTo>
                    <a:pt x="140208" y="5969"/>
                  </a:lnTo>
                  <a:lnTo>
                    <a:pt x="94234" y="762"/>
                  </a:lnTo>
                  <a:lnTo>
                    <a:pt x="83312" y="0"/>
                  </a:lnTo>
                  <a:lnTo>
                    <a:pt x="72390" y="127"/>
                  </a:lnTo>
                  <a:lnTo>
                    <a:pt x="62611" y="635"/>
                  </a:lnTo>
                  <a:lnTo>
                    <a:pt x="52959" y="1651"/>
                  </a:lnTo>
                  <a:lnTo>
                    <a:pt x="36830" y="4191"/>
                  </a:lnTo>
                  <a:lnTo>
                    <a:pt x="28321" y="6096"/>
                  </a:lnTo>
                  <a:lnTo>
                    <a:pt x="20320" y="8382"/>
                  </a:lnTo>
                  <a:lnTo>
                    <a:pt x="13589" y="11557"/>
                  </a:lnTo>
                  <a:lnTo>
                    <a:pt x="10287" y="13081"/>
                  </a:lnTo>
                  <a:lnTo>
                    <a:pt x="2540" y="23622"/>
                  </a:lnTo>
                  <a:lnTo>
                    <a:pt x="3429" y="38481"/>
                  </a:lnTo>
                  <a:lnTo>
                    <a:pt x="4445" y="42037"/>
                  </a:lnTo>
                  <a:lnTo>
                    <a:pt x="5969" y="44831"/>
                  </a:lnTo>
                  <a:lnTo>
                    <a:pt x="8509" y="47498"/>
                  </a:lnTo>
                  <a:lnTo>
                    <a:pt x="11937" y="49657"/>
                  </a:lnTo>
                  <a:lnTo>
                    <a:pt x="9398" y="50546"/>
                  </a:lnTo>
                  <a:lnTo>
                    <a:pt x="7112" y="51943"/>
                  </a:lnTo>
                  <a:lnTo>
                    <a:pt x="4699" y="53340"/>
                  </a:lnTo>
                  <a:lnTo>
                    <a:pt x="0" y="66548"/>
                  </a:lnTo>
                  <a:lnTo>
                    <a:pt x="1397" y="84963"/>
                  </a:lnTo>
                  <a:lnTo>
                    <a:pt x="9271" y="98171"/>
                  </a:lnTo>
                  <a:lnTo>
                    <a:pt x="11049" y="99441"/>
                  </a:lnTo>
                  <a:lnTo>
                    <a:pt x="8509" y="100330"/>
                  </a:lnTo>
                  <a:lnTo>
                    <a:pt x="6731" y="101727"/>
                  </a:lnTo>
                  <a:lnTo>
                    <a:pt x="635" y="113030"/>
                  </a:lnTo>
                  <a:lnTo>
                    <a:pt x="635" y="116205"/>
                  </a:lnTo>
                  <a:lnTo>
                    <a:pt x="2032" y="134112"/>
                  </a:lnTo>
                  <a:lnTo>
                    <a:pt x="8128" y="146558"/>
                  </a:lnTo>
                  <a:lnTo>
                    <a:pt x="9906" y="147828"/>
                  </a:lnTo>
                  <a:lnTo>
                    <a:pt x="12065" y="149098"/>
                  </a:lnTo>
                  <a:lnTo>
                    <a:pt x="10160" y="149860"/>
                  </a:lnTo>
                  <a:lnTo>
                    <a:pt x="8382" y="151765"/>
                  </a:lnTo>
                  <a:lnTo>
                    <a:pt x="3175" y="164973"/>
                  </a:lnTo>
                  <a:lnTo>
                    <a:pt x="4064" y="183515"/>
                  </a:lnTo>
                  <a:lnTo>
                    <a:pt x="4953" y="185928"/>
                  </a:lnTo>
                  <a:lnTo>
                    <a:pt x="5969" y="188341"/>
                  </a:lnTo>
                  <a:lnTo>
                    <a:pt x="7239" y="190246"/>
                  </a:lnTo>
                  <a:lnTo>
                    <a:pt x="8509" y="192151"/>
                  </a:lnTo>
                  <a:lnTo>
                    <a:pt x="36322" y="200660"/>
                  </a:lnTo>
                  <a:lnTo>
                    <a:pt x="43053" y="200660"/>
                  </a:lnTo>
                  <a:lnTo>
                    <a:pt x="57531" y="200406"/>
                  </a:lnTo>
                  <a:lnTo>
                    <a:pt x="79629" y="199009"/>
                  </a:lnTo>
                  <a:lnTo>
                    <a:pt x="105664" y="196469"/>
                  </a:lnTo>
                  <a:lnTo>
                    <a:pt x="132080" y="193802"/>
                  </a:lnTo>
                  <a:lnTo>
                    <a:pt x="129540" y="200406"/>
                  </a:lnTo>
                  <a:lnTo>
                    <a:pt x="127635" y="207899"/>
                  </a:lnTo>
                  <a:lnTo>
                    <a:pt x="125857" y="216027"/>
                  </a:lnTo>
                  <a:lnTo>
                    <a:pt x="125095" y="224409"/>
                  </a:lnTo>
                  <a:lnTo>
                    <a:pt x="124333" y="232791"/>
                  </a:lnTo>
                  <a:lnTo>
                    <a:pt x="123698" y="241681"/>
                  </a:lnTo>
                  <a:lnTo>
                    <a:pt x="124333" y="258699"/>
                  </a:lnTo>
                  <a:lnTo>
                    <a:pt x="125222" y="274066"/>
                  </a:lnTo>
                  <a:lnTo>
                    <a:pt x="126237" y="286893"/>
                  </a:lnTo>
                  <a:lnTo>
                    <a:pt x="128016" y="298577"/>
                  </a:lnTo>
                  <a:lnTo>
                    <a:pt x="147320" y="315722"/>
                  </a:lnTo>
                  <a:lnTo>
                    <a:pt x="151511" y="315595"/>
                  </a:lnTo>
                  <a:lnTo>
                    <a:pt x="159004" y="313817"/>
                  </a:lnTo>
                  <a:lnTo>
                    <a:pt x="163830" y="312039"/>
                  </a:lnTo>
                  <a:lnTo>
                    <a:pt x="167640" y="309880"/>
                  </a:lnTo>
                  <a:lnTo>
                    <a:pt x="170434" y="307848"/>
                  </a:lnTo>
                  <a:lnTo>
                    <a:pt x="176657" y="268605"/>
                  </a:lnTo>
                  <a:lnTo>
                    <a:pt x="186817" y="231775"/>
                  </a:lnTo>
                  <a:lnTo>
                    <a:pt x="189103" y="226187"/>
                  </a:lnTo>
                  <a:lnTo>
                    <a:pt x="192912" y="220853"/>
                  </a:lnTo>
                  <a:lnTo>
                    <a:pt x="198882" y="212725"/>
                  </a:lnTo>
                  <a:lnTo>
                    <a:pt x="213106" y="194437"/>
                  </a:lnTo>
                  <a:lnTo>
                    <a:pt x="232156" y="170688"/>
                  </a:lnTo>
                  <a:lnTo>
                    <a:pt x="261874" y="165989"/>
                  </a:lnTo>
                </a:path>
              </a:pathLst>
            </a:custGeom>
            <a:ln w="121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4739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0">
                <a:solidFill>
                  <a:srgbClr val="FFFFFF"/>
                </a:solidFill>
              </a:rPr>
              <a:t>Nombres </a:t>
            </a:r>
            <a:r>
              <a:rPr dirty="0" sz="2400" spc="-315">
                <a:solidFill>
                  <a:srgbClr val="FFFFFF"/>
                </a:solidFill>
              </a:rPr>
              <a:t>con</a:t>
            </a:r>
            <a:r>
              <a:rPr dirty="0" sz="2400" spc="-430">
                <a:solidFill>
                  <a:srgbClr val="FFFFFF"/>
                </a:solidFill>
              </a:rPr>
              <a:t> </a:t>
            </a:r>
            <a:r>
              <a:rPr dirty="0" sz="2400" spc="-300">
                <a:solidFill>
                  <a:srgbClr val="FFFFFF"/>
                </a:solidFill>
              </a:rPr>
              <a:t>sentido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60094" y="1341501"/>
            <a:ext cx="7254875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marR="596900" indent="-381000">
              <a:lnSpc>
                <a:spcPct val="100000"/>
              </a:lnSpc>
              <a:spcBef>
                <a:spcPts val="10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7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Usa nombres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técnicos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cuando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la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intención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ser  técnica: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Factory,</a:t>
            </a:r>
            <a:r>
              <a:rPr dirty="0" sz="2400" spc="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List…</a:t>
            </a:r>
            <a:endParaRPr sz="2400">
              <a:latin typeface="RobotoRegular"/>
              <a:cs typeface="RobotoRegular"/>
            </a:endParaRPr>
          </a:p>
          <a:p>
            <a:pPr marL="393700" marR="5080" indent="-381000">
              <a:lnSpc>
                <a:spcPct val="100000"/>
              </a:lnSpc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9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Si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puedes usar un nombre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técnico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que entienda 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siguiente programador, usa uno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del </a:t>
            </a:r>
            <a:r>
              <a:rPr dirty="0" sz="2400" spc="-30" i="1">
                <a:solidFill>
                  <a:srgbClr val="212121"/>
                </a:solidFill>
                <a:latin typeface="Trebuchet MS"/>
                <a:cs typeface="Trebuchet MS"/>
              </a:rPr>
              <a:t>dominio 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(negocio): al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menos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se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podrá preguntar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a alguien  de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negocio que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es lo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que</a:t>
            </a:r>
            <a:r>
              <a:rPr dirty="0" sz="2400" spc="5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significa.</a:t>
            </a:r>
            <a:endParaRPr sz="24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7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Los nombres, cuanto mas cortos (aunque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claros y</a:t>
            </a:r>
            <a:endParaRPr sz="2400">
              <a:latin typeface="RobotoRegular"/>
              <a:cs typeface="RobotoRegular"/>
            </a:endParaRPr>
          </a:p>
          <a:p>
            <a:pPr marL="393700">
              <a:lnSpc>
                <a:spcPct val="100000"/>
              </a:lnSpc>
            </a:pP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explícitos),</a:t>
            </a:r>
            <a:r>
              <a:rPr dirty="0" sz="2400" spc="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mejor.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4739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0">
                <a:solidFill>
                  <a:srgbClr val="FFFFFF"/>
                </a:solidFill>
              </a:rPr>
              <a:t>Nombres </a:t>
            </a:r>
            <a:r>
              <a:rPr dirty="0" sz="2400" spc="-315">
                <a:solidFill>
                  <a:srgbClr val="FFFFFF"/>
                </a:solidFill>
              </a:rPr>
              <a:t>con</a:t>
            </a:r>
            <a:r>
              <a:rPr dirty="0" sz="2400" spc="-430">
                <a:solidFill>
                  <a:srgbClr val="FFFFFF"/>
                </a:solidFill>
              </a:rPr>
              <a:t> </a:t>
            </a:r>
            <a:r>
              <a:rPr dirty="0" sz="2400" spc="-300">
                <a:solidFill>
                  <a:srgbClr val="FFFFFF"/>
                </a:solidFill>
              </a:rPr>
              <a:t>sentido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60094" y="1341501"/>
            <a:ext cx="720344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5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No añadir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prefijos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o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contextos innecesarios:</a:t>
            </a:r>
            <a:endParaRPr sz="2400">
              <a:latin typeface="RobotoRegular"/>
              <a:cs typeface="RobotoRegular"/>
            </a:endParaRPr>
          </a:p>
          <a:p>
            <a:pPr marL="393700">
              <a:lnSpc>
                <a:spcPct val="100000"/>
              </a:lnSpc>
            </a:pP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neg*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,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GDB*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… Deja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el IDE te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ayude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a</a:t>
            </a:r>
            <a:r>
              <a:rPr dirty="0" sz="2400" spc="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encontrar</a:t>
            </a:r>
            <a:endParaRPr sz="2400">
              <a:latin typeface="RobotoRegular"/>
              <a:cs typeface="RobotoRegular"/>
            </a:endParaRPr>
          </a:p>
          <a:p>
            <a:pPr marL="393700" marR="210820" indent="-381000">
              <a:lnSpc>
                <a:spcPct val="100000"/>
              </a:lnSpc>
              <a:tabLst>
                <a:tab pos="4120515" algn="l"/>
              </a:tabLst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0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Clase</a:t>
            </a:r>
            <a:r>
              <a:rPr dirty="0" sz="2400" spc="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CaserEmailAddress.	Si necesitas email</a:t>
            </a:r>
            <a:r>
              <a:rPr dirty="0" sz="2400" spc="-7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en 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otro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sitio,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¿usarás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esa clase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con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ese</a:t>
            </a:r>
            <a:r>
              <a:rPr dirty="0" sz="2400" spc="3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nombre?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258185" cy="5143500"/>
            <a:chOff x="0" y="0"/>
            <a:chExt cx="325818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58185" cy="5143500"/>
            </a:xfrm>
            <a:custGeom>
              <a:avLst/>
              <a:gdLst/>
              <a:ahLst/>
              <a:cxnLst/>
              <a:rect l="l" t="t" r="r" b="b"/>
              <a:pathLst>
                <a:path w="3258185" h="5143500">
                  <a:moveTo>
                    <a:pt x="591569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258065" y="5143498"/>
                  </a:lnTo>
                  <a:lnTo>
                    <a:pt x="59156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5344" cy="731520"/>
            </a:xfrm>
            <a:custGeom>
              <a:avLst/>
              <a:gdLst/>
              <a:ahLst/>
              <a:cxnLst/>
              <a:rect l="l" t="t" r="r" b="b"/>
              <a:pathLst>
                <a:path w="855344" h="731520">
                  <a:moveTo>
                    <a:pt x="47792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54963" y="731520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189" y="0"/>
              <a:ext cx="513715" cy="739140"/>
            </a:xfrm>
            <a:custGeom>
              <a:avLst/>
              <a:gdLst/>
              <a:ahLst/>
              <a:cxnLst/>
              <a:rect l="l" t="t" r="r" b="b"/>
              <a:pathLst>
                <a:path w="513715" h="739140">
                  <a:moveTo>
                    <a:pt x="129489" y="0"/>
                  </a:moveTo>
                  <a:lnTo>
                    <a:pt x="0" y="0"/>
                  </a:lnTo>
                  <a:lnTo>
                    <a:pt x="383921" y="739139"/>
                  </a:lnTo>
                  <a:lnTo>
                    <a:pt x="513410" y="739139"/>
                  </a:lnTo>
                  <a:lnTo>
                    <a:pt x="129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51323" y="651443"/>
            <a:ext cx="3867785" cy="2404110"/>
          </a:xfrm>
          <a:prstGeom prst="rect"/>
        </p:spPr>
        <p:txBody>
          <a:bodyPr wrap="square" lIns="0" tIns="274955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2165"/>
              </a:spcBef>
            </a:pPr>
            <a:r>
              <a:rPr dirty="0" spc="-745"/>
              <a:t>Uncle</a:t>
            </a:r>
            <a:r>
              <a:rPr dirty="0" spc="-919"/>
              <a:t> </a:t>
            </a:r>
            <a:r>
              <a:rPr dirty="0" spc="-850"/>
              <a:t>Bob</a:t>
            </a:r>
          </a:p>
          <a:p>
            <a:pPr marL="12700" marR="5080">
              <a:lnSpc>
                <a:spcPct val="100000"/>
              </a:lnSpc>
              <a:spcBef>
                <a:spcPts val="825"/>
              </a:spcBef>
            </a:pPr>
            <a:r>
              <a:rPr dirty="0" sz="2400">
                <a:solidFill>
                  <a:srgbClr val="FFFFFF"/>
                </a:solidFill>
                <a:latin typeface="RobotoRegular"/>
                <a:cs typeface="RobotoRegular"/>
              </a:rPr>
              <a:t>Robert Cecil 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Martin  @unclebobmartin  </a:t>
            </a:r>
            <a:r>
              <a:rPr dirty="0" u="heavy" sz="24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  <a:hlinkClick r:id="rId2"/>
              </a:rPr>
              <a:t>http://blog.cleancoder.com/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1323" y="3396233"/>
            <a:ext cx="40379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Agile Manifesto,</a:t>
            </a:r>
            <a:r>
              <a:rPr dirty="0" sz="2400" spc="4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Extreme</a:t>
            </a:r>
            <a:endParaRPr sz="24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RobotoRegular"/>
                <a:cs typeface="RobotoRegular"/>
              </a:rPr>
              <a:t>Programming, 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UML for</a:t>
            </a:r>
            <a:r>
              <a:rPr dirty="0" sz="2400" spc="-4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RobotoRegular"/>
                <a:cs typeface="RobotoRegular"/>
              </a:rPr>
              <a:t>Java…</a:t>
            </a:r>
            <a:endParaRPr sz="24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RobotoRegular"/>
                <a:cs typeface="RobotoRegular"/>
              </a:rPr>
              <a:t>Clean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RobotoRegular"/>
                <a:cs typeface="RobotoRegular"/>
              </a:rPr>
              <a:t>Coders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240538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868" y="484631"/>
            <a:ext cx="4180331" cy="2353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399999"/>
            <a:ext cx="151193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60">
                <a:solidFill>
                  <a:srgbClr val="FFFFFF"/>
                </a:solidFill>
              </a:rPr>
              <a:t>Funcion</a:t>
            </a:r>
            <a:r>
              <a:rPr dirty="0" sz="3000" spc="-380">
                <a:solidFill>
                  <a:srgbClr val="FFFFFF"/>
                </a:solidFill>
              </a:rPr>
              <a:t>e</a:t>
            </a:r>
            <a:r>
              <a:rPr dirty="0" sz="3000" spc="-409">
                <a:solidFill>
                  <a:srgbClr val="FFFFFF"/>
                </a:solidFill>
              </a:rPr>
              <a:t>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60094" y="1341501"/>
            <a:ext cx="627570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1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Dos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reglas básicas:</a:t>
            </a:r>
            <a:endParaRPr sz="24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▹</a:t>
            </a:r>
            <a:r>
              <a:rPr dirty="0" sz="2400" spc="30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Primera regla: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Reducidas: ~ 20 líneas</a:t>
            </a:r>
            <a:endParaRPr sz="24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▹</a:t>
            </a:r>
            <a:r>
              <a:rPr dirty="0" sz="2400" spc="30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Segunda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regla: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Más reducidas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aún</a:t>
            </a:r>
            <a:endParaRPr sz="2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4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0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quepa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en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una pantalla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(de 24 *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80)</a:t>
            </a:r>
            <a:endParaRPr sz="24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28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Que la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podamos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describir en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una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sola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frase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399999"/>
            <a:ext cx="151193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60">
                <a:solidFill>
                  <a:srgbClr val="FFFFFF"/>
                </a:solidFill>
              </a:rPr>
              <a:t>Funcion</a:t>
            </a:r>
            <a:r>
              <a:rPr dirty="0" sz="3000" spc="-380">
                <a:solidFill>
                  <a:srgbClr val="FFFFFF"/>
                </a:solidFill>
              </a:rPr>
              <a:t>e</a:t>
            </a:r>
            <a:r>
              <a:rPr dirty="0" sz="3000" spc="-409">
                <a:solidFill>
                  <a:srgbClr val="FFFFFF"/>
                </a:solidFill>
              </a:rPr>
              <a:t>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83944" y="1341501"/>
            <a:ext cx="6967220" cy="340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Un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solo nivel de abstracción en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cada función: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no se  deben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mezclar cosas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de alto nivel con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bajo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nivel</a:t>
            </a:r>
            <a:r>
              <a:rPr dirty="0" sz="2400" spc="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.</a:t>
            </a:r>
            <a:endParaRPr sz="2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34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Por ejemplo, en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un parseador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de</a:t>
            </a:r>
            <a:r>
              <a:rPr dirty="0" sz="2400" spc="2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html:</a:t>
            </a:r>
            <a:endParaRPr sz="2400">
              <a:latin typeface="RobotoRegular"/>
              <a:cs typeface="RobotoRegular"/>
            </a:endParaRPr>
          </a:p>
          <a:p>
            <a:pPr marL="88265">
              <a:lnSpc>
                <a:spcPct val="100000"/>
              </a:lnSpc>
              <a:spcBef>
                <a:spcPts val="605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3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Una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llamada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getHtml() que devuelve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String</a:t>
            </a:r>
            <a:endParaRPr sz="2400">
              <a:latin typeface="RobotoRegular"/>
              <a:cs typeface="RobotoRegular"/>
            </a:endParaRPr>
          </a:p>
          <a:p>
            <a:pPr marL="88265">
              <a:lnSpc>
                <a:spcPct val="100000"/>
              </a:lnSpc>
              <a:spcBef>
                <a:spcPts val="60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26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Un </a:t>
            </a:r>
            <a:r>
              <a:rPr dirty="0" sz="2400" spc="-35" i="1">
                <a:solidFill>
                  <a:srgbClr val="212121"/>
                </a:solidFill>
                <a:latin typeface="Trebuchet MS"/>
                <a:cs typeface="Trebuchet MS"/>
              </a:rPr>
              <a:t>parseHtml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que mezcla fuentes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de datos</a:t>
            </a:r>
            <a:endParaRPr sz="2400">
              <a:latin typeface="RobotoRegular"/>
              <a:cs typeface="RobotoRegular"/>
            </a:endParaRPr>
          </a:p>
          <a:p>
            <a:pPr marL="88265">
              <a:lnSpc>
                <a:spcPct val="100000"/>
              </a:lnSpc>
              <a:spcBef>
                <a:spcPts val="60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29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Una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llamada </a:t>
            </a:r>
            <a:r>
              <a:rPr dirty="0" sz="2400" spc="-100" i="1">
                <a:solidFill>
                  <a:srgbClr val="212121"/>
                </a:solidFill>
                <a:latin typeface="Trebuchet MS"/>
                <a:cs typeface="Trebuchet MS"/>
              </a:rPr>
              <a:t>.append(“\n”)</a:t>
            </a:r>
            <a:endParaRPr sz="2400">
              <a:latin typeface="Trebuchet MS"/>
              <a:cs typeface="Trebuchet MS"/>
            </a:endParaRPr>
          </a:p>
          <a:p>
            <a:pPr marL="88265">
              <a:lnSpc>
                <a:spcPct val="100000"/>
              </a:lnSpc>
              <a:spcBef>
                <a:spcPts val="60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4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Abrir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y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cerrar Streams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o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ficheros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de disco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42007"/>
            <a:ext cx="281559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2735" marR="348615" indent="-280670">
              <a:lnSpc>
                <a:spcPct val="100000"/>
              </a:lnSpc>
              <a:spcBef>
                <a:spcPts val="95"/>
              </a:spcBef>
            </a:pPr>
            <a:r>
              <a:rPr dirty="0" sz="1000" spc="55" b="1">
                <a:solidFill>
                  <a:srgbClr val="212121"/>
                </a:solidFill>
                <a:latin typeface="Arial"/>
                <a:cs typeface="Arial"/>
              </a:rPr>
              <a:t>public </a:t>
            </a:r>
            <a:r>
              <a:rPr dirty="0" sz="1000" spc="30" b="1">
                <a:solidFill>
                  <a:srgbClr val="212121"/>
                </a:solidFill>
                <a:latin typeface="Arial"/>
                <a:cs typeface="Arial"/>
              </a:rPr>
              <a:t>void hacerTrabajosCaseros(){  </a:t>
            </a:r>
            <a:r>
              <a:rPr dirty="0" sz="1000" spc="55" b="1">
                <a:solidFill>
                  <a:srgbClr val="212121"/>
                </a:solidFill>
                <a:latin typeface="Arial"/>
                <a:cs typeface="Arial"/>
              </a:rPr>
              <a:t>pasearPerro();</a:t>
            </a:r>
            <a:endParaRPr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00" spc="45" b="1">
                <a:solidFill>
                  <a:srgbClr val="212121"/>
                </a:solidFill>
                <a:latin typeface="Arial"/>
                <a:cs typeface="Arial"/>
              </a:rPr>
              <a:t>sacarBasura();</a:t>
            </a:r>
            <a:endParaRPr sz="1000">
              <a:latin typeface="Arial"/>
              <a:cs typeface="Arial"/>
            </a:endParaRPr>
          </a:p>
          <a:p>
            <a:pPr marL="571500" marR="5080" indent="-279400">
              <a:lnSpc>
                <a:spcPct val="100000"/>
              </a:lnSpc>
            </a:pPr>
            <a:r>
              <a:rPr dirty="0" sz="1000" spc="130" b="1">
                <a:solidFill>
                  <a:srgbClr val="212121"/>
                </a:solidFill>
                <a:latin typeface="Arial"/>
                <a:cs typeface="Arial"/>
              </a:rPr>
              <a:t>for( </a:t>
            </a:r>
            <a:r>
              <a:rPr dirty="0" sz="1000" spc="35" b="1">
                <a:solidFill>
                  <a:srgbClr val="212121"/>
                </a:solidFill>
                <a:latin typeface="Arial"/>
                <a:cs typeface="Arial"/>
              </a:rPr>
              <a:t>Pieza </a:t>
            </a:r>
            <a:r>
              <a:rPr dirty="0" sz="1000" spc="45" b="1">
                <a:solidFill>
                  <a:srgbClr val="212121"/>
                </a:solidFill>
                <a:latin typeface="Arial"/>
                <a:cs typeface="Arial"/>
              </a:rPr>
              <a:t>pieza </a:t>
            </a:r>
            <a:r>
              <a:rPr dirty="0" sz="1000" spc="95" b="1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dirty="0" sz="1000" spc="80" b="1">
                <a:solidFill>
                  <a:srgbClr val="212121"/>
                </a:solidFill>
                <a:latin typeface="Arial"/>
                <a:cs typeface="Arial"/>
              </a:rPr>
              <a:t>vajillaSucias </a:t>
            </a:r>
            <a:r>
              <a:rPr dirty="0" sz="1000" spc="185" b="1">
                <a:solidFill>
                  <a:srgbClr val="212121"/>
                </a:solidFill>
                <a:latin typeface="Arial"/>
                <a:cs typeface="Arial"/>
              </a:rPr>
              <a:t>){  </a:t>
            </a:r>
            <a:r>
              <a:rPr dirty="0" sz="1000" spc="105" b="1">
                <a:solidFill>
                  <a:srgbClr val="212121"/>
                </a:solidFill>
                <a:latin typeface="Arial"/>
                <a:cs typeface="Arial"/>
              </a:rPr>
              <a:t>aclaraVajilla( </a:t>
            </a:r>
            <a:r>
              <a:rPr dirty="0" sz="1000" spc="45" b="1">
                <a:solidFill>
                  <a:srgbClr val="212121"/>
                </a:solidFill>
                <a:latin typeface="Arial"/>
                <a:cs typeface="Arial"/>
              </a:rPr>
              <a:t>pieza </a:t>
            </a:r>
            <a:r>
              <a:rPr dirty="0" sz="1000" spc="210" b="1">
                <a:solidFill>
                  <a:srgbClr val="212121"/>
                </a:solidFill>
                <a:latin typeface="Arial"/>
                <a:cs typeface="Arial"/>
              </a:rPr>
              <a:t>) ;  </a:t>
            </a:r>
            <a:r>
              <a:rPr dirty="0" sz="1000" spc="5" b="1">
                <a:solidFill>
                  <a:srgbClr val="212121"/>
                </a:solidFill>
                <a:latin typeface="Arial"/>
                <a:cs typeface="Arial"/>
              </a:rPr>
              <a:t>meteEnLavaplatos( </a:t>
            </a:r>
            <a:r>
              <a:rPr dirty="0" sz="1000" spc="45" b="1">
                <a:solidFill>
                  <a:srgbClr val="212121"/>
                </a:solidFill>
                <a:latin typeface="Arial"/>
                <a:cs typeface="Arial"/>
              </a:rPr>
              <a:t>pieza </a:t>
            </a:r>
            <a:r>
              <a:rPr dirty="0" sz="1000" spc="210" b="1">
                <a:solidFill>
                  <a:srgbClr val="212121"/>
                </a:solidFill>
                <a:latin typeface="Arial"/>
                <a:cs typeface="Arial"/>
              </a:rPr>
              <a:t>)</a:t>
            </a:r>
            <a:r>
              <a:rPr dirty="0" sz="1000" spc="1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000" spc="210" b="1">
                <a:solidFill>
                  <a:srgbClr val="212121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00" spc="155" b="1">
                <a:solidFill>
                  <a:srgbClr val="212121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155" b="1">
                <a:solidFill>
                  <a:srgbClr val="212121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287" y="444500"/>
            <a:ext cx="37579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95">
                <a:solidFill>
                  <a:srgbClr val="FFFFFF"/>
                </a:solidFill>
              </a:rPr>
              <a:t>Funciones </a:t>
            </a:r>
            <a:r>
              <a:rPr dirty="0" sz="2400" spc="-100">
                <a:solidFill>
                  <a:srgbClr val="FFFFFF"/>
                </a:solidFill>
              </a:rPr>
              <a:t>-</a:t>
            </a:r>
            <a:r>
              <a:rPr dirty="0" sz="2400" spc="-570">
                <a:solidFill>
                  <a:srgbClr val="FFFFFF"/>
                </a:solidFill>
              </a:rPr>
              <a:t> </a:t>
            </a:r>
            <a:r>
              <a:rPr dirty="0" sz="2400" spc="-305">
                <a:solidFill>
                  <a:srgbClr val="FFFFFF"/>
                </a:solidFill>
              </a:rPr>
              <a:t>Nivel </a:t>
            </a:r>
            <a:r>
              <a:rPr dirty="0" sz="2400" spc="-335">
                <a:solidFill>
                  <a:srgbClr val="FFFFFF"/>
                </a:solidFill>
              </a:rPr>
              <a:t>de </a:t>
            </a:r>
            <a:r>
              <a:rPr dirty="0" sz="2400" spc="-305">
                <a:solidFill>
                  <a:srgbClr val="FFFFFF"/>
                </a:solidFill>
              </a:rPr>
              <a:t>abstracción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287773" y="1842007"/>
            <a:ext cx="2472055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95"/>
              </a:spcBef>
            </a:pPr>
            <a:r>
              <a:rPr dirty="0" sz="1000" spc="55" b="1">
                <a:solidFill>
                  <a:srgbClr val="212121"/>
                </a:solidFill>
                <a:latin typeface="Arial"/>
                <a:cs typeface="Arial"/>
              </a:rPr>
              <a:t>public </a:t>
            </a:r>
            <a:r>
              <a:rPr dirty="0" sz="1000" spc="30" b="1">
                <a:solidFill>
                  <a:srgbClr val="212121"/>
                </a:solidFill>
                <a:latin typeface="Arial"/>
                <a:cs typeface="Arial"/>
              </a:rPr>
              <a:t>void hacerTrabajosCaseros(){  </a:t>
            </a:r>
            <a:r>
              <a:rPr dirty="0" sz="1000" spc="55" b="1">
                <a:solidFill>
                  <a:srgbClr val="212121"/>
                </a:solidFill>
                <a:latin typeface="Arial"/>
                <a:cs typeface="Arial"/>
              </a:rPr>
              <a:t>pasearPerro();</a:t>
            </a:r>
            <a:endParaRPr sz="1000">
              <a:latin typeface="Arial"/>
              <a:cs typeface="Arial"/>
            </a:endParaRPr>
          </a:p>
          <a:p>
            <a:pPr marL="292735" marR="79375">
              <a:lnSpc>
                <a:spcPct val="100000"/>
              </a:lnSpc>
            </a:pPr>
            <a:r>
              <a:rPr dirty="0" sz="1000" spc="45" b="1">
                <a:solidFill>
                  <a:srgbClr val="212121"/>
                </a:solidFill>
                <a:latin typeface="Arial"/>
                <a:cs typeface="Arial"/>
              </a:rPr>
              <a:t>sacarBasura();  </a:t>
            </a:r>
            <a:r>
              <a:rPr dirty="0" sz="1000" spc="100" b="1">
                <a:solidFill>
                  <a:srgbClr val="212121"/>
                </a:solidFill>
                <a:latin typeface="Arial"/>
                <a:cs typeface="Arial"/>
              </a:rPr>
              <a:t>lavarVajillas(vajillaSucias)</a:t>
            </a:r>
            <a:r>
              <a:rPr dirty="0" sz="1000" spc="2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000" spc="210" b="1">
                <a:solidFill>
                  <a:srgbClr val="212121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155" b="1">
                <a:solidFill>
                  <a:srgbClr val="212121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7773" y="3366261"/>
            <a:ext cx="379730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95"/>
              </a:spcBef>
            </a:pPr>
            <a:r>
              <a:rPr dirty="0" sz="1000" spc="75" b="1">
                <a:solidFill>
                  <a:srgbClr val="212121"/>
                </a:solidFill>
                <a:latin typeface="Arial"/>
                <a:cs typeface="Arial"/>
              </a:rPr>
              <a:t>private </a:t>
            </a:r>
            <a:r>
              <a:rPr dirty="0" sz="1000" spc="30" b="1">
                <a:solidFill>
                  <a:srgbClr val="212121"/>
                </a:solidFill>
                <a:latin typeface="Arial"/>
                <a:cs typeface="Arial"/>
              </a:rPr>
              <a:t>void </a:t>
            </a:r>
            <a:r>
              <a:rPr dirty="0" sz="1000" spc="105" b="1">
                <a:solidFill>
                  <a:srgbClr val="212121"/>
                </a:solidFill>
                <a:latin typeface="Arial"/>
                <a:cs typeface="Arial"/>
              </a:rPr>
              <a:t>lavarVajillas( </a:t>
            </a:r>
            <a:r>
              <a:rPr dirty="0" sz="1000" spc="35" b="1">
                <a:solidFill>
                  <a:srgbClr val="212121"/>
                </a:solidFill>
                <a:latin typeface="Arial"/>
                <a:cs typeface="Arial"/>
              </a:rPr>
              <a:t>ArrayList&lt;Pieza&gt; </a:t>
            </a:r>
            <a:r>
              <a:rPr dirty="0" sz="1000" spc="60" b="1">
                <a:solidFill>
                  <a:srgbClr val="212121"/>
                </a:solidFill>
                <a:latin typeface="Arial"/>
                <a:cs typeface="Arial"/>
              </a:rPr>
              <a:t>piezas) </a:t>
            </a:r>
            <a:r>
              <a:rPr dirty="0" sz="1000" spc="155" b="1">
                <a:solidFill>
                  <a:srgbClr val="212121"/>
                </a:solidFill>
                <a:latin typeface="Arial"/>
                <a:cs typeface="Arial"/>
              </a:rPr>
              <a:t>{  </a:t>
            </a:r>
            <a:r>
              <a:rPr dirty="0" sz="1000" spc="130" b="1">
                <a:solidFill>
                  <a:srgbClr val="212121"/>
                </a:solidFill>
                <a:latin typeface="Arial"/>
                <a:cs typeface="Arial"/>
              </a:rPr>
              <a:t>for( </a:t>
            </a:r>
            <a:r>
              <a:rPr dirty="0" sz="1000" spc="35" b="1">
                <a:solidFill>
                  <a:srgbClr val="212121"/>
                </a:solidFill>
                <a:latin typeface="Arial"/>
                <a:cs typeface="Arial"/>
              </a:rPr>
              <a:t>Pieza </a:t>
            </a:r>
            <a:r>
              <a:rPr dirty="0" sz="1000" spc="45" b="1">
                <a:solidFill>
                  <a:srgbClr val="212121"/>
                </a:solidFill>
                <a:latin typeface="Arial"/>
                <a:cs typeface="Arial"/>
              </a:rPr>
              <a:t>pieza </a:t>
            </a:r>
            <a:r>
              <a:rPr dirty="0" sz="1000" spc="95" b="1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dirty="0" sz="1000" spc="80" b="1">
                <a:solidFill>
                  <a:srgbClr val="212121"/>
                </a:solidFill>
                <a:latin typeface="Arial"/>
                <a:cs typeface="Arial"/>
              </a:rPr>
              <a:t>vajillaSucias</a:t>
            </a:r>
            <a:r>
              <a:rPr dirty="0" sz="1000" spc="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000" spc="185" b="1">
                <a:solidFill>
                  <a:srgbClr val="212121"/>
                </a:solidFill>
                <a:latin typeface="Arial"/>
                <a:cs typeface="Arial"/>
              </a:rPr>
              <a:t>){</a:t>
            </a:r>
            <a:endParaRPr sz="1000">
              <a:latin typeface="Arial"/>
              <a:cs typeface="Arial"/>
            </a:endParaRPr>
          </a:p>
          <a:p>
            <a:pPr marL="571500" marR="1334770">
              <a:lnSpc>
                <a:spcPct val="100000"/>
              </a:lnSpc>
            </a:pPr>
            <a:r>
              <a:rPr dirty="0" sz="1000" spc="105" b="1">
                <a:solidFill>
                  <a:srgbClr val="212121"/>
                </a:solidFill>
                <a:latin typeface="Arial"/>
                <a:cs typeface="Arial"/>
              </a:rPr>
              <a:t>aclaraVajilla( </a:t>
            </a:r>
            <a:r>
              <a:rPr dirty="0" sz="1000" spc="45" b="1">
                <a:solidFill>
                  <a:srgbClr val="212121"/>
                </a:solidFill>
                <a:latin typeface="Arial"/>
                <a:cs typeface="Arial"/>
              </a:rPr>
              <a:t>pieza </a:t>
            </a:r>
            <a:r>
              <a:rPr dirty="0" sz="1000" spc="210" b="1">
                <a:solidFill>
                  <a:srgbClr val="212121"/>
                </a:solidFill>
                <a:latin typeface="Arial"/>
                <a:cs typeface="Arial"/>
              </a:rPr>
              <a:t>) ;  </a:t>
            </a:r>
            <a:r>
              <a:rPr dirty="0" sz="1000" spc="5" b="1">
                <a:solidFill>
                  <a:srgbClr val="212121"/>
                </a:solidFill>
                <a:latin typeface="Arial"/>
                <a:cs typeface="Arial"/>
              </a:rPr>
              <a:t>meteEnLavaplatos( </a:t>
            </a:r>
            <a:r>
              <a:rPr dirty="0" sz="1000" spc="45" b="1">
                <a:solidFill>
                  <a:srgbClr val="212121"/>
                </a:solidFill>
                <a:latin typeface="Arial"/>
                <a:cs typeface="Arial"/>
              </a:rPr>
              <a:t>pieza </a:t>
            </a:r>
            <a:r>
              <a:rPr dirty="0" sz="1000" spc="210" b="1">
                <a:solidFill>
                  <a:srgbClr val="212121"/>
                </a:solidFill>
                <a:latin typeface="Arial"/>
                <a:cs typeface="Arial"/>
              </a:rPr>
              <a:t>)</a:t>
            </a:r>
            <a:r>
              <a:rPr dirty="0" sz="1000" spc="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000" spc="210" b="1">
                <a:solidFill>
                  <a:srgbClr val="212121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00" spc="155" b="1">
                <a:solidFill>
                  <a:srgbClr val="212121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155" b="1">
                <a:solidFill>
                  <a:srgbClr val="212121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712" y="272795"/>
            <a:ext cx="8400415" cy="749935"/>
            <a:chOff x="743712" y="272795"/>
            <a:chExt cx="8400415" cy="749935"/>
          </a:xfrm>
        </p:grpSpPr>
        <p:sp>
          <p:nvSpPr>
            <p:cNvPr id="3" name="object 3"/>
            <p:cNvSpPr/>
            <p:nvPr/>
          </p:nvSpPr>
          <p:spPr>
            <a:xfrm>
              <a:off x="743712" y="272795"/>
              <a:ext cx="7505700" cy="749935"/>
            </a:xfrm>
            <a:custGeom>
              <a:avLst/>
              <a:gdLst/>
              <a:ahLst/>
              <a:cxnLst/>
              <a:rect l="l" t="t" r="r" b="b"/>
              <a:pathLst>
                <a:path w="7505700" h="749935">
                  <a:moveTo>
                    <a:pt x="7119238" y="0"/>
                  </a:moveTo>
                  <a:lnTo>
                    <a:pt x="0" y="0"/>
                  </a:lnTo>
                  <a:lnTo>
                    <a:pt x="386460" y="749807"/>
                  </a:lnTo>
                  <a:lnTo>
                    <a:pt x="7505700" y="749807"/>
                  </a:lnTo>
                  <a:lnTo>
                    <a:pt x="711923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862316" y="272795"/>
              <a:ext cx="1282065" cy="749935"/>
            </a:xfrm>
            <a:custGeom>
              <a:avLst/>
              <a:gdLst/>
              <a:ahLst/>
              <a:cxnLst/>
              <a:rect l="l" t="t" r="r" b="b"/>
              <a:pathLst>
                <a:path w="1282065" h="749935">
                  <a:moveTo>
                    <a:pt x="1281683" y="0"/>
                  </a:moveTo>
                  <a:lnTo>
                    <a:pt x="0" y="0"/>
                  </a:lnTo>
                  <a:lnTo>
                    <a:pt x="386460" y="749807"/>
                  </a:lnTo>
                  <a:lnTo>
                    <a:pt x="1281683" y="749807"/>
                  </a:lnTo>
                  <a:lnTo>
                    <a:pt x="1281683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83944" y="399999"/>
            <a:ext cx="15119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60">
                <a:solidFill>
                  <a:srgbClr val="FFFFFF"/>
                </a:solidFill>
                <a:latin typeface="Verdana"/>
                <a:cs typeface="Verdana"/>
              </a:rPr>
              <a:t>Funcion</a:t>
            </a:r>
            <a:r>
              <a:rPr dirty="0" sz="3000" spc="-3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409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0094" y="1799082"/>
            <a:ext cx="70656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0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Deben hacer solo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una cosa,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y hacerla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bien.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No  deben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tener </a:t>
            </a:r>
            <a:r>
              <a:rPr dirty="0" sz="2400" spc="-10" i="1">
                <a:solidFill>
                  <a:srgbClr val="212121"/>
                </a:solidFill>
                <a:latin typeface="Trebuchet MS"/>
                <a:cs typeface="Trebuchet MS"/>
              </a:rPr>
              <a:t>efectos </a:t>
            </a:r>
            <a:r>
              <a:rPr dirty="0" sz="2400" spc="15" i="1">
                <a:solidFill>
                  <a:srgbClr val="212121"/>
                </a:solidFill>
                <a:latin typeface="Trebuchet MS"/>
                <a:cs typeface="Trebuchet MS"/>
              </a:rPr>
              <a:t>secundarios</a:t>
            </a:r>
            <a:r>
              <a:rPr dirty="0" sz="2400" spc="15">
                <a:solidFill>
                  <a:srgbClr val="212121"/>
                </a:solidFill>
                <a:latin typeface="RobotoRegular"/>
                <a:cs typeface="RobotoRegular"/>
              </a:rPr>
              <a:t>: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hacen lo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que</a:t>
            </a:r>
            <a:r>
              <a:rPr dirty="0" sz="2400" spc="-1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se 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espera que hagan,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y nada</a:t>
            </a:r>
            <a:r>
              <a:rPr dirty="0" sz="2400" spc="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más.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12128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90">
                <a:solidFill>
                  <a:srgbClr val="FFFFFF"/>
                </a:solidFill>
              </a:rPr>
              <a:t>Fun</a:t>
            </a:r>
            <a:r>
              <a:rPr dirty="0" sz="2400" spc="-254">
                <a:solidFill>
                  <a:srgbClr val="FFFFFF"/>
                </a:solidFill>
              </a:rPr>
              <a:t>c</a:t>
            </a:r>
            <a:r>
              <a:rPr dirty="0" sz="2400" spc="-305">
                <a:solidFill>
                  <a:srgbClr val="FFFFFF"/>
                </a:solidFill>
              </a:rPr>
              <a:t>iones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900" y="1234452"/>
            <a:ext cx="7581900" cy="3500754"/>
          </a:xfrm>
          <a:custGeom>
            <a:avLst/>
            <a:gdLst/>
            <a:ahLst/>
            <a:cxnLst/>
            <a:rect l="l" t="t" r="r" b="b"/>
            <a:pathLst>
              <a:path w="7581900" h="3500754">
                <a:moveTo>
                  <a:pt x="7581900" y="0"/>
                </a:moveTo>
                <a:lnTo>
                  <a:pt x="0" y="0"/>
                </a:lnTo>
                <a:lnTo>
                  <a:pt x="0" y="3500628"/>
                </a:lnTo>
                <a:lnTo>
                  <a:pt x="7581900" y="3500628"/>
                </a:lnTo>
                <a:lnTo>
                  <a:pt x="758190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98194" y="1644523"/>
            <a:ext cx="14084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CC7831"/>
                </a:solidFill>
                <a:latin typeface="Arial"/>
                <a:cs typeface="Arial"/>
              </a:rPr>
              <a:t>boolean </a:t>
            </a:r>
            <a:r>
              <a:rPr dirty="0" sz="1100">
                <a:solidFill>
                  <a:srgbClr val="A9B7C5"/>
                </a:solidFill>
                <a:latin typeface="Arial"/>
                <a:cs typeface="Arial"/>
              </a:rPr>
              <a:t>entra = </a:t>
            </a:r>
            <a:r>
              <a:rPr dirty="0" sz="1100">
                <a:solidFill>
                  <a:srgbClr val="CC7831"/>
                </a:solidFill>
                <a:latin typeface="Arial"/>
                <a:cs typeface="Arial"/>
              </a:rPr>
              <a:t>false</a:t>
            </a:r>
            <a:r>
              <a:rPr dirty="0" sz="1100" spc="-12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432" y="1670303"/>
            <a:ext cx="5363210" cy="490855"/>
          </a:xfrm>
          <a:custGeom>
            <a:avLst/>
            <a:gdLst/>
            <a:ahLst/>
            <a:cxnLst/>
            <a:rect l="l" t="t" r="r" b="b"/>
            <a:pathLst>
              <a:path w="5363209" h="490855">
                <a:moveTo>
                  <a:pt x="39624" y="0"/>
                </a:moveTo>
                <a:lnTo>
                  <a:pt x="0" y="0"/>
                </a:lnTo>
                <a:lnTo>
                  <a:pt x="0" y="155448"/>
                </a:lnTo>
                <a:lnTo>
                  <a:pt x="39624" y="155448"/>
                </a:lnTo>
                <a:lnTo>
                  <a:pt x="39624" y="0"/>
                </a:lnTo>
                <a:close/>
              </a:path>
              <a:path w="5363209" h="490855">
                <a:moveTo>
                  <a:pt x="3208020" y="335280"/>
                </a:moveTo>
                <a:lnTo>
                  <a:pt x="3168396" y="335280"/>
                </a:lnTo>
                <a:lnTo>
                  <a:pt x="3168396" y="490728"/>
                </a:lnTo>
                <a:lnTo>
                  <a:pt x="3208020" y="490728"/>
                </a:lnTo>
                <a:lnTo>
                  <a:pt x="3208020" y="335280"/>
                </a:lnTo>
                <a:close/>
              </a:path>
              <a:path w="5363209" h="490855">
                <a:moveTo>
                  <a:pt x="5362956" y="167652"/>
                </a:moveTo>
                <a:lnTo>
                  <a:pt x="5323332" y="167652"/>
                </a:lnTo>
                <a:lnTo>
                  <a:pt x="5323332" y="323088"/>
                </a:lnTo>
                <a:lnTo>
                  <a:pt x="5362956" y="323088"/>
                </a:lnTo>
                <a:lnTo>
                  <a:pt x="5362956" y="167652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50594" y="1979802"/>
            <a:ext cx="442595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85670" algn="l"/>
              </a:tabLst>
            </a:pPr>
            <a:r>
              <a:rPr dirty="0" sz="1100" spc="-5">
                <a:solidFill>
                  <a:srgbClr val="A9B7C5"/>
                </a:solidFill>
                <a:latin typeface="Arial"/>
                <a:cs typeface="Arial"/>
              </a:rPr>
              <a:t>inicializaSesionDeUsuario()</a:t>
            </a:r>
            <a:r>
              <a:rPr dirty="0" sz="1100" spc="7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CC7831"/>
                </a:solidFill>
                <a:latin typeface="Arial"/>
                <a:cs typeface="Arial"/>
              </a:rPr>
              <a:t>;	</a:t>
            </a:r>
            <a:r>
              <a:rPr dirty="0" sz="110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dirty="0" sz="1100" spc="-5">
                <a:solidFill>
                  <a:srgbClr val="808080"/>
                </a:solidFill>
                <a:latin typeface="Arial"/>
                <a:cs typeface="Arial"/>
              </a:rPr>
              <a:t>Inicializamos la </a:t>
            </a:r>
            <a:r>
              <a:rPr dirty="0" sz="1100">
                <a:solidFill>
                  <a:srgbClr val="808080"/>
                </a:solidFill>
                <a:latin typeface="Arial"/>
                <a:cs typeface="Arial"/>
              </a:rPr>
              <a:t>sesión </a:t>
            </a:r>
            <a:r>
              <a:rPr dirty="0" sz="1100" spc="-5">
                <a:solidFill>
                  <a:srgbClr val="808080"/>
                </a:solidFill>
                <a:latin typeface="Arial"/>
                <a:cs typeface="Arial"/>
              </a:rPr>
              <a:t>del</a:t>
            </a:r>
            <a:r>
              <a:rPr dirty="0" sz="1100" spc="-6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08080"/>
                </a:solidFill>
                <a:latin typeface="Arial"/>
                <a:cs typeface="Arial"/>
              </a:rPr>
              <a:t>usuario  </a:t>
            </a:r>
            <a:r>
              <a:rPr dirty="0" sz="1100">
                <a:solidFill>
                  <a:srgbClr val="A9B7C5"/>
                </a:solidFill>
                <a:latin typeface="Arial"/>
                <a:cs typeface="Arial"/>
              </a:rPr>
              <a:t>entra = </a:t>
            </a:r>
            <a:r>
              <a:rPr dirty="0" sz="1100">
                <a:solidFill>
                  <a:srgbClr val="CC7831"/>
                </a:solidFill>
                <a:latin typeface="Arial"/>
                <a:cs typeface="Arial"/>
              </a:rPr>
              <a:t>true</a:t>
            </a:r>
            <a:r>
              <a:rPr dirty="0" sz="1100" spc="-8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96327" y="2173223"/>
            <a:ext cx="1099185" cy="658495"/>
          </a:xfrm>
          <a:custGeom>
            <a:avLst/>
            <a:gdLst/>
            <a:ahLst/>
            <a:cxnLst/>
            <a:rect l="l" t="t" r="r" b="b"/>
            <a:pathLst>
              <a:path w="1099185" h="658494">
                <a:moveTo>
                  <a:pt x="47244" y="502920"/>
                </a:moveTo>
                <a:lnTo>
                  <a:pt x="0" y="502920"/>
                </a:lnTo>
                <a:lnTo>
                  <a:pt x="0" y="658368"/>
                </a:lnTo>
                <a:lnTo>
                  <a:pt x="47244" y="658368"/>
                </a:lnTo>
                <a:lnTo>
                  <a:pt x="47244" y="502920"/>
                </a:lnTo>
                <a:close/>
              </a:path>
              <a:path w="1099185" h="658494">
                <a:moveTo>
                  <a:pt x="201180" y="167640"/>
                </a:moveTo>
                <a:lnTo>
                  <a:pt x="161556" y="167640"/>
                </a:lnTo>
                <a:lnTo>
                  <a:pt x="114312" y="167640"/>
                </a:lnTo>
                <a:lnTo>
                  <a:pt x="114312" y="323088"/>
                </a:lnTo>
                <a:lnTo>
                  <a:pt x="161556" y="323088"/>
                </a:lnTo>
                <a:lnTo>
                  <a:pt x="201180" y="323088"/>
                </a:lnTo>
                <a:lnTo>
                  <a:pt x="201180" y="167640"/>
                </a:lnTo>
                <a:close/>
              </a:path>
              <a:path w="1099185" h="658494">
                <a:moveTo>
                  <a:pt x="950988" y="335280"/>
                </a:moveTo>
                <a:lnTo>
                  <a:pt x="911364" y="335280"/>
                </a:lnTo>
                <a:lnTo>
                  <a:pt x="871740" y="335280"/>
                </a:lnTo>
                <a:lnTo>
                  <a:pt x="871740" y="490728"/>
                </a:lnTo>
                <a:lnTo>
                  <a:pt x="911364" y="490728"/>
                </a:lnTo>
                <a:lnTo>
                  <a:pt x="950988" y="490728"/>
                </a:lnTo>
                <a:lnTo>
                  <a:pt x="950988" y="335280"/>
                </a:lnTo>
                <a:close/>
              </a:path>
              <a:path w="1099185" h="658494">
                <a:moveTo>
                  <a:pt x="1098816" y="0"/>
                </a:moveTo>
                <a:lnTo>
                  <a:pt x="1059192" y="0"/>
                </a:lnTo>
                <a:lnTo>
                  <a:pt x="1059192" y="155448"/>
                </a:lnTo>
                <a:lnTo>
                  <a:pt x="1098816" y="155448"/>
                </a:lnTo>
                <a:lnTo>
                  <a:pt x="1098816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83944" y="2315083"/>
            <a:ext cx="936625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</a:pPr>
            <a:r>
              <a:rPr dirty="0" sz="1100">
                <a:solidFill>
                  <a:srgbClr val="CC7831"/>
                </a:solidFill>
                <a:latin typeface="Arial"/>
                <a:cs typeface="Arial"/>
              </a:rPr>
              <a:t>return </a:t>
            </a:r>
            <a:r>
              <a:rPr dirty="0" sz="1100">
                <a:solidFill>
                  <a:srgbClr val="A9B7C5"/>
                </a:solidFill>
                <a:latin typeface="Arial"/>
                <a:cs typeface="Arial"/>
              </a:rPr>
              <a:t>entra</a:t>
            </a:r>
            <a:r>
              <a:rPr dirty="0" sz="1100" spc="-12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6327" y="1229677"/>
            <a:ext cx="3037840" cy="1769745"/>
            <a:chOff x="1196327" y="1229677"/>
            <a:chExt cx="3037840" cy="1769745"/>
          </a:xfrm>
        </p:grpSpPr>
        <p:sp>
          <p:nvSpPr>
            <p:cNvPr id="11" name="object 11"/>
            <p:cNvSpPr/>
            <p:nvPr/>
          </p:nvSpPr>
          <p:spPr>
            <a:xfrm>
              <a:off x="1196327" y="2676143"/>
              <a:ext cx="86995" cy="323215"/>
            </a:xfrm>
            <a:custGeom>
              <a:avLst/>
              <a:gdLst/>
              <a:ahLst/>
              <a:cxnLst/>
              <a:rect l="l" t="t" r="r" b="b"/>
              <a:pathLst>
                <a:path w="86994" h="323214">
                  <a:moveTo>
                    <a:pt x="39624" y="167640"/>
                  </a:moveTo>
                  <a:lnTo>
                    <a:pt x="0" y="167640"/>
                  </a:lnTo>
                  <a:lnTo>
                    <a:pt x="0" y="323088"/>
                  </a:lnTo>
                  <a:lnTo>
                    <a:pt x="39624" y="323088"/>
                  </a:lnTo>
                  <a:lnTo>
                    <a:pt x="39624" y="167640"/>
                  </a:lnTo>
                  <a:close/>
                </a:path>
                <a:path w="86994" h="323214">
                  <a:moveTo>
                    <a:pt x="86868" y="0"/>
                  </a:moveTo>
                  <a:lnTo>
                    <a:pt x="47244" y="0"/>
                  </a:lnTo>
                  <a:lnTo>
                    <a:pt x="47244" y="155448"/>
                  </a:lnTo>
                  <a:lnTo>
                    <a:pt x="86868" y="155448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83104" y="1234439"/>
              <a:ext cx="2245995" cy="422275"/>
            </a:xfrm>
            <a:custGeom>
              <a:avLst/>
              <a:gdLst/>
              <a:ahLst/>
              <a:cxnLst/>
              <a:rect l="l" t="t" r="r" b="b"/>
              <a:pathLst>
                <a:path w="2245995" h="422275">
                  <a:moveTo>
                    <a:pt x="249555" y="0"/>
                  </a:moveTo>
                  <a:lnTo>
                    <a:pt x="582294" y="0"/>
                  </a:lnTo>
                  <a:lnTo>
                    <a:pt x="1081405" y="0"/>
                  </a:lnTo>
                  <a:lnTo>
                    <a:pt x="2245995" y="0"/>
                  </a:lnTo>
                  <a:lnTo>
                    <a:pt x="2245995" y="225806"/>
                  </a:lnTo>
                  <a:lnTo>
                    <a:pt x="2245995" y="322580"/>
                  </a:lnTo>
                  <a:lnTo>
                    <a:pt x="2245995" y="387096"/>
                  </a:lnTo>
                  <a:lnTo>
                    <a:pt x="1081405" y="387096"/>
                  </a:lnTo>
                  <a:lnTo>
                    <a:pt x="582294" y="387096"/>
                  </a:lnTo>
                  <a:lnTo>
                    <a:pt x="249555" y="387096"/>
                  </a:lnTo>
                  <a:lnTo>
                    <a:pt x="249555" y="322580"/>
                  </a:lnTo>
                  <a:lnTo>
                    <a:pt x="0" y="421767"/>
                  </a:lnTo>
                  <a:lnTo>
                    <a:pt x="249555" y="225806"/>
                  </a:lnTo>
                  <a:lnTo>
                    <a:pt x="24955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58544" y="1197130"/>
            <a:ext cx="4806315" cy="473709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165225">
              <a:lnSpc>
                <a:spcPct val="100000"/>
              </a:lnSpc>
              <a:spcBef>
                <a:spcPts val="570"/>
              </a:spcBef>
            </a:pP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¿boolean?. ¿Como</a:t>
            </a:r>
            <a:r>
              <a:rPr dirty="0" sz="1000" spc="6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sabemos</a:t>
            </a:r>
            <a:endParaRPr sz="1000">
              <a:latin typeface="RobotoRegular"/>
              <a:cs typeface="RobotoRegular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dirty="0" sz="1100" spc="-5">
                <a:solidFill>
                  <a:srgbClr val="CC7831"/>
                </a:solidFill>
                <a:latin typeface="Arial"/>
                <a:cs typeface="Arial"/>
              </a:rPr>
              <a:t>public boolean 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ver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q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if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u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ic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e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a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t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U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ip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s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o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u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d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a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e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ri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e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o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r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Y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ro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P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r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a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h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s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a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s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p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w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a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o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s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r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a</a:t>
            </a:r>
            <a:r>
              <a:rPr dirty="0" sz="1100" spc="-235">
                <a:solidFill>
                  <a:srgbClr val="FFC56C"/>
                </a:solidFill>
                <a:latin typeface="Arial"/>
                <a:cs typeface="Arial"/>
              </a:rPr>
              <a:t>d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d</a:t>
            </a:r>
            <a:r>
              <a:rPr dirty="0" sz="1100" spc="-235">
                <a:solidFill>
                  <a:srgbClr val="A9B7C5"/>
                </a:solidFill>
                <a:latin typeface="Arial"/>
                <a:cs typeface="Arial"/>
              </a:rPr>
              <a:t>(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o</a:t>
            </a:r>
            <a:r>
              <a:rPr dirty="0" sz="1100" spc="-235">
                <a:solidFill>
                  <a:srgbClr val="A9B7C5"/>
                </a:solidFill>
                <a:latin typeface="Arial"/>
                <a:cs typeface="Arial"/>
              </a:rPr>
              <a:t>S</a:t>
            </a:r>
            <a:r>
              <a:rPr dirty="0" baseline="36111" sz="1500" spc="-352">
                <a:solidFill>
                  <a:srgbClr val="FFFFFF"/>
                </a:solidFill>
                <a:latin typeface="RobotoRegular"/>
                <a:cs typeface="RobotoRegular"/>
              </a:rPr>
              <a:t>? </a:t>
            </a:r>
            <a:r>
              <a:rPr dirty="0" sz="1100">
                <a:solidFill>
                  <a:srgbClr val="A9B7C5"/>
                </a:solidFill>
                <a:latin typeface="Arial"/>
                <a:cs typeface="Arial"/>
              </a:rPr>
              <a:t>tring </a:t>
            </a:r>
            <a:r>
              <a:rPr dirty="0" sz="1100" spc="-5">
                <a:solidFill>
                  <a:srgbClr val="A9B7C5"/>
                </a:solidFill>
                <a:latin typeface="Arial"/>
                <a:cs typeface="Arial"/>
              </a:rPr>
              <a:t>usuario</a:t>
            </a:r>
            <a:r>
              <a:rPr dirty="0" sz="1100" spc="-5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dirty="0" sz="1100" spc="-5">
                <a:solidFill>
                  <a:srgbClr val="A9B7C5"/>
                </a:solidFill>
                <a:latin typeface="Arial"/>
                <a:cs typeface="Arial"/>
              </a:rPr>
              <a:t>String password)</a:t>
            </a:r>
            <a:r>
              <a:rPr dirty="0" sz="1100" spc="10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6251" y="2635630"/>
            <a:ext cx="2711450" cy="2056764"/>
          </a:xfrm>
          <a:custGeom>
            <a:avLst/>
            <a:gdLst/>
            <a:ahLst/>
            <a:cxnLst/>
            <a:rect l="l" t="t" r="r" b="b"/>
            <a:pathLst>
              <a:path w="2711450" h="2056764">
                <a:moveTo>
                  <a:pt x="617093" y="1267333"/>
                </a:moveTo>
                <a:lnTo>
                  <a:pt x="966088" y="1267333"/>
                </a:lnTo>
                <a:lnTo>
                  <a:pt x="0" y="0"/>
                </a:lnTo>
                <a:lnTo>
                  <a:pt x="1489583" y="1267333"/>
                </a:lnTo>
                <a:lnTo>
                  <a:pt x="2711069" y="1267333"/>
                </a:lnTo>
                <a:lnTo>
                  <a:pt x="2711069" y="1398905"/>
                </a:lnTo>
                <a:lnTo>
                  <a:pt x="2711069" y="1596263"/>
                </a:lnTo>
                <a:lnTo>
                  <a:pt x="2711069" y="2056764"/>
                </a:lnTo>
                <a:lnTo>
                  <a:pt x="1489583" y="2056764"/>
                </a:lnTo>
                <a:lnTo>
                  <a:pt x="966088" y="2056764"/>
                </a:lnTo>
                <a:lnTo>
                  <a:pt x="617093" y="2056764"/>
                </a:lnTo>
                <a:lnTo>
                  <a:pt x="617093" y="1596263"/>
                </a:lnTo>
                <a:lnTo>
                  <a:pt x="617093" y="1398905"/>
                </a:lnTo>
                <a:lnTo>
                  <a:pt x="617093" y="1267333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12338" y="3899103"/>
            <a:ext cx="191262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RobotoRegular"/>
                <a:cs typeface="RobotoRegular"/>
              </a:rPr>
              <a:t>Este </a:t>
            </a: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efecto secundario… </a:t>
            </a:r>
            <a:r>
              <a:rPr dirty="0" sz="1000" spc="-10">
                <a:solidFill>
                  <a:srgbClr val="FFFFFF"/>
                </a:solidFill>
                <a:latin typeface="RobotoRegular"/>
                <a:cs typeface="RobotoRegular"/>
              </a:rPr>
              <a:t>¡Solo  </a:t>
            </a: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queríamos </a:t>
            </a:r>
            <a:r>
              <a:rPr dirty="0" sz="1000" spc="-10">
                <a:solidFill>
                  <a:srgbClr val="FFFFFF"/>
                </a:solidFill>
                <a:latin typeface="RobotoRegular"/>
                <a:cs typeface="RobotoRegular"/>
              </a:rPr>
              <a:t>verificar </a:t>
            </a: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usuario y  password!. ¿Y si tenemos que ir a  otro sitio a validar la IP o lo </a:t>
            </a:r>
            <a:r>
              <a:rPr dirty="0" sz="1000" spc="-10">
                <a:solidFill>
                  <a:srgbClr val="FFFFFF"/>
                </a:solidFill>
                <a:latin typeface="RobotoRegular"/>
                <a:cs typeface="RobotoRegular"/>
              </a:rPr>
              <a:t>que  </a:t>
            </a: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sea?</a:t>
            </a:r>
            <a:endParaRPr sz="1000">
              <a:latin typeface="RobotoRegular"/>
              <a:cs typeface="Roboto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39765" y="2563876"/>
            <a:ext cx="3246120" cy="1741805"/>
          </a:xfrm>
          <a:custGeom>
            <a:avLst/>
            <a:gdLst/>
            <a:ahLst/>
            <a:cxnLst/>
            <a:rect l="l" t="t" r="r" b="b"/>
            <a:pathLst>
              <a:path w="3246120" h="1741804">
                <a:moveTo>
                  <a:pt x="1151889" y="950468"/>
                </a:moveTo>
                <a:lnTo>
                  <a:pt x="1500886" y="950468"/>
                </a:lnTo>
                <a:lnTo>
                  <a:pt x="0" y="0"/>
                </a:lnTo>
                <a:lnTo>
                  <a:pt x="2024380" y="950468"/>
                </a:lnTo>
                <a:lnTo>
                  <a:pt x="3245866" y="950468"/>
                </a:lnTo>
                <a:lnTo>
                  <a:pt x="3245866" y="1082294"/>
                </a:lnTo>
                <a:lnTo>
                  <a:pt x="3245866" y="1280033"/>
                </a:lnTo>
                <a:lnTo>
                  <a:pt x="3245866" y="1741424"/>
                </a:lnTo>
                <a:lnTo>
                  <a:pt x="2024380" y="1741424"/>
                </a:lnTo>
                <a:lnTo>
                  <a:pt x="1500886" y="1741424"/>
                </a:lnTo>
                <a:lnTo>
                  <a:pt x="1151889" y="1741424"/>
                </a:lnTo>
                <a:lnTo>
                  <a:pt x="1151889" y="1280033"/>
                </a:lnTo>
                <a:lnTo>
                  <a:pt x="1151889" y="1082294"/>
                </a:lnTo>
                <a:lnTo>
                  <a:pt x="1151889" y="950468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471920" y="3739388"/>
            <a:ext cx="19291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Comentario inutil. </a:t>
            </a:r>
            <a:r>
              <a:rPr dirty="0" sz="1000" spc="-10">
                <a:solidFill>
                  <a:srgbClr val="FFFFFF"/>
                </a:solidFill>
                <a:latin typeface="RobotoRegular"/>
                <a:cs typeface="RobotoRegular"/>
              </a:rPr>
              <a:t>Más </a:t>
            </a: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sobre esto  después.</a:t>
            </a:r>
            <a:endParaRPr sz="1000">
              <a:latin typeface="RobotoRegular"/>
              <a:cs typeface="Roboto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6028" y="1289303"/>
            <a:ext cx="3030855" cy="887094"/>
          </a:xfrm>
          <a:custGeom>
            <a:avLst/>
            <a:gdLst/>
            <a:ahLst/>
            <a:cxnLst/>
            <a:rect l="l" t="t" r="r" b="b"/>
            <a:pathLst>
              <a:path w="3030854" h="887094">
                <a:moveTo>
                  <a:pt x="936878" y="0"/>
                </a:moveTo>
                <a:lnTo>
                  <a:pt x="1285875" y="0"/>
                </a:lnTo>
                <a:lnTo>
                  <a:pt x="1809369" y="0"/>
                </a:lnTo>
                <a:lnTo>
                  <a:pt x="3030854" y="0"/>
                </a:lnTo>
                <a:lnTo>
                  <a:pt x="3030854" y="517398"/>
                </a:lnTo>
                <a:lnTo>
                  <a:pt x="3030854" y="739140"/>
                </a:lnTo>
                <a:lnTo>
                  <a:pt x="3030854" y="886968"/>
                </a:lnTo>
                <a:lnTo>
                  <a:pt x="1809369" y="886968"/>
                </a:lnTo>
                <a:lnTo>
                  <a:pt x="1285875" y="886968"/>
                </a:lnTo>
                <a:lnTo>
                  <a:pt x="936878" y="886968"/>
                </a:lnTo>
                <a:lnTo>
                  <a:pt x="936878" y="739140"/>
                </a:lnTo>
                <a:lnTo>
                  <a:pt x="0" y="803910"/>
                </a:lnTo>
                <a:lnTo>
                  <a:pt x="936878" y="517398"/>
                </a:lnTo>
                <a:lnTo>
                  <a:pt x="936878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582536" y="1257427"/>
            <a:ext cx="180403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Nivel de abstracción </a:t>
            </a:r>
            <a:r>
              <a:rPr dirty="0" sz="1000" spc="-10">
                <a:solidFill>
                  <a:srgbClr val="FFFFFF"/>
                </a:solidFill>
                <a:latin typeface="RobotoRegular"/>
                <a:cs typeface="RobotoRegular"/>
              </a:rPr>
              <a:t>incorrecto:  Acceso </a:t>
            </a: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a bajo nivel a BD </a:t>
            </a:r>
            <a:r>
              <a:rPr dirty="0" sz="1000" spc="-10">
                <a:solidFill>
                  <a:srgbClr val="FFFFFF"/>
                </a:solidFill>
                <a:latin typeface="RobotoRegular"/>
                <a:cs typeface="RobotoRegular"/>
              </a:rPr>
              <a:t>con  verificación </a:t>
            </a: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de datos</a:t>
            </a:r>
            <a:r>
              <a:rPr dirty="0" sz="1000" spc="6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RobotoRegular"/>
                <a:cs typeface="RobotoRegular"/>
              </a:rPr>
              <a:t>correctos.</a:t>
            </a:r>
            <a:endParaRPr sz="1000">
              <a:latin typeface="RobotoRegular"/>
              <a:cs typeface="Roboto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2536" y="1714626"/>
            <a:ext cx="1466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RobotoRegular"/>
                <a:cs typeface="RobotoRegular"/>
              </a:rPr>
              <a:t>Por </a:t>
            </a: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no decir </a:t>
            </a:r>
            <a:r>
              <a:rPr dirty="0" sz="1000" spc="-10">
                <a:solidFill>
                  <a:srgbClr val="FFFFFF"/>
                </a:solidFill>
                <a:latin typeface="RobotoRegular"/>
                <a:cs typeface="RobotoRegular"/>
              </a:rPr>
              <a:t>que</a:t>
            </a: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 estamos</a:t>
            </a:r>
            <a:endParaRPr sz="1000">
              <a:latin typeface="RobotoRegular"/>
              <a:cs typeface="Roboto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2794" y="1812163"/>
            <a:ext cx="699515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CC7831"/>
                </a:solidFill>
                <a:latin typeface="Arial"/>
                <a:cs typeface="Arial"/>
              </a:rPr>
              <a:t>if </a:t>
            </a:r>
            <a:r>
              <a:rPr dirty="0" sz="1100" spc="-5">
                <a:solidFill>
                  <a:srgbClr val="A9B7C5"/>
                </a:solidFill>
                <a:latin typeface="Arial"/>
                <a:cs typeface="Arial"/>
              </a:rPr>
              <a:t>(OracleExecute( “SELECT COUNT(*) </a:t>
            </a:r>
            <a:r>
              <a:rPr dirty="0" sz="1100">
                <a:solidFill>
                  <a:srgbClr val="A9B7C5"/>
                </a:solidFill>
                <a:latin typeface="Arial"/>
                <a:cs typeface="Arial"/>
              </a:rPr>
              <a:t>FROM </a:t>
            </a:r>
            <a:r>
              <a:rPr dirty="0" sz="1100" spc="-5">
                <a:solidFill>
                  <a:srgbClr val="A9B7C5"/>
                </a:solidFill>
                <a:latin typeface="Arial"/>
                <a:cs typeface="Arial"/>
              </a:rPr>
              <a:t>USERS </a:t>
            </a:r>
            <a:r>
              <a:rPr dirty="0" sz="1100" spc="5">
                <a:solidFill>
                  <a:srgbClr val="A9B7C5"/>
                </a:solidFill>
                <a:latin typeface="Arial"/>
                <a:cs typeface="Arial"/>
              </a:rPr>
              <a:t>WHERE </a:t>
            </a:r>
            <a:r>
              <a:rPr dirty="0" sz="1100" spc="-5">
                <a:solidFill>
                  <a:srgbClr val="A9B7C5"/>
                </a:solidFill>
                <a:latin typeface="Arial"/>
                <a:cs typeface="Arial"/>
              </a:rPr>
              <a:t>USER=’usuario’ 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AND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m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P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a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A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nd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S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a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S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n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=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do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‘p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e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a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l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s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p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s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a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w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s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o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s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r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w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d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o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’”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r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)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d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)</a:t>
            </a:r>
            <a:r>
              <a:rPr dirty="0" baseline="-16666" sz="1500" spc="-367">
                <a:solidFill>
                  <a:srgbClr val="FFFFFF"/>
                </a:solidFill>
                <a:latin typeface="RobotoRegular"/>
                <a:cs typeface="RobotoRegular"/>
              </a:rPr>
              <a:t>…</a:t>
            </a:r>
            <a:r>
              <a:rPr dirty="0" sz="1100" spc="-245">
                <a:solidFill>
                  <a:srgbClr val="A9B7C5"/>
                </a:solidFill>
                <a:latin typeface="Arial"/>
                <a:cs typeface="Arial"/>
              </a:rPr>
              <a:t>{</a:t>
            </a:r>
            <a:r>
              <a:rPr dirty="0" sz="1100" spc="-21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baseline="-16666" sz="1500" spc="-7">
                <a:solidFill>
                  <a:srgbClr val="FFFFFF"/>
                </a:solidFill>
                <a:latin typeface="RobotoRegular"/>
                <a:cs typeface="RobotoRegular"/>
              </a:rPr>
              <a:t>¿en</a:t>
            </a:r>
            <a:endParaRPr baseline="-16666" sz="1500">
              <a:latin typeface="RobotoRegular"/>
              <a:cs typeface="Roboto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2536" y="2019426"/>
            <a:ext cx="3644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RobotoRegular"/>
                <a:cs typeface="RobotoRegular"/>
              </a:rPr>
              <a:t>claro?</a:t>
            </a:r>
            <a:endParaRPr sz="1000">
              <a:latin typeface="RobotoRegular"/>
              <a:cs typeface="RobotoRegula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79801" y="2336800"/>
            <a:ext cx="2990215" cy="1457960"/>
          </a:xfrm>
          <a:custGeom>
            <a:avLst/>
            <a:gdLst/>
            <a:ahLst/>
            <a:cxnLst/>
            <a:rect l="l" t="t" r="r" b="b"/>
            <a:pathLst>
              <a:path w="2990215" h="1457960">
                <a:moveTo>
                  <a:pt x="1532889" y="668527"/>
                </a:moveTo>
                <a:lnTo>
                  <a:pt x="1775714" y="668527"/>
                </a:lnTo>
                <a:lnTo>
                  <a:pt x="2139950" y="668527"/>
                </a:lnTo>
                <a:lnTo>
                  <a:pt x="2989834" y="668527"/>
                </a:lnTo>
                <a:lnTo>
                  <a:pt x="2989834" y="800100"/>
                </a:lnTo>
                <a:lnTo>
                  <a:pt x="2989834" y="997457"/>
                </a:lnTo>
                <a:lnTo>
                  <a:pt x="2989834" y="1457960"/>
                </a:lnTo>
                <a:lnTo>
                  <a:pt x="2139950" y="1457960"/>
                </a:lnTo>
                <a:lnTo>
                  <a:pt x="1775714" y="1457960"/>
                </a:lnTo>
                <a:lnTo>
                  <a:pt x="1532889" y="1457960"/>
                </a:lnTo>
                <a:lnTo>
                  <a:pt x="1532889" y="997457"/>
                </a:lnTo>
                <a:lnTo>
                  <a:pt x="0" y="0"/>
                </a:lnTo>
                <a:lnTo>
                  <a:pt x="1532889" y="800100"/>
                </a:lnTo>
                <a:lnTo>
                  <a:pt x="1532889" y="66852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092702" y="3153917"/>
            <a:ext cx="119443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¿Oracle?. ¿Y si  mañana es otra</a:t>
            </a:r>
            <a:r>
              <a:rPr dirty="0" sz="1000" spc="-10">
                <a:solidFill>
                  <a:srgbClr val="FFFFFF"/>
                </a:solidFill>
                <a:latin typeface="RobotoRegular"/>
                <a:cs typeface="RobotoRegular"/>
              </a:rPr>
              <a:t> BD?.</a:t>
            </a:r>
            <a:endParaRPr sz="1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¿Control de</a:t>
            </a:r>
            <a:r>
              <a:rPr dirty="0" sz="1000" spc="-15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RobotoRegular"/>
                <a:cs typeface="RobotoRegular"/>
              </a:rPr>
              <a:t>errores?</a:t>
            </a:r>
            <a:endParaRPr sz="1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399999"/>
            <a:ext cx="151193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60">
                <a:solidFill>
                  <a:srgbClr val="FFFFFF"/>
                </a:solidFill>
              </a:rPr>
              <a:t>Funcion</a:t>
            </a:r>
            <a:r>
              <a:rPr dirty="0" sz="3000" spc="-380">
                <a:solidFill>
                  <a:srgbClr val="FFFFFF"/>
                </a:solidFill>
              </a:rPr>
              <a:t>e</a:t>
            </a:r>
            <a:r>
              <a:rPr dirty="0" sz="3000" spc="-409">
                <a:solidFill>
                  <a:srgbClr val="FFFFFF"/>
                </a:solidFill>
              </a:rPr>
              <a:t>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83944" y="1119632"/>
            <a:ext cx="73501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El código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se debe leer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como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si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fuera prosa,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de arriba a  abajo, de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mayor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a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menor</a:t>
            </a:r>
            <a:r>
              <a:rPr dirty="0" sz="2400" spc="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abstracción: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900" y="2162555"/>
            <a:ext cx="7581900" cy="2717800"/>
          </a:xfrm>
          <a:prstGeom prst="rect">
            <a:avLst/>
          </a:prstGeom>
          <a:solidFill>
            <a:srgbClr val="434343"/>
          </a:solidFill>
        </p:spPr>
        <p:txBody>
          <a:bodyPr wrap="square" lIns="0" tIns="88900" rIns="0" bIns="0" rtlCol="0" vert="horz">
            <a:spAutoFit/>
          </a:bodyPr>
          <a:lstStyle/>
          <a:p>
            <a:pPr marL="196850" marR="3647440" indent="-105410">
              <a:lnSpc>
                <a:spcPct val="100000"/>
              </a:lnSpc>
              <a:spcBef>
                <a:spcPts val="700"/>
              </a:spcBef>
            </a:pPr>
            <a:r>
              <a:rPr dirty="0" sz="1000" spc="-10">
                <a:solidFill>
                  <a:srgbClr val="CC7831"/>
                </a:solidFill>
                <a:latin typeface="Arial"/>
                <a:cs typeface="Arial"/>
              </a:rPr>
              <a:t>public void </a:t>
            </a:r>
            <a:r>
              <a:rPr dirty="0" sz="1000" spc="-5">
                <a:solidFill>
                  <a:srgbClr val="FFC56C"/>
                </a:solidFill>
                <a:latin typeface="Arial"/>
                <a:cs typeface="Arial"/>
              </a:rPr>
              <a:t>leemosConfiguracionYDetallesDeUsuario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() {  leemosConfiguracionDeUsuario() </a:t>
            </a:r>
            <a:r>
              <a:rPr dirty="0" sz="1000" spc="-10">
                <a:solidFill>
                  <a:srgbClr val="CC7831"/>
                </a:solidFill>
                <a:latin typeface="Arial"/>
                <a:cs typeface="Arial"/>
              </a:rPr>
              <a:t>&amp;&amp;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leemosDetallesDeUsuario()</a:t>
            </a:r>
            <a:r>
              <a:rPr dirty="0" sz="1000" spc="8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private </a:t>
            </a:r>
            <a:r>
              <a:rPr dirty="0" sz="1000" spc="-10">
                <a:solidFill>
                  <a:srgbClr val="CC7831"/>
                </a:solidFill>
                <a:latin typeface="Arial"/>
                <a:cs typeface="Arial"/>
              </a:rPr>
              <a:t>void </a:t>
            </a:r>
            <a:r>
              <a:rPr dirty="0" sz="1000" spc="-5">
                <a:solidFill>
                  <a:srgbClr val="FFC56C"/>
                </a:solidFill>
                <a:latin typeface="Arial"/>
                <a:cs typeface="Arial"/>
              </a:rPr>
              <a:t>leemosDetallesDeUsuario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()</a:t>
            </a:r>
            <a:r>
              <a:rPr dirty="0" sz="1000" spc="2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leerDetallesDeLdap()</a:t>
            </a:r>
            <a:r>
              <a:rPr dirty="0" sz="1000" spc="1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96850" marR="4852035" indent="-105410">
              <a:lnSpc>
                <a:spcPct val="100000"/>
              </a:lnSpc>
            </a:pP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private </a:t>
            </a:r>
            <a:r>
              <a:rPr dirty="0" sz="1000" spc="-10">
                <a:solidFill>
                  <a:srgbClr val="CC7831"/>
                </a:solidFill>
                <a:latin typeface="Arial"/>
                <a:cs typeface="Arial"/>
              </a:rPr>
              <a:t>void </a:t>
            </a:r>
            <a:r>
              <a:rPr dirty="0" sz="1000" spc="-5">
                <a:solidFill>
                  <a:srgbClr val="FFC56C"/>
                </a:solidFill>
                <a:latin typeface="Arial"/>
                <a:cs typeface="Arial"/>
              </a:rPr>
              <a:t>leemosConfiguracionDeUsuario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() {  leerConfigDeBaseDeDatos()</a:t>
            </a:r>
            <a:r>
              <a:rPr dirty="0" sz="100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private </a:t>
            </a:r>
            <a:r>
              <a:rPr dirty="0" sz="1000" spc="-10">
                <a:solidFill>
                  <a:srgbClr val="CC7831"/>
                </a:solidFill>
                <a:latin typeface="Arial"/>
                <a:cs typeface="Arial"/>
              </a:rPr>
              <a:t>void </a:t>
            </a:r>
            <a:r>
              <a:rPr dirty="0" sz="1000" spc="-5">
                <a:solidFill>
                  <a:srgbClr val="FFC56C"/>
                </a:solidFill>
                <a:latin typeface="Arial"/>
                <a:cs typeface="Arial"/>
              </a:rPr>
              <a:t>leerDetallesDeLdap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()</a:t>
            </a:r>
            <a:r>
              <a:rPr dirty="0" sz="1000" spc="3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399999"/>
            <a:ext cx="151193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60">
                <a:solidFill>
                  <a:srgbClr val="FFFFFF"/>
                </a:solidFill>
              </a:rPr>
              <a:t>Funcion</a:t>
            </a:r>
            <a:r>
              <a:rPr dirty="0" sz="3000" spc="-380">
                <a:solidFill>
                  <a:srgbClr val="FFFFFF"/>
                </a:solidFill>
              </a:rPr>
              <a:t>e</a:t>
            </a:r>
            <a:r>
              <a:rPr dirty="0" sz="3000" spc="-409">
                <a:solidFill>
                  <a:srgbClr val="FFFFFF"/>
                </a:solidFill>
              </a:rPr>
              <a:t>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83944" y="1264920"/>
            <a:ext cx="5304790" cy="17945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27760" algn="l"/>
              </a:tabLst>
            </a:pP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switch:	(o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multiples</a:t>
            </a:r>
            <a:r>
              <a:rPr dirty="0" sz="2400" spc="2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if-else)</a:t>
            </a:r>
            <a:endParaRPr sz="2400">
              <a:latin typeface="RobotoRegular"/>
              <a:cs typeface="RobotoRegular"/>
            </a:endParaRPr>
          </a:p>
          <a:p>
            <a:pPr marL="88265">
              <a:lnSpc>
                <a:spcPct val="100000"/>
              </a:lnSpc>
              <a:spcBef>
                <a:spcPts val="605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1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Son largos</a:t>
            </a:r>
            <a:endParaRPr sz="2400">
              <a:latin typeface="RobotoRegular"/>
              <a:cs typeface="RobotoRegular"/>
            </a:endParaRPr>
          </a:p>
          <a:p>
            <a:pPr marL="88265">
              <a:lnSpc>
                <a:spcPct val="100000"/>
              </a:lnSpc>
              <a:spcBef>
                <a:spcPts val="60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29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Seguro que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hacen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mas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400" spc="-10">
                <a:solidFill>
                  <a:srgbClr val="212121"/>
                </a:solidFill>
                <a:latin typeface="RobotoRegular"/>
                <a:cs typeface="RobotoRegular"/>
              </a:rPr>
              <a:t>una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cosa</a:t>
            </a:r>
            <a:endParaRPr sz="2400">
              <a:latin typeface="RobotoRegular"/>
              <a:cs typeface="RobotoRegular"/>
            </a:endParaRPr>
          </a:p>
          <a:p>
            <a:pPr marL="88265">
              <a:lnSpc>
                <a:spcPct val="100000"/>
              </a:lnSpc>
              <a:spcBef>
                <a:spcPts val="60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29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Mas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dificiles de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mantener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399999"/>
            <a:ext cx="151193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60">
                <a:solidFill>
                  <a:srgbClr val="FFFFFF"/>
                </a:solidFill>
              </a:rPr>
              <a:t>Funcion</a:t>
            </a:r>
            <a:r>
              <a:rPr dirty="0" sz="3000" spc="-380">
                <a:solidFill>
                  <a:srgbClr val="FFFFFF"/>
                </a:solidFill>
              </a:rPr>
              <a:t>e</a:t>
            </a:r>
            <a:r>
              <a:rPr dirty="0" sz="3000" spc="-409">
                <a:solidFill>
                  <a:srgbClr val="FFFFFF"/>
                </a:solidFill>
              </a:rPr>
              <a:t>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129665"/>
            <a:ext cx="4413885" cy="2476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7475" marR="1189990" indent="-10541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Integer </a:t>
            </a:r>
            <a:r>
              <a:rPr dirty="0" sz="1000" spc="-5">
                <a:solidFill>
                  <a:srgbClr val="FFC56C"/>
                </a:solidFill>
                <a:latin typeface="Arial"/>
                <a:cs typeface="Arial"/>
              </a:rPr>
              <a:t>calculaPagoAEmpleado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 Empleado empleado ) { 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if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 </a:t>
            </a: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empleado.type ==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Empleado.COMERCIAL_TIPO1)</a:t>
            </a:r>
            <a:r>
              <a:rPr dirty="0" sz="1000" spc="4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256540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calculaPagoAComercial( </a:t>
            </a:r>
            <a:r>
              <a:rPr dirty="0" sz="1000" spc="-10">
                <a:solidFill>
                  <a:srgbClr val="CC7831"/>
                </a:solidFill>
                <a:latin typeface="Arial"/>
                <a:cs typeface="Arial"/>
              </a:rPr>
              <a:t>int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porcentajeComision )</a:t>
            </a:r>
            <a:r>
              <a:rPr dirty="0" sz="1000" spc="1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256540" marR="775335" indent="-139065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else </a:t>
            </a:r>
            <a:r>
              <a:rPr dirty="0" sz="1000" spc="-10">
                <a:solidFill>
                  <a:srgbClr val="CC7831"/>
                </a:solidFill>
                <a:latin typeface="Arial"/>
                <a:cs typeface="Arial"/>
              </a:rPr>
              <a:t>if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 </a:t>
            </a: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empleado.type ==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Empleado.COMERCIAL_TIPO2 ) {  calculaPagoAComercial() + getComisionFija()</a:t>
            </a:r>
            <a:r>
              <a:rPr dirty="0" sz="1000" spc="4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256540" marR="5080" indent="-139065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else </a:t>
            </a:r>
            <a:r>
              <a:rPr dirty="0" sz="1000" spc="-10">
                <a:solidFill>
                  <a:srgbClr val="CC7831"/>
                </a:solidFill>
                <a:latin typeface="Arial"/>
                <a:cs typeface="Arial"/>
              </a:rPr>
              <a:t>if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 </a:t>
            </a: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empleado.type ==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Empleado.DIRECTIVO_ACCIONISTA ) {  calculaPagoADirectivo(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int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porcentajeDeBonus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, int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numeroDeAcciones )</a:t>
            </a:r>
            <a:r>
              <a:rPr dirty="0" sz="1000" spc="2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256540" marR="1247140" indent="-139065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else </a:t>
            </a:r>
            <a:r>
              <a:rPr dirty="0" sz="1000" spc="-10">
                <a:solidFill>
                  <a:srgbClr val="CC7831"/>
                </a:solidFill>
                <a:latin typeface="Arial"/>
                <a:cs typeface="Arial"/>
              </a:rPr>
              <a:t>if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 </a:t>
            </a: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empleado.type ==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Empleado.GERENTE ) {  calculaPagoAGerente(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int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porcentajeDeComision )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else </a:t>
            </a:r>
            <a:r>
              <a:rPr dirty="0" sz="1000" spc="-10">
                <a:solidFill>
                  <a:srgbClr val="CC7831"/>
                </a:solidFill>
                <a:latin typeface="Arial"/>
                <a:cs typeface="Arial"/>
              </a:rPr>
              <a:t>if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 </a:t>
            </a: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empleado.type ==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Empleado.SENORA_LIMIPEZA)</a:t>
            </a:r>
            <a:r>
              <a:rPr dirty="0" sz="1000" spc="5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calculaPagoAGerente(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int </a:t>
            </a:r>
            <a:r>
              <a:rPr dirty="0" sz="1000">
                <a:solidFill>
                  <a:srgbClr val="A9B7C5"/>
                </a:solidFill>
                <a:latin typeface="Arial"/>
                <a:cs typeface="Arial"/>
              </a:rPr>
              <a:t>metrosDeOficina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)</a:t>
            </a:r>
            <a:r>
              <a:rPr dirty="0" sz="1000" spc="-2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else </a:t>
            </a:r>
            <a:r>
              <a:rPr dirty="0" sz="1000" spc="-10">
                <a:solidFill>
                  <a:srgbClr val="CC7831"/>
                </a:solidFill>
                <a:latin typeface="Arial"/>
                <a:cs typeface="Arial"/>
              </a:rPr>
              <a:t>if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(...)</a:t>
            </a:r>
            <a:r>
              <a:rPr dirty="0" sz="100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 </a:t>
            </a:r>
            <a:r>
              <a:rPr dirty="0" sz="1000" spc="-5">
                <a:solidFill>
                  <a:srgbClr val="CC7831"/>
                </a:solidFill>
                <a:latin typeface="Arial"/>
                <a:cs typeface="Arial"/>
              </a:rPr>
              <a:t>else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256540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throw Exception(“Tipo de empleado</a:t>
            </a:r>
            <a:r>
              <a:rPr dirty="0" sz="1000" spc="-4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inválido”)</a:t>
            </a:r>
            <a:endParaRPr sz="10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7397" y="1128140"/>
            <a:ext cx="3328035" cy="2373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95">
                <a:latin typeface="Verdana"/>
                <a:cs typeface="Verdana"/>
              </a:rPr>
              <a:t>Problemas:</a:t>
            </a:r>
            <a:endParaRPr sz="14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dirty="0" sz="1400" spc="-210">
                <a:latin typeface="Verdana"/>
                <a:cs typeface="Verdana"/>
              </a:rPr>
              <a:t>Hace </a:t>
            </a:r>
            <a:r>
              <a:rPr dirty="0" sz="1400" spc="-229">
                <a:latin typeface="Verdana"/>
                <a:cs typeface="Verdana"/>
              </a:rPr>
              <a:t>más </a:t>
            </a:r>
            <a:r>
              <a:rPr dirty="0" sz="1400" spc="-195">
                <a:latin typeface="Verdana"/>
                <a:cs typeface="Verdana"/>
              </a:rPr>
              <a:t>de </a:t>
            </a:r>
            <a:r>
              <a:rPr dirty="0" sz="1400" spc="-204">
                <a:latin typeface="Verdana"/>
                <a:cs typeface="Verdana"/>
              </a:rPr>
              <a:t>una</a:t>
            </a:r>
            <a:r>
              <a:rPr dirty="0" sz="1400" spc="-285">
                <a:latin typeface="Verdana"/>
                <a:cs typeface="Verdana"/>
              </a:rPr>
              <a:t> </a:t>
            </a:r>
            <a:r>
              <a:rPr dirty="0" sz="1400" spc="-190">
                <a:latin typeface="Verdana"/>
                <a:cs typeface="Verdana"/>
              </a:rPr>
              <a:t>cosa</a:t>
            </a:r>
            <a:endParaRPr sz="14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dirty="0" sz="1400" spc="-180">
                <a:latin typeface="Verdana"/>
                <a:cs typeface="Verdana"/>
              </a:rPr>
              <a:t>La</a:t>
            </a:r>
            <a:r>
              <a:rPr dirty="0" sz="1400" spc="-229">
                <a:latin typeface="Verdana"/>
                <a:cs typeface="Verdana"/>
              </a:rPr>
              <a:t> </a:t>
            </a:r>
            <a:r>
              <a:rPr dirty="0" sz="1400" spc="-155">
                <a:latin typeface="Verdana"/>
                <a:cs typeface="Verdana"/>
              </a:rPr>
              <a:t>lista</a:t>
            </a:r>
            <a:r>
              <a:rPr dirty="0" sz="1400" spc="-229">
                <a:latin typeface="Verdana"/>
                <a:cs typeface="Verdana"/>
              </a:rPr>
              <a:t> </a:t>
            </a:r>
            <a:r>
              <a:rPr dirty="0" sz="1400" spc="-195">
                <a:latin typeface="Verdana"/>
                <a:cs typeface="Verdana"/>
              </a:rPr>
              <a:t>de</a:t>
            </a:r>
            <a:r>
              <a:rPr dirty="0" sz="1400" spc="-245">
                <a:latin typeface="Verdana"/>
                <a:cs typeface="Verdana"/>
              </a:rPr>
              <a:t> </a:t>
            </a:r>
            <a:r>
              <a:rPr dirty="0" sz="1400" spc="-165">
                <a:latin typeface="Verdana"/>
                <a:cs typeface="Verdana"/>
              </a:rPr>
              <a:t>tipos</a:t>
            </a:r>
            <a:r>
              <a:rPr dirty="0" sz="1400" spc="-245">
                <a:latin typeface="Verdana"/>
                <a:cs typeface="Verdana"/>
              </a:rPr>
              <a:t> </a:t>
            </a:r>
            <a:r>
              <a:rPr dirty="0" sz="1400" spc="-175">
                <a:latin typeface="Verdana"/>
                <a:cs typeface="Verdana"/>
              </a:rPr>
              <a:t>podría</a:t>
            </a:r>
            <a:r>
              <a:rPr dirty="0" sz="1400" spc="-260">
                <a:latin typeface="Verdana"/>
                <a:cs typeface="Verdana"/>
              </a:rPr>
              <a:t> </a:t>
            </a:r>
            <a:r>
              <a:rPr dirty="0" sz="1400" spc="-175">
                <a:latin typeface="Verdana"/>
                <a:cs typeface="Verdana"/>
              </a:rPr>
              <a:t>ser</a:t>
            </a:r>
            <a:r>
              <a:rPr dirty="0" sz="1400" spc="-245">
                <a:latin typeface="Verdana"/>
                <a:cs typeface="Verdana"/>
              </a:rPr>
              <a:t> </a:t>
            </a:r>
            <a:r>
              <a:rPr dirty="0" sz="1400" spc="-170">
                <a:latin typeface="Verdana"/>
                <a:cs typeface="Verdana"/>
              </a:rPr>
              <a:t>ilimitada</a:t>
            </a:r>
            <a:endParaRPr sz="1400">
              <a:latin typeface="Verdana"/>
              <a:cs typeface="Verdana"/>
            </a:endParaRPr>
          </a:p>
          <a:p>
            <a:pPr marL="469900" marR="168275" indent="-22860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dirty="0" sz="1400" spc="-200">
                <a:latin typeface="Verdana"/>
                <a:cs typeface="Verdana"/>
              </a:rPr>
              <a:t>Incumple </a:t>
            </a:r>
            <a:r>
              <a:rPr dirty="0" sz="1400" spc="-145">
                <a:latin typeface="Verdana"/>
                <a:cs typeface="Verdana"/>
              </a:rPr>
              <a:t>el </a:t>
            </a:r>
            <a:r>
              <a:rPr dirty="0" sz="1400" spc="-160">
                <a:latin typeface="Verdana"/>
                <a:cs typeface="Verdana"/>
              </a:rPr>
              <a:t>principio</a:t>
            </a:r>
            <a:r>
              <a:rPr dirty="0" sz="1400" spc="-415">
                <a:latin typeface="Verdana"/>
                <a:cs typeface="Verdana"/>
              </a:rPr>
              <a:t> </a:t>
            </a:r>
            <a:r>
              <a:rPr dirty="0" sz="1400" spc="-195">
                <a:latin typeface="Verdana"/>
                <a:cs typeface="Verdana"/>
              </a:rPr>
              <a:t>de </a:t>
            </a:r>
            <a:r>
              <a:rPr dirty="0" sz="1400" spc="-180">
                <a:latin typeface="Verdana"/>
                <a:cs typeface="Verdana"/>
              </a:rPr>
              <a:t>responsabilidad  </a:t>
            </a:r>
            <a:r>
              <a:rPr dirty="0" sz="1400" spc="-210">
                <a:latin typeface="Verdana"/>
                <a:cs typeface="Verdana"/>
              </a:rPr>
              <a:t>única: </a:t>
            </a:r>
            <a:r>
              <a:rPr dirty="0" sz="1400" spc="-220">
                <a:latin typeface="Verdana"/>
                <a:cs typeface="Verdana"/>
              </a:rPr>
              <a:t>hay </a:t>
            </a:r>
            <a:r>
              <a:rPr dirty="0" sz="1400" spc="-235">
                <a:latin typeface="Verdana"/>
                <a:cs typeface="Verdana"/>
              </a:rPr>
              <a:t>más </a:t>
            </a:r>
            <a:r>
              <a:rPr dirty="0" sz="1400" spc="-195">
                <a:latin typeface="Verdana"/>
                <a:cs typeface="Verdana"/>
              </a:rPr>
              <a:t>de </a:t>
            </a:r>
            <a:r>
              <a:rPr dirty="0" sz="1400" spc="-190">
                <a:latin typeface="Verdana"/>
                <a:cs typeface="Verdana"/>
              </a:rPr>
              <a:t>un </a:t>
            </a:r>
            <a:r>
              <a:rPr dirty="0" sz="1400" spc="-195">
                <a:latin typeface="Verdana"/>
                <a:cs typeface="Verdana"/>
              </a:rPr>
              <a:t>motivo para  </a:t>
            </a:r>
            <a:r>
              <a:rPr dirty="0" sz="1400" spc="-185">
                <a:latin typeface="Verdana"/>
                <a:cs typeface="Verdana"/>
              </a:rPr>
              <a:t>cambiarla</a:t>
            </a:r>
            <a:endParaRPr sz="14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dirty="0" sz="1400" spc="-200">
                <a:latin typeface="Verdana"/>
                <a:cs typeface="Verdana"/>
              </a:rPr>
              <a:t>Incumple </a:t>
            </a:r>
            <a:r>
              <a:rPr dirty="0" sz="1400" spc="-190">
                <a:latin typeface="Verdana"/>
                <a:cs typeface="Verdana"/>
              </a:rPr>
              <a:t>en </a:t>
            </a:r>
            <a:r>
              <a:rPr dirty="0" sz="1400" spc="-160">
                <a:latin typeface="Verdana"/>
                <a:cs typeface="Verdana"/>
              </a:rPr>
              <a:t>principio</a:t>
            </a:r>
            <a:r>
              <a:rPr dirty="0" sz="1400" spc="-385">
                <a:latin typeface="Verdana"/>
                <a:cs typeface="Verdana"/>
              </a:rPr>
              <a:t> </a:t>
            </a:r>
            <a:r>
              <a:rPr dirty="0" sz="1400" spc="-195">
                <a:latin typeface="Verdana"/>
                <a:cs typeface="Verdana"/>
              </a:rPr>
              <a:t>de </a:t>
            </a:r>
            <a:r>
              <a:rPr dirty="0" sz="1400" spc="-165">
                <a:latin typeface="Verdana"/>
                <a:cs typeface="Verdana"/>
              </a:rPr>
              <a:t>Abierto/Cerrado</a:t>
            </a:r>
            <a:endParaRPr sz="1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400" spc="-245">
                <a:latin typeface="Verdana"/>
                <a:cs typeface="Verdana"/>
              </a:rPr>
              <a:t>(“O”</a:t>
            </a:r>
            <a:r>
              <a:rPr dirty="0" sz="1400" spc="-225">
                <a:latin typeface="Verdana"/>
                <a:cs typeface="Verdana"/>
              </a:rPr>
              <a:t> </a:t>
            </a:r>
            <a:r>
              <a:rPr dirty="0" sz="1400" spc="-254">
                <a:latin typeface="Verdana"/>
                <a:cs typeface="Verdana"/>
              </a:rPr>
              <a:t>SOLID)</a:t>
            </a:r>
            <a:endParaRPr sz="1400">
              <a:latin typeface="Verdana"/>
              <a:cs typeface="Verdana"/>
            </a:endParaRPr>
          </a:p>
          <a:p>
            <a:pPr marL="469900" marR="5080" indent="-22860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dirty="0" sz="1400" spc="-190">
                <a:latin typeface="Verdana"/>
                <a:cs typeface="Verdana"/>
              </a:rPr>
              <a:t>Hipotéticamente, </a:t>
            </a:r>
            <a:r>
              <a:rPr dirty="0" sz="1400" spc="-175">
                <a:latin typeface="Verdana"/>
                <a:cs typeface="Verdana"/>
              </a:rPr>
              <a:t>podría </a:t>
            </a:r>
            <a:r>
              <a:rPr dirty="0" sz="1400" spc="-190">
                <a:latin typeface="Verdana"/>
                <a:cs typeface="Verdana"/>
              </a:rPr>
              <a:t>haber </a:t>
            </a:r>
            <a:r>
              <a:rPr dirty="0" sz="1400" spc="-170">
                <a:latin typeface="Verdana"/>
                <a:cs typeface="Verdana"/>
              </a:rPr>
              <a:t>otros  </a:t>
            </a:r>
            <a:r>
              <a:rPr dirty="0" sz="1400" spc="-200">
                <a:latin typeface="Verdana"/>
                <a:cs typeface="Verdana"/>
              </a:rPr>
              <a:t>muchos</a:t>
            </a:r>
            <a:r>
              <a:rPr dirty="0" sz="1400" spc="-235">
                <a:latin typeface="Verdana"/>
                <a:cs typeface="Verdana"/>
              </a:rPr>
              <a:t> </a:t>
            </a:r>
            <a:r>
              <a:rPr dirty="0" sz="1400" spc="-190">
                <a:latin typeface="Verdana"/>
                <a:cs typeface="Verdana"/>
              </a:rPr>
              <a:t>módulos</a:t>
            </a:r>
            <a:r>
              <a:rPr dirty="0" sz="1400" spc="-260">
                <a:latin typeface="Verdana"/>
                <a:cs typeface="Verdana"/>
              </a:rPr>
              <a:t> </a:t>
            </a:r>
            <a:r>
              <a:rPr dirty="0" sz="1400" spc="-195">
                <a:latin typeface="Verdana"/>
                <a:cs typeface="Verdana"/>
              </a:rPr>
              <a:t>que</a:t>
            </a:r>
            <a:r>
              <a:rPr dirty="0" sz="1400" spc="-229">
                <a:latin typeface="Verdana"/>
                <a:cs typeface="Verdana"/>
              </a:rPr>
              <a:t> </a:t>
            </a:r>
            <a:r>
              <a:rPr dirty="0" sz="1400" spc="-180">
                <a:latin typeface="Verdana"/>
                <a:cs typeface="Verdana"/>
              </a:rPr>
              <a:t>tuvieran</a:t>
            </a:r>
            <a:r>
              <a:rPr dirty="0" sz="1400" spc="-250">
                <a:latin typeface="Verdana"/>
                <a:cs typeface="Verdana"/>
              </a:rPr>
              <a:t> </a:t>
            </a:r>
            <a:r>
              <a:rPr dirty="0" sz="1400" spc="-190">
                <a:latin typeface="Verdana"/>
                <a:cs typeface="Verdana"/>
              </a:rPr>
              <a:t>esta</a:t>
            </a:r>
            <a:r>
              <a:rPr dirty="0" sz="1400" spc="-235">
                <a:latin typeface="Verdana"/>
                <a:cs typeface="Verdana"/>
              </a:rPr>
              <a:t> </a:t>
            </a:r>
            <a:r>
              <a:rPr dirty="0" sz="1400" spc="-215">
                <a:latin typeface="Verdana"/>
                <a:cs typeface="Verdana"/>
              </a:rPr>
              <a:t>misma  </a:t>
            </a:r>
            <a:r>
              <a:rPr dirty="0" sz="1400" spc="-170">
                <a:latin typeface="Verdana"/>
                <a:cs typeface="Verdana"/>
              </a:rPr>
              <a:t>estructura </a:t>
            </a:r>
            <a:r>
              <a:rPr dirty="0" sz="1400" spc="-195">
                <a:latin typeface="Verdana"/>
                <a:cs typeface="Verdana"/>
              </a:rPr>
              <a:t>de</a:t>
            </a:r>
            <a:r>
              <a:rPr dirty="0" sz="1400" spc="-315">
                <a:latin typeface="Verdana"/>
                <a:cs typeface="Verdana"/>
              </a:rPr>
              <a:t> </a:t>
            </a:r>
            <a:r>
              <a:rPr dirty="0" sz="1400" spc="-130">
                <a:latin typeface="Verdana"/>
                <a:cs typeface="Verdana"/>
              </a:rPr>
              <a:t>if/switch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631" y="1053083"/>
            <a:ext cx="8943340" cy="4090670"/>
          </a:xfrm>
          <a:custGeom>
            <a:avLst/>
            <a:gdLst/>
            <a:ahLst/>
            <a:cxnLst/>
            <a:rect l="l" t="t" r="r" b="b"/>
            <a:pathLst>
              <a:path w="8943340" h="4090670">
                <a:moveTo>
                  <a:pt x="8942832" y="0"/>
                </a:moveTo>
                <a:lnTo>
                  <a:pt x="0" y="0"/>
                </a:lnTo>
                <a:lnTo>
                  <a:pt x="0" y="4090416"/>
                </a:lnTo>
                <a:lnTo>
                  <a:pt x="8942832" y="4090416"/>
                </a:lnTo>
                <a:lnTo>
                  <a:pt x="8942832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3944" y="399999"/>
            <a:ext cx="151193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60">
                <a:solidFill>
                  <a:srgbClr val="FFFFFF"/>
                </a:solidFill>
              </a:rPr>
              <a:t>Funcion</a:t>
            </a:r>
            <a:r>
              <a:rPr dirty="0" sz="3000" spc="-380">
                <a:solidFill>
                  <a:srgbClr val="FFFFFF"/>
                </a:solidFill>
              </a:rPr>
              <a:t>e</a:t>
            </a:r>
            <a:r>
              <a:rPr dirty="0" sz="3000" spc="-409">
                <a:solidFill>
                  <a:srgbClr val="FFFFFF"/>
                </a:solidFill>
              </a:rPr>
              <a:t>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1807" y="1129665"/>
            <a:ext cx="728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// o</a:t>
            </a:r>
            <a:r>
              <a:rPr dirty="0" sz="1000" spc="-7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Interface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676" y="1129665"/>
            <a:ext cx="159194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abstract class</a:t>
            </a:r>
            <a:r>
              <a:rPr dirty="0" sz="1000" spc="-3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Empleado{</a:t>
            </a:r>
            <a:endParaRPr sz="1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g</a:t>
            </a: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S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a</a:t>
            </a:r>
            <a:r>
              <a:rPr dirty="0" sz="1000" spc="-15">
                <a:solidFill>
                  <a:srgbClr val="A9B7C5"/>
                </a:solidFill>
                <a:latin typeface="Arial"/>
                <a:cs typeface="Arial"/>
              </a:rPr>
              <a:t>l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ari</a:t>
            </a: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  <a:p>
            <a:pPr marL="466725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getDiaDePago()</a:t>
            </a:r>
            <a:endParaRPr sz="1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class EmpleadosFactory</a:t>
            </a:r>
            <a:r>
              <a:rPr dirty="0" sz="1000" spc="-4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676" y="2044445"/>
            <a:ext cx="7508240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4392930" indent="-3556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static Empleado creaEmpleadoPorTipo(String </a:t>
            </a: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type)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{  </a:t>
            </a: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switch(type)</a:t>
            </a:r>
            <a:r>
              <a:rPr dirty="0" sz="1000" spc="3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326390" marR="4156075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case COMERCIAL: return new EmpleadoComercial();  case DIRECTIVO: return new EmpleadoDirectivo();  case GERENT: return new</a:t>
            </a:r>
            <a:r>
              <a:rPr dirty="0" sz="1000" spc="-3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EmpleadoGerente();</a:t>
            </a:r>
            <a:endParaRPr sz="1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Class EmpleadoComercial implements/extends Empleado</a:t>
            </a:r>
            <a:r>
              <a:rPr dirty="0" sz="1000" spc="-7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Public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int getSalario() { // implementacion real para este tipo de usuario. </a:t>
            </a:r>
            <a:r>
              <a:rPr dirty="0" sz="1000" spc="-10">
                <a:solidFill>
                  <a:srgbClr val="A9B7C5"/>
                </a:solidFill>
                <a:latin typeface="Arial"/>
                <a:cs typeface="Arial"/>
              </a:rPr>
              <a:t>Solo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esto cambia </a:t>
            </a:r>
            <a:r>
              <a:rPr dirty="0" sz="1000">
                <a:solidFill>
                  <a:srgbClr val="A9B7C5"/>
                </a:solidFill>
                <a:latin typeface="Arial"/>
                <a:cs typeface="Arial"/>
              </a:rPr>
              <a:t>si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hay que cambiar la </a:t>
            </a:r>
            <a:r>
              <a:rPr dirty="0" sz="1000">
                <a:solidFill>
                  <a:srgbClr val="A9B7C5"/>
                </a:solidFill>
                <a:latin typeface="Arial"/>
                <a:cs typeface="Arial"/>
              </a:rPr>
              <a:t>forma </a:t>
            </a:r>
            <a:r>
              <a:rPr dirty="0" sz="1000" spc="15">
                <a:solidFill>
                  <a:srgbClr val="A9B7C5"/>
                </a:solidFill>
                <a:latin typeface="Arial"/>
                <a:cs typeface="Arial"/>
              </a:rPr>
              <a:t>de</a:t>
            </a:r>
            <a:r>
              <a:rPr dirty="0" sz="1000" spc="6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cálcuulo</a:t>
            </a:r>
            <a:endParaRPr sz="10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3211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95">
                <a:solidFill>
                  <a:srgbClr val="FFFFFF"/>
                </a:solidFill>
              </a:rPr>
              <a:t>Funciones </a:t>
            </a:r>
            <a:r>
              <a:rPr dirty="0" sz="2400" spc="-100">
                <a:solidFill>
                  <a:srgbClr val="FFFFFF"/>
                </a:solidFill>
              </a:rPr>
              <a:t>-</a:t>
            </a:r>
            <a:r>
              <a:rPr dirty="0" sz="2400" spc="-565">
                <a:solidFill>
                  <a:srgbClr val="FFFFFF"/>
                </a:solidFill>
              </a:rPr>
              <a:t> </a:t>
            </a:r>
            <a:r>
              <a:rPr dirty="0" sz="2400" spc="-335">
                <a:solidFill>
                  <a:srgbClr val="FFFFFF"/>
                </a:solidFill>
              </a:rPr>
              <a:t>Argumentos de métodos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86002" y="1343025"/>
            <a:ext cx="716470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debiera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haber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mas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2 parámetros. 1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mejor que</a:t>
            </a:r>
            <a:r>
              <a:rPr dirty="0" sz="2000" spc="-5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2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3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son muchos,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y mas hay que</a:t>
            </a:r>
            <a:r>
              <a:rPr dirty="0" sz="2000" spc="-3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justificarlo</a:t>
            </a:r>
            <a:endParaRPr sz="2000">
              <a:latin typeface="RobotoRegular"/>
              <a:cs typeface="RobotoRegular"/>
            </a:endParaRPr>
          </a:p>
          <a:p>
            <a:pPr marL="367665" marR="151765" indent="-355600">
              <a:lnSpc>
                <a:spcPct val="100000"/>
              </a:lnSpc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Intentar evitar (salvo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se justo lo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se espera)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los  parámetros se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cambien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dentro 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una función. Usar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los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valores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</a:t>
            </a:r>
            <a:r>
              <a:rPr dirty="0" sz="20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retorno.</a:t>
            </a:r>
            <a:endParaRPr sz="2000">
              <a:latin typeface="RobotoRegular"/>
              <a:cs typeface="RobotoRegular"/>
            </a:endParaRPr>
          </a:p>
          <a:p>
            <a:pPr marL="367665" marR="5080" indent="-355600">
              <a:lnSpc>
                <a:spcPct val="100000"/>
              </a:lnSpc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parámetro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nunca deberia ser boolean. Si tenemos un  boolean tenemos un </a:t>
            </a:r>
            <a:r>
              <a:rPr dirty="0" sz="2000" spc="-130" i="1">
                <a:solidFill>
                  <a:srgbClr val="212121"/>
                </a:solidFill>
                <a:latin typeface="Trebuchet MS"/>
                <a:cs typeface="Trebuchet MS"/>
              </a:rPr>
              <a:t>if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y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eso quiere decir 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funcion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hará  al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menos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cosas: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haz dos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 funciones!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258185" cy="5143500"/>
            <a:chOff x="0" y="0"/>
            <a:chExt cx="325818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58185" cy="5143500"/>
            </a:xfrm>
            <a:custGeom>
              <a:avLst/>
              <a:gdLst/>
              <a:ahLst/>
              <a:cxnLst/>
              <a:rect l="l" t="t" r="r" b="b"/>
              <a:pathLst>
                <a:path w="3258185" h="5143500">
                  <a:moveTo>
                    <a:pt x="591569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258065" y="5143498"/>
                  </a:lnTo>
                  <a:lnTo>
                    <a:pt x="5915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5344" cy="731520"/>
            </a:xfrm>
            <a:custGeom>
              <a:avLst/>
              <a:gdLst/>
              <a:ahLst/>
              <a:cxnLst/>
              <a:rect l="l" t="t" r="r" b="b"/>
              <a:pathLst>
                <a:path w="855344" h="731520">
                  <a:moveTo>
                    <a:pt x="47792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54963" y="731520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7189" y="0"/>
              <a:ext cx="513715" cy="739140"/>
            </a:xfrm>
            <a:custGeom>
              <a:avLst/>
              <a:gdLst/>
              <a:ahLst/>
              <a:cxnLst/>
              <a:rect l="l" t="t" r="r" b="b"/>
              <a:pathLst>
                <a:path w="513715" h="739140">
                  <a:moveTo>
                    <a:pt x="129489" y="0"/>
                  </a:moveTo>
                  <a:lnTo>
                    <a:pt x="0" y="0"/>
                  </a:lnTo>
                  <a:lnTo>
                    <a:pt x="383921" y="739139"/>
                  </a:lnTo>
                  <a:lnTo>
                    <a:pt x="513410" y="739139"/>
                  </a:lnTo>
                  <a:lnTo>
                    <a:pt x="129489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9619" y="0"/>
            <a:ext cx="451612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930"/>
              <a:t>Advertencias</a:t>
            </a:r>
            <a:endParaRPr sz="7200"/>
          </a:p>
        </p:txBody>
      </p:sp>
      <p:sp>
        <p:nvSpPr>
          <p:cNvPr id="8" name="object 8"/>
          <p:cNvSpPr txBox="1"/>
          <p:nvPr/>
        </p:nvSpPr>
        <p:spPr>
          <a:xfrm>
            <a:off x="193039" y="1211326"/>
            <a:ext cx="431165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800" spc="910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Lo que vamos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ver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son 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recomendaciones.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son la biblia. 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Cada caso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es diferente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y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el sentido  común está por encima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las</a:t>
            </a:r>
            <a:r>
              <a:rPr dirty="0" sz="1800" spc="-5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normas.</a:t>
            </a:r>
            <a:endParaRPr sz="1800">
              <a:latin typeface="RobotoRegular"/>
              <a:cs typeface="RobotoRegular"/>
            </a:endParaRPr>
          </a:p>
          <a:p>
            <a:pPr marL="355600" marR="581025" indent="-342900">
              <a:lnSpc>
                <a:spcPct val="100000"/>
              </a:lnSpc>
              <a:tabLst>
                <a:tab pos="354965" algn="l"/>
              </a:tabLst>
            </a:pPr>
            <a:r>
              <a:rPr dirty="0" sz="1800" spc="910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Hay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cientos (¿miles?)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videos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y 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slides sobre el tema  </a:t>
            </a:r>
            <a:r>
              <a:rPr dirty="0" u="sng" sz="1800" spc="-5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"/>
                <a:cs typeface="Roboto"/>
                <a:hlinkClick r:id="rId2"/>
              </a:rPr>
              <a:t>https://goo.gl/r25If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800" spc="910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Es el </a:t>
            </a:r>
            <a:r>
              <a:rPr dirty="0" sz="1800" spc="-10">
                <a:solidFill>
                  <a:srgbClr val="212121"/>
                </a:solidFill>
                <a:latin typeface="RobotoRegular"/>
                <a:cs typeface="RobotoRegular"/>
              </a:rPr>
              <a:t>resumen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un libro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40538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8200" y="1143000"/>
            <a:ext cx="4343400" cy="3256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3211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95">
                <a:solidFill>
                  <a:srgbClr val="FFFFFF"/>
                </a:solidFill>
              </a:rPr>
              <a:t>Funciones </a:t>
            </a:r>
            <a:r>
              <a:rPr dirty="0" sz="2400" spc="-100">
                <a:solidFill>
                  <a:srgbClr val="FFFFFF"/>
                </a:solidFill>
              </a:rPr>
              <a:t>-</a:t>
            </a:r>
            <a:r>
              <a:rPr dirty="0" sz="2400" spc="-565">
                <a:solidFill>
                  <a:srgbClr val="FFFFFF"/>
                </a:solidFill>
              </a:rPr>
              <a:t> </a:t>
            </a:r>
            <a:r>
              <a:rPr dirty="0" sz="2400" spc="-335">
                <a:solidFill>
                  <a:srgbClr val="FFFFFF"/>
                </a:solidFill>
              </a:rPr>
              <a:t>Argumentos de métodos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86002" y="1343025"/>
            <a:ext cx="59963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Funciones/metodos con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2 parámetros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ok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si</a:t>
            </a:r>
            <a:r>
              <a:rPr dirty="0" sz="2000" spc="-3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están</a:t>
            </a:r>
            <a:endParaRPr sz="2000">
              <a:latin typeface="RobotoRegular"/>
              <a:cs typeface="RobotoRegular"/>
            </a:endParaRPr>
          </a:p>
          <a:p>
            <a:pPr marL="367665">
              <a:lnSpc>
                <a:spcPct val="100000"/>
              </a:lnSpc>
            </a:pP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relacionados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002" y="3172460"/>
            <a:ext cx="54648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¿Se puede mejorar creando una nueva</a:t>
            </a:r>
            <a:r>
              <a:rPr dirty="0" sz="20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clase?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751" y="2225039"/>
            <a:ext cx="5282565" cy="783590"/>
          </a:xfrm>
          <a:prstGeom prst="rect">
            <a:avLst/>
          </a:prstGeom>
          <a:solidFill>
            <a:srgbClr val="434343"/>
          </a:solidFill>
        </p:spPr>
        <p:txBody>
          <a:bodyPr wrap="square" lIns="0" tIns="889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Point point = </a:t>
            </a:r>
            <a:r>
              <a:rPr dirty="0" sz="1000" spc="-5">
                <a:solidFill>
                  <a:srgbClr val="FFC56C"/>
                </a:solidFill>
                <a:latin typeface="Arial"/>
                <a:cs typeface="Arial"/>
              </a:rPr>
              <a:t>makePoint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 float </a:t>
            </a:r>
            <a:r>
              <a:rPr dirty="0" sz="1000">
                <a:solidFill>
                  <a:srgbClr val="A9B7C5"/>
                </a:solidFill>
                <a:latin typeface="Arial"/>
                <a:cs typeface="Arial"/>
              </a:rPr>
              <a:t>x,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float </a:t>
            </a:r>
            <a:r>
              <a:rPr dirty="0" sz="1000" spc="-20">
                <a:solidFill>
                  <a:srgbClr val="A9B7C5"/>
                </a:solidFill>
                <a:latin typeface="Arial"/>
                <a:cs typeface="Arial"/>
              </a:rPr>
              <a:t>y)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 {</a:t>
            </a:r>
            <a:endParaRPr sz="10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126" y="2938652"/>
            <a:ext cx="679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5751" y="3721608"/>
            <a:ext cx="5282565" cy="1082040"/>
          </a:xfrm>
          <a:prstGeom prst="rect">
            <a:avLst/>
          </a:prstGeom>
          <a:solidFill>
            <a:srgbClr val="434343"/>
          </a:solidFill>
        </p:spPr>
        <p:txBody>
          <a:bodyPr wrap="square" lIns="0" tIns="895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05"/>
              </a:spcBef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Circle circulo = </a:t>
            </a:r>
            <a:r>
              <a:rPr dirty="0" sz="1000" spc="-5">
                <a:solidFill>
                  <a:srgbClr val="FFC56C"/>
                </a:solidFill>
                <a:latin typeface="Arial"/>
                <a:cs typeface="Arial"/>
              </a:rPr>
              <a:t>makeCircle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 float x, float </a:t>
            </a:r>
            <a:r>
              <a:rPr dirty="0" sz="1000" spc="-20">
                <a:solidFill>
                  <a:srgbClr val="A9B7C5"/>
                </a:solidFill>
                <a:latin typeface="Arial"/>
                <a:cs typeface="Arial"/>
              </a:rPr>
              <a:t>y,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float</a:t>
            </a:r>
            <a:r>
              <a:rPr dirty="0" sz="1000" spc="4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radio)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Circle circulo = </a:t>
            </a:r>
            <a:r>
              <a:rPr dirty="0" sz="1000" spc="-5">
                <a:solidFill>
                  <a:srgbClr val="FFC56C"/>
                </a:solidFill>
                <a:latin typeface="Arial"/>
                <a:cs typeface="Arial"/>
              </a:rPr>
              <a:t>makeCircle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( Point point, float</a:t>
            </a:r>
            <a:r>
              <a:rPr dirty="0" sz="1000" spc="2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A9B7C5"/>
                </a:solidFill>
                <a:latin typeface="Arial"/>
                <a:cs typeface="Arial"/>
              </a:rPr>
              <a:t>radio)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3211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95">
                <a:solidFill>
                  <a:srgbClr val="FFFFFF"/>
                </a:solidFill>
              </a:rPr>
              <a:t>Funciones </a:t>
            </a:r>
            <a:r>
              <a:rPr dirty="0" sz="2400" spc="-100">
                <a:solidFill>
                  <a:srgbClr val="FFFFFF"/>
                </a:solidFill>
              </a:rPr>
              <a:t>-</a:t>
            </a:r>
            <a:r>
              <a:rPr dirty="0" sz="2400" spc="-565">
                <a:solidFill>
                  <a:srgbClr val="FFFFFF"/>
                </a:solidFill>
              </a:rPr>
              <a:t> </a:t>
            </a:r>
            <a:r>
              <a:rPr dirty="0" sz="2400" spc="-335">
                <a:solidFill>
                  <a:srgbClr val="FFFFFF"/>
                </a:solidFill>
              </a:rPr>
              <a:t>Argumentos de métodos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86002" y="1343025"/>
            <a:ext cx="710120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Si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hay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excepciones…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lanza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una exception!.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(No tiene</a:t>
            </a:r>
            <a:r>
              <a:rPr dirty="0" sz="2000" spc="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porque</a:t>
            </a:r>
            <a:endParaRPr sz="2000">
              <a:latin typeface="RobotoRegular"/>
              <a:cs typeface="RobotoRegular"/>
            </a:endParaRPr>
          </a:p>
          <a:p>
            <a:pPr marL="367665">
              <a:lnSpc>
                <a:spcPct val="100000"/>
              </a:lnSpc>
            </a:pP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ser procesada</a:t>
            </a:r>
            <a:r>
              <a:rPr dirty="0" sz="2000" spc="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inmediatamente)</a:t>
            </a:r>
            <a:endParaRPr sz="20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000">
              <a:latin typeface="RobotoRegular"/>
              <a:cs typeface="RobotoRegular"/>
            </a:endParaRPr>
          </a:p>
          <a:p>
            <a:pPr marL="367665" marR="605155" indent="-355600">
              <a:lnSpc>
                <a:spcPct val="100000"/>
              </a:lnSpc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devuelvas códigos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(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-1, -2 ..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) de error,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devuelve una  exception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una clase que contenga</a:t>
            </a:r>
            <a:r>
              <a:rPr dirty="0" sz="2000" spc="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información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6663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30">
                <a:solidFill>
                  <a:srgbClr val="FFFFFF"/>
                </a:solidFill>
              </a:rPr>
              <a:t>Comentarios en</a:t>
            </a:r>
            <a:r>
              <a:rPr dirty="0" sz="2400" spc="-455">
                <a:solidFill>
                  <a:srgbClr val="FFFFFF"/>
                </a:solidFill>
              </a:rPr>
              <a:t> </a:t>
            </a:r>
            <a:r>
              <a:rPr dirty="0" sz="2400" spc="-315">
                <a:solidFill>
                  <a:srgbClr val="FFFFFF"/>
                </a:solidFill>
              </a:rPr>
              <a:t>código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343025"/>
            <a:ext cx="7597775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889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Solo debe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haber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comentarios cuando el código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sea capaz</a:t>
            </a:r>
            <a:r>
              <a:rPr dirty="0" sz="2000" spc="3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</a:t>
            </a:r>
            <a:endParaRPr sz="2000">
              <a:latin typeface="RobotoRegular"/>
              <a:cs typeface="RobotoRegular"/>
            </a:endParaRPr>
          </a:p>
          <a:p>
            <a:pPr algn="ctr" marR="4445635">
              <a:lnSpc>
                <a:spcPct val="100000"/>
              </a:lnSpc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expresar lo que</a:t>
            </a:r>
            <a:r>
              <a:rPr dirty="0" sz="2000" spc="-5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hace.</a:t>
            </a:r>
            <a:endParaRPr sz="2000">
              <a:latin typeface="RobotoRegular"/>
              <a:cs typeface="RobotoRegular"/>
            </a:endParaRPr>
          </a:p>
          <a:p>
            <a:pPr algn="ctr" marR="4451985">
              <a:lnSpc>
                <a:spcPct val="100000"/>
              </a:lnSpc>
              <a:tabLst>
                <a:tab pos="3549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Comentarios</a:t>
            </a:r>
            <a:r>
              <a:rPr dirty="0" sz="2000" spc="-9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aceptables</a:t>
            </a:r>
            <a:endParaRPr sz="2000">
              <a:latin typeface="RobotoRegular"/>
              <a:cs typeface="RobotoRegular"/>
            </a:endParaRPr>
          </a:p>
          <a:p>
            <a:pPr algn="ctr" marR="4389120">
              <a:lnSpc>
                <a:spcPct val="100000"/>
              </a:lnSpc>
              <a:tabLst>
                <a:tab pos="3549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© y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otros</a:t>
            </a:r>
            <a:r>
              <a:rPr dirty="0" sz="2000" spc="-4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legales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Advertencias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porqué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se ha tomado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una</a:t>
            </a:r>
            <a:r>
              <a:rPr dirty="0" sz="2000" spc="-5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decisión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JavaDoc para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APIs</a:t>
            </a:r>
            <a:r>
              <a:rPr dirty="0" sz="2000" spc="-3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públicas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Inaceptables: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Los que mosquean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(contradicen al</a:t>
            </a:r>
            <a:r>
              <a:rPr dirty="0" sz="2000" spc="-2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código)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tabLst>
                <a:tab pos="82486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Código</a:t>
            </a:r>
            <a:r>
              <a:rPr dirty="0" sz="2000" spc="-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obsoleto</a:t>
            </a:r>
            <a:r>
              <a:rPr dirty="0" sz="20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comentado</a:t>
            </a:r>
            <a:r>
              <a:rPr dirty="0" sz="20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0" i="1">
                <a:solidFill>
                  <a:srgbClr val="212121"/>
                </a:solidFill>
                <a:latin typeface="Trebuchet MS"/>
                <a:cs typeface="Trebuchet MS"/>
              </a:rPr>
              <a:t>por</a:t>
            </a:r>
            <a:r>
              <a:rPr dirty="0" sz="2000" spc="-130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000" spc="35" i="1">
                <a:solidFill>
                  <a:srgbClr val="212121"/>
                </a:solidFill>
                <a:latin typeface="Trebuchet MS"/>
                <a:cs typeface="Trebuchet MS"/>
              </a:rPr>
              <a:t>si</a:t>
            </a:r>
            <a:r>
              <a:rPr dirty="0" sz="2000" spc="-12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000" spc="75" i="1">
                <a:solidFill>
                  <a:srgbClr val="212121"/>
                </a:solidFill>
                <a:latin typeface="Trebuchet MS"/>
                <a:cs typeface="Trebuchet MS"/>
              </a:rPr>
              <a:t>acaso</a:t>
            </a:r>
            <a:r>
              <a:rPr dirty="0" sz="2000" spc="-13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000" spc="-20" i="1">
                <a:solidFill>
                  <a:srgbClr val="212121"/>
                </a:solidFill>
                <a:latin typeface="Trebuchet MS"/>
                <a:cs typeface="Trebuchet MS"/>
              </a:rPr>
              <a:t>algun</a:t>
            </a:r>
            <a:r>
              <a:rPr dirty="0" sz="2000" spc="-150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000" spc="-75" i="1">
                <a:solidFill>
                  <a:srgbClr val="212121"/>
                </a:solidFill>
                <a:latin typeface="Trebuchet MS"/>
                <a:cs typeface="Trebuchet MS"/>
              </a:rPr>
              <a:t>dia…</a:t>
            </a:r>
            <a:r>
              <a:rPr dirty="0" sz="2000" spc="-114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Usa</a:t>
            </a:r>
            <a:r>
              <a:rPr dirty="0" sz="2000" spc="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git!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Comentarios de histórico de</a:t>
            </a:r>
            <a:r>
              <a:rPr dirty="0" sz="2000" spc="-7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versiones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Los 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aportan</a:t>
            </a:r>
            <a:r>
              <a:rPr dirty="0" sz="2000" spc="-4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nada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6663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30">
                <a:solidFill>
                  <a:srgbClr val="FFFFFF"/>
                </a:solidFill>
              </a:rPr>
              <a:t>Comentarios en</a:t>
            </a:r>
            <a:r>
              <a:rPr dirty="0" sz="2400" spc="-455">
                <a:solidFill>
                  <a:srgbClr val="FFFFFF"/>
                </a:solidFill>
              </a:rPr>
              <a:t> </a:t>
            </a:r>
            <a:r>
              <a:rPr dirty="0" sz="2400" spc="-315">
                <a:solidFill>
                  <a:srgbClr val="FFFFFF"/>
                </a:solidFill>
              </a:rPr>
              <a:t>código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143000"/>
            <a:ext cx="2620010" cy="1221105"/>
            <a:chOff x="0" y="1143000"/>
            <a:chExt cx="2620010" cy="1221105"/>
          </a:xfrm>
        </p:grpSpPr>
        <p:sp>
          <p:nvSpPr>
            <p:cNvPr id="5" name="object 5"/>
            <p:cNvSpPr/>
            <p:nvPr/>
          </p:nvSpPr>
          <p:spPr>
            <a:xfrm>
              <a:off x="0" y="1143000"/>
              <a:ext cx="2620010" cy="1221105"/>
            </a:xfrm>
            <a:custGeom>
              <a:avLst/>
              <a:gdLst/>
              <a:ahLst/>
              <a:cxnLst/>
              <a:rect l="l" t="t" r="r" b="b"/>
              <a:pathLst>
                <a:path w="2620010" h="1221105">
                  <a:moveTo>
                    <a:pt x="2619756" y="0"/>
                  </a:moveTo>
                  <a:lnTo>
                    <a:pt x="0" y="0"/>
                  </a:lnTo>
                  <a:lnTo>
                    <a:pt x="0" y="1220724"/>
                  </a:lnTo>
                  <a:lnTo>
                    <a:pt x="2619756" y="1220724"/>
                  </a:lnTo>
                  <a:lnTo>
                    <a:pt x="2619756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424" y="1239773"/>
              <a:ext cx="2095500" cy="147955"/>
            </a:xfrm>
            <a:custGeom>
              <a:avLst/>
              <a:gdLst/>
              <a:ahLst/>
              <a:cxnLst/>
              <a:rect l="l" t="t" r="r" b="b"/>
              <a:pathLst>
                <a:path w="2095500" h="147955">
                  <a:moveTo>
                    <a:pt x="2095500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2095500" y="147827"/>
                  </a:lnTo>
                  <a:lnTo>
                    <a:pt x="2095500" y="0"/>
                  </a:lnTo>
                  <a:close/>
                </a:path>
              </a:pathLst>
            </a:custGeom>
            <a:solidFill>
              <a:srgbClr val="EEEF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8739" y="1216913"/>
            <a:ext cx="20529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95">
                <a:solidFill>
                  <a:srgbClr val="232729"/>
                </a:solidFill>
                <a:latin typeface="Arial"/>
                <a:cs typeface="Arial"/>
              </a:rPr>
              <a:t>/** </a:t>
            </a:r>
            <a:r>
              <a:rPr dirty="0" sz="1000" spc="155">
                <a:solidFill>
                  <a:srgbClr val="232729"/>
                </a:solidFill>
                <a:latin typeface="Arial"/>
                <a:cs typeface="Arial"/>
              </a:rPr>
              <a:t>* </a:t>
            </a:r>
            <a:r>
              <a:rPr dirty="0" sz="1000" spc="15">
                <a:solidFill>
                  <a:srgbClr val="232729"/>
                </a:solidFill>
                <a:latin typeface="Arial"/>
                <a:cs typeface="Arial"/>
              </a:rPr>
              <a:t>Always </a:t>
            </a:r>
            <a:r>
              <a:rPr dirty="0" sz="1000" spc="100">
                <a:solidFill>
                  <a:srgbClr val="232729"/>
                </a:solidFill>
                <a:latin typeface="Arial"/>
                <a:cs typeface="Arial"/>
              </a:rPr>
              <a:t>returns </a:t>
            </a:r>
            <a:r>
              <a:rPr dirty="0" sz="1000" spc="145">
                <a:solidFill>
                  <a:srgbClr val="232729"/>
                </a:solidFill>
                <a:latin typeface="Arial"/>
                <a:cs typeface="Arial"/>
              </a:rPr>
              <a:t>true.</a:t>
            </a:r>
            <a:r>
              <a:rPr dirty="0" sz="1000" spc="185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232729"/>
                </a:solidFill>
                <a:latin typeface="Arial"/>
                <a:cs typeface="Arial"/>
              </a:rPr>
              <a:t>*/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14" y="1239773"/>
            <a:ext cx="2165985" cy="439420"/>
          </a:xfrm>
          <a:custGeom>
            <a:avLst/>
            <a:gdLst/>
            <a:ahLst/>
            <a:cxnLst/>
            <a:rect l="l" t="t" r="r" b="b"/>
            <a:pathLst>
              <a:path w="2165985" h="439419">
                <a:moveTo>
                  <a:pt x="2164080" y="291084"/>
                </a:moveTo>
                <a:lnTo>
                  <a:pt x="0" y="291084"/>
                </a:lnTo>
                <a:lnTo>
                  <a:pt x="0" y="438912"/>
                </a:lnTo>
                <a:lnTo>
                  <a:pt x="2164080" y="438912"/>
                </a:lnTo>
                <a:lnTo>
                  <a:pt x="2164080" y="291084"/>
                </a:lnTo>
                <a:close/>
              </a:path>
              <a:path w="2165985" h="439419">
                <a:moveTo>
                  <a:pt x="2165629" y="0"/>
                </a:moveTo>
                <a:lnTo>
                  <a:pt x="2095525" y="0"/>
                </a:lnTo>
                <a:lnTo>
                  <a:pt x="2095525" y="147828"/>
                </a:lnTo>
                <a:lnTo>
                  <a:pt x="2165629" y="147828"/>
                </a:lnTo>
                <a:lnTo>
                  <a:pt x="2165629" y="0"/>
                </a:lnTo>
                <a:close/>
              </a:path>
            </a:pathLst>
          </a:custGeom>
          <a:solidFill>
            <a:srgbClr val="EEE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739" y="1507998"/>
            <a:ext cx="21228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10">
                <a:solidFill>
                  <a:srgbClr val="232729"/>
                </a:solidFill>
                <a:latin typeface="Arial"/>
                <a:cs typeface="Arial"/>
              </a:rPr>
              <a:t>public </a:t>
            </a:r>
            <a:r>
              <a:rPr dirty="0" sz="1000" spc="35">
                <a:solidFill>
                  <a:srgbClr val="232729"/>
                </a:solidFill>
                <a:latin typeface="Arial"/>
                <a:cs typeface="Arial"/>
              </a:rPr>
              <a:t>boolean </a:t>
            </a:r>
            <a:r>
              <a:rPr dirty="0" sz="1000" spc="125">
                <a:solidFill>
                  <a:srgbClr val="232729"/>
                </a:solidFill>
                <a:latin typeface="Arial"/>
                <a:cs typeface="Arial"/>
              </a:rPr>
              <a:t>isAvailable()</a:t>
            </a:r>
            <a:r>
              <a:rPr dirty="0" sz="1000" spc="-6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232729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14" y="1530857"/>
            <a:ext cx="2234565" cy="440690"/>
          </a:xfrm>
          <a:custGeom>
            <a:avLst/>
            <a:gdLst/>
            <a:ahLst/>
            <a:cxnLst/>
            <a:rect l="l" t="t" r="r" b="b"/>
            <a:pathLst>
              <a:path w="2234565" h="440689">
                <a:moveTo>
                  <a:pt x="280416" y="292608"/>
                </a:moveTo>
                <a:lnTo>
                  <a:pt x="0" y="292608"/>
                </a:lnTo>
                <a:lnTo>
                  <a:pt x="0" y="440436"/>
                </a:lnTo>
                <a:lnTo>
                  <a:pt x="280416" y="440436"/>
                </a:lnTo>
                <a:lnTo>
                  <a:pt x="280416" y="292608"/>
                </a:lnTo>
                <a:close/>
              </a:path>
              <a:path w="2234565" h="440689">
                <a:moveTo>
                  <a:pt x="1257312" y="292608"/>
                </a:moveTo>
                <a:lnTo>
                  <a:pt x="280428" y="292608"/>
                </a:lnTo>
                <a:lnTo>
                  <a:pt x="280428" y="440436"/>
                </a:lnTo>
                <a:lnTo>
                  <a:pt x="1257312" y="440436"/>
                </a:lnTo>
                <a:lnTo>
                  <a:pt x="1257312" y="292608"/>
                </a:lnTo>
                <a:close/>
              </a:path>
              <a:path w="2234565" h="440689">
                <a:moveTo>
                  <a:pt x="2234209" y="0"/>
                </a:moveTo>
                <a:lnTo>
                  <a:pt x="2164105" y="0"/>
                </a:lnTo>
                <a:lnTo>
                  <a:pt x="2164105" y="147828"/>
                </a:lnTo>
                <a:lnTo>
                  <a:pt x="2234209" y="147828"/>
                </a:lnTo>
                <a:lnTo>
                  <a:pt x="2234209" y="0"/>
                </a:lnTo>
                <a:close/>
              </a:path>
            </a:pathLst>
          </a:custGeom>
          <a:solidFill>
            <a:srgbClr val="EEE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9156" y="1800605"/>
            <a:ext cx="9321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10">
                <a:solidFill>
                  <a:srgbClr val="232729"/>
                </a:solidFill>
                <a:latin typeface="Arial"/>
                <a:cs typeface="Arial"/>
              </a:rPr>
              <a:t>return</a:t>
            </a:r>
            <a:r>
              <a:rPr dirty="0" sz="1000" spc="204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dirty="0" sz="1000" spc="145">
                <a:solidFill>
                  <a:srgbClr val="232729"/>
                </a:solidFill>
                <a:latin typeface="Arial"/>
                <a:cs typeface="Arial"/>
              </a:rPr>
              <a:t>false;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14" y="1823465"/>
            <a:ext cx="1327785" cy="440690"/>
          </a:xfrm>
          <a:custGeom>
            <a:avLst/>
            <a:gdLst/>
            <a:ahLst/>
            <a:cxnLst/>
            <a:rect l="l" t="t" r="r" b="b"/>
            <a:pathLst>
              <a:path w="1327785" h="440689">
                <a:moveTo>
                  <a:pt x="70104" y="292608"/>
                </a:moveTo>
                <a:lnTo>
                  <a:pt x="0" y="292608"/>
                </a:lnTo>
                <a:lnTo>
                  <a:pt x="0" y="440436"/>
                </a:lnTo>
                <a:lnTo>
                  <a:pt x="70104" y="440436"/>
                </a:lnTo>
                <a:lnTo>
                  <a:pt x="70104" y="292608"/>
                </a:lnTo>
                <a:close/>
              </a:path>
              <a:path w="1327785" h="440689">
                <a:moveTo>
                  <a:pt x="1327429" y="0"/>
                </a:moveTo>
                <a:lnTo>
                  <a:pt x="1257325" y="0"/>
                </a:lnTo>
                <a:lnTo>
                  <a:pt x="1257325" y="147828"/>
                </a:lnTo>
                <a:lnTo>
                  <a:pt x="1327429" y="147828"/>
                </a:lnTo>
                <a:lnTo>
                  <a:pt x="1327429" y="0"/>
                </a:lnTo>
                <a:close/>
              </a:path>
            </a:pathLst>
          </a:custGeom>
          <a:solidFill>
            <a:srgbClr val="EEE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739" y="2093467"/>
            <a:ext cx="952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10">
                <a:solidFill>
                  <a:srgbClr val="232729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1531" y="2116073"/>
            <a:ext cx="70485" cy="147955"/>
          </a:xfrm>
          <a:custGeom>
            <a:avLst/>
            <a:gdLst/>
            <a:ahLst/>
            <a:cxnLst/>
            <a:rect l="l" t="t" r="r" b="b"/>
            <a:pathLst>
              <a:path w="70485" h="147955">
                <a:moveTo>
                  <a:pt x="70103" y="0"/>
                </a:moveTo>
                <a:lnTo>
                  <a:pt x="0" y="0"/>
                </a:lnTo>
                <a:lnTo>
                  <a:pt x="0" y="147827"/>
                </a:lnTo>
                <a:lnTo>
                  <a:pt x="70103" y="147827"/>
                </a:lnTo>
                <a:lnTo>
                  <a:pt x="70103" y="0"/>
                </a:lnTo>
                <a:close/>
              </a:path>
            </a:pathLst>
          </a:custGeom>
          <a:solidFill>
            <a:srgbClr val="EEEF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3750564" y="1525524"/>
            <a:ext cx="3881754" cy="588645"/>
            <a:chOff x="3750564" y="1525524"/>
            <a:chExt cx="3881754" cy="588645"/>
          </a:xfrm>
        </p:grpSpPr>
        <p:sp>
          <p:nvSpPr>
            <p:cNvPr id="16" name="object 16"/>
            <p:cNvSpPr/>
            <p:nvPr/>
          </p:nvSpPr>
          <p:spPr>
            <a:xfrm>
              <a:off x="3750564" y="1525524"/>
              <a:ext cx="3881754" cy="588645"/>
            </a:xfrm>
            <a:custGeom>
              <a:avLst/>
              <a:gdLst/>
              <a:ahLst/>
              <a:cxnLst/>
              <a:rect l="l" t="t" r="r" b="b"/>
              <a:pathLst>
                <a:path w="3881754" h="588644">
                  <a:moveTo>
                    <a:pt x="3881628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3881628" y="588263"/>
                  </a:lnTo>
                  <a:lnTo>
                    <a:pt x="3881628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41623" y="1625472"/>
              <a:ext cx="3627120" cy="294640"/>
            </a:xfrm>
            <a:custGeom>
              <a:avLst/>
              <a:gdLst/>
              <a:ahLst/>
              <a:cxnLst/>
              <a:rect l="l" t="t" r="r" b="b"/>
              <a:pathLst>
                <a:path w="3627120" h="294639">
                  <a:moveTo>
                    <a:pt x="2339340" y="152400"/>
                  </a:moveTo>
                  <a:lnTo>
                    <a:pt x="835152" y="152400"/>
                  </a:lnTo>
                  <a:lnTo>
                    <a:pt x="765048" y="152400"/>
                  </a:lnTo>
                  <a:lnTo>
                    <a:pt x="722376" y="152400"/>
                  </a:lnTo>
                  <a:lnTo>
                    <a:pt x="0" y="152400"/>
                  </a:lnTo>
                  <a:lnTo>
                    <a:pt x="0" y="294132"/>
                  </a:lnTo>
                  <a:lnTo>
                    <a:pt x="722376" y="294132"/>
                  </a:lnTo>
                  <a:lnTo>
                    <a:pt x="765048" y="294132"/>
                  </a:lnTo>
                  <a:lnTo>
                    <a:pt x="835152" y="294132"/>
                  </a:lnTo>
                  <a:lnTo>
                    <a:pt x="2339340" y="294132"/>
                  </a:lnTo>
                  <a:lnTo>
                    <a:pt x="2339340" y="152400"/>
                  </a:lnTo>
                  <a:close/>
                </a:path>
                <a:path w="3627120" h="294639">
                  <a:moveTo>
                    <a:pt x="3627120" y="0"/>
                  </a:moveTo>
                  <a:lnTo>
                    <a:pt x="3627120" y="0"/>
                  </a:lnTo>
                  <a:lnTo>
                    <a:pt x="0" y="0"/>
                  </a:lnTo>
                  <a:lnTo>
                    <a:pt x="0" y="141732"/>
                  </a:lnTo>
                  <a:lnTo>
                    <a:pt x="3627120" y="141732"/>
                  </a:lnTo>
                  <a:lnTo>
                    <a:pt x="3627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750564" y="1525524"/>
            <a:ext cx="3881754" cy="58864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// somedev1 - 6/7/02 Adding temporary tracking of </a:t>
            </a:r>
            <a:r>
              <a:rPr dirty="0" sz="1000" spc="-10">
                <a:solidFill>
                  <a:srgbClr val="444444"/>
                </a:solidFill>
                <a:latin typeface="Arial"/>
                <a:cs typeface="Arial"/>
              </a:rPr>
              <a:t>Login</a:t>
            </a:r>
            <a:r>
              <a:rPr dirty="0" sz="1000" spc="-3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screen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// somedev2 - </a:t>
            </a:r>
            <a:r>
              <a:rPr dirty="0" sz="1000" spc="-10">
                <a:solidFill>
                  <a:srgbClr val="444444"/>
                </a:solidFill>
                <a:latin typeface="Arial"/>
                <a:cs typeface="Arial"/>
              </a:rPr>
              <a:t>5/22/07 </a:t>
            </a: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Temporary </a:t>
            </a:r>
            <a:r>
              <a:rPr dirty="0" sz="1000" spc="5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dirty="0" sz="1000" spc="-7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ass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80963" y="1777873"/>
            <a:ext cx="35560" cy="142240"/>
          </a:xfrm>
          <a:custGeom>
            <a:avLst/>
            <a:gdLst/>
            <a:ahLst/>
            <a:cxnLst/>
            <a:rect l="l" t="t" r="r" b="b"/>
            <a:pathLst>
              <a:path w="35560" h="142239">
                <a:moveTo>
                  <a:pt x="35051" y="0"/>
                </a:moveTo>
                <a:lnTo>
                  <a:pt x="0" y="0"/>
                </a:lnTo>
                <a:lnTo>
                  <a:pt x="0" y="141731"/>
                </a:lnTo>
                <a:lnTo>
                  <a:pt x="35051" y="141731"/>
                </a:lnTo>
                <a:lnTo>
                  <a:pt x="350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45336" y="2848355"/>
            <a:ext cx="2621280" cy="513715"/>
          </a:xfrm>
          <a:custGeom>
            <a:avLst/>
            <a:gdLst/>
            <a:ahLst/>
            <a:cxnLst/>
            <a:rect l="l" t="t" r="r" b="b"/>
            <a:pathLst>
              <a:path w="2621279" h="513714">
                <a:moveTo>
                  <a:pt x="2621280" y="0"/>
                </a:moveTo>
                <a:lnTo>
                  <a:pt x="0" y="0"/>
                </a:lnTo>
                <a:lnTo>
                  <a:pt x="0" y="513588"/>
                </a:lnTo>
                <a:lnTo>
                  <a:pt x="2621280" y="513588"/>
                </a:lnTo>
                <a:lnTo>
                  <a:pt x="262128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37157" y="2949194"/>
            <a:ext cx="1143000" cy="1422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10"/>
              </a:lnSpc>
            </a:pP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return 1; // returns</a:t>
            </a:r>
            <a:r>
              <a:rPr dirty="0" sz="1000" spc="-6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8600" y="3979164"/>
            <a:ext cx="3881754" cy="589915"/>
            <a:chOff x="228600" y="3979164"/>
            <a:chExt cx="3881754" cy="589915"/>
          </a:xfrm>
        </p:grpSpPr>
        <p:sp>
          <p:nvSpPr>
            <p:cNvPr id="23" name="object 23"/>
            <p:cNvSpPr/>
            <p:nvPr/>
          </p:nvSpPr>
          <p:spPr>
            <a:xfrm>
              <a:off x="228600" y="3979164"/>
              <a:ext cx="3881754" cy="589915"/>
            </a:xfrm>
            <a:custGeom>
              <a:avLst/>
              <a:gdLst/>
              <a:ahLst/>
              <a:cxnLst/>
              <a:rect l="l" t="t" r="r" b="b"/>
              <a:pathLst>
                <a:path w="3881754" h="589914">
                  <a:moveTo>
                    <a:pt x="3881628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3881628" y="589788"/>
                  </a:lnTo>
                  <a:lnTo>
                    <a:pt x="3881628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0078" y="4079265"/>
              <a:ext cx="1431290" cy="294640"/>
            </a:xfrm>
            <a:custGeom>
              <a:avLst/>
              <a:gdLst/>
              <a:ahLst/>
              <a:cxnLst/>
              <a:rect l="l" t="t" r="r" b="b"/>
              <a:pathLst>
                <a:path w="1431289" h="294639">
                  <a:moveTo>
                    <a:pt x="935736" y="0"/>
                  </a:moveTo>
                  <a:lnTo>
                    <a:pt x="900684" y="0"/>
                  </a:lnTo>
                  <a:lnTo>
                    <a:pt x="0" y="0"/>
                  </a:lnTo>
                  <a:lnTo>
                    <a:pt x="0" y="141732"/>
                  </a:lnTo>
                  <a:lnTo>
                    <a:pt x="900684" y="141732"/>
                  </a:lnTo>
                  <a:lnTo>
                    <a:pt x="935736" y="141732"/>
                  </a:lnTo>
                  <a:lnTo>
                    <a:pt x="935736" y="0"/>
                  </a:lnTo>
                  <a:close/>
                </a:path>
                <a:path w="1431289" h="294639">
                  <a:moveTo>
                    <a:pt x="1431036" y="152400"/>
                  </a:moveTo>
                  <a:lnTo>
                    <a:pt x="0" y="152400"/>
                  </a:lnTo>
                  <a:lnTo>
                    <a:pt x="0" y="294132"/>
                  </a:lnTo>
                  <a:lnTo>
                    <a:pt x="1431036" y="294132"/>
                  </a:lnTo>
                  <a:lnTo>
                    <a:pt x="1431036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28600" y="3979164"/>
            <a:ext cx="3881754" cy="58991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95"/>
              </a:spcBef>
            </a:pP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// </a:t>
            </a:r>
            <a:r>
              <a:rPr dirty="0" sz="1000" spc="-10">
                <a:solidFill>
                  <a:srgbClr val="444444"/>
                </a:solidFill>
                <a:latin typeface="Arial"/>
                <a:cs typeface="Arial"/>
              </a:rPr>
              <a:t>El dia </a:t>
            </a: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del</a:t>
            </a:r>
            <a:r>
              <a:rPr dirty="0" sz="1000">
                <a:solidFill>
                  <a:srgbClr val="444444"/>
                </a:solidFill>
                <a:latin typeface="Arial"/>
                <a:cs typeface="Arial"/>
              </a:rPr>
              <a:t> mes</a:t>
            </a:r>
            <a:endParaRPr sz="10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private int diaDelMes =</a:t>
            </a:r>
            <a:r>
              <a:rPr dirty="0" sz="1000" spc="3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51076" y="4231665"/>
            <a:ext cx="35560" cy="142240"/>
          </a:xfrm>
          <a:custGeom>
            <a:avLst/>
            <a:gdLst/>
            <a:ahLst/>
            <a:cxnLst/>
            <a:rect l="l" t="t" r="r" b="b"/>
            <a:pathLst>
              <a:path w="35560" h="142239">
                <a:moveTo>
                  <a:pt x="35051" y="0"/>
                </a:moveTo>
                <a:lnTo>
                  <a:pt x="0" y="0"/>
                </a:lnTo>
                <a:lnTo>
                  <a:pt x="0" y="141732"/>
                </a:lnTo>
                <a:lnTo>
                  <a:pt x="35051" y="141732"/>
                </a:lnTo>
                <a:lnTo>
                  <a:pt x="350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64964" y="2904744"/>
            <a:ext cx="3881754" cy="1483360"/>
          </a:xfrm>
          <a:custGeom>
            <a:avLst/>
            <a:gdLst/>
            <a:ahLst/>
            <a:cxnLst/>
            <a:rect l="l" t="t" r="r" b="b"/>
            <a:pathLst>
              <a:path w="3881754" h="1483360">
                <a:moveTo>
                  <a:pt x="3881628" y="0"/>
                </a:moveTo>
                <a:lnTo>
                  <a:pt x="0" y="0"/>
                </a:lnTo>
                <a:lnTo>
                  <a:pt x="0" y="1482852"/>
                </a:lnTo>
                <a:lnTo>
                  <a:pt x="3881628" y="1482852"/>
                </a:lnTo>
                <a:lnTo>
                  <a:pt x="3881628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756403" y="3004692"/>
            <a:ext cx="289560" cy="1422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105"/>
              </a:lnSpc>
            </a:pP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try</a:t>
            </a:r>
            <a:r>
              <a:rPr dirty="0" sz="1000" spc="22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56403" y="3297301"/>
            <a:ext cx="231775" cy="1422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105"/>
              </a:lnSpc>
            </a:pP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…..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56403" y="3588384"/>
            <a:ext cx="1306195" cy="1422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105"/>
              </a:lnSpc>
            </a:pP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} catch (Exception e )</a:t>
            </a:r>
            <a:r>
              <a:rPr dirty="0" sz="1000" spc="-8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6403" y="3881018"/>
            <a:ext cx="2226945" cy="1422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15035">
              <a:lnSpc>
                <a:spcPts val="1110"/>
              </a:lnSpc>
            </a:pP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// algo </a:t>
            </a:r>
            <a:r>
              <a:rPr dirty="0" sz="1000">
                <a:solidFill>
                  <a:srgbClr val="444444"/>
                </a:solidFill>
                <a:latin typeface="Arial"/>
                <a:cs typeface="Arial"/>
              </a:rPr>
              <a:t>malo </a:t>
            </a: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ha</a:t>
            </a:r>
            <a:r>
              <a:rPr dirty="0" sz="1000" spc="-8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pasado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56403" y="4173626"/>
            <a:ext cx="43180" cy="142240"/>
          </a:xfrm>
          <a:custGeom>
            <a:avLst/>
            <a:gdLst/>
            <a:ahLst/>
            <a:cxnLst/>
            <a:rect l="l" t="t" r="r" b="b"/>
            <a:pathLst>
              <a:path w="43179" h="142239">
                <a:moveTo>
                  <a:pt x="42672" y="0"/>
                </a:moveTo>
                <a:lnTo>
                  <a:pt x="0" y="0"/>
                </a:lnTo>
                <a:lnTo>
                  <a:pt x="0" y="141731"/>
                </a:lnTo>
                <a:lnTo>
                  <a:pt x="42672" y="141731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664964" y="2904744"/>
            <a:ext cx="3881754" cy="1483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000" spc="-5">
                <a:solidFill>
                  <a:srgbClr val="444444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99076" y="4173626"/>
            <a:ext cx="35560" cy="142240"/>
          </a:xfrm>
          <a:custGeom>
            <a:avLst/>
            <a:gdLst/>
            <a:ahLst/>
            <a:cxnLst/>
            <a:rect l="l" t="t" r="r" b="b"/>
            <a:pathLst>
              <a:path w="35560" h="142239">
                <a:moveTo>
                  <a:pt x="35051" y="0"/>
                </a:moveTo>
                <a:lnTo>
                  <a:pt x="0" y="0"/>
                </a:lnTo>
                <a:lnTo>
                  <a:pt x="0" y="141731"/>
                </a:lnTo>
                <a:lnTo>
                  <a:pt x="35051" y="141731"/>
                </a:lnTo>
                <a:lnTo>
                  <a:pt x="350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2646933"/>
            <a:ext cx="302133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935"/>
              <a:t>Formato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4514" y="1400555"/>
            <a:ext cx="902335" cy="925194"/>
            <a:chOff x="664514" y="1400555"/>
            <a:chExt cx="902335" cy="925194"/>
          </a:xfrm>
        </p:grpSpPr>
        <p:sp>
          <p:nvSpPr>
            <p:cNvPr id="5" name="object 5"/>
            <p:cNvSpPr/>
            <p:nvPr/>
          </p:nvSpPr>
          <p:spPr>
            <a:xfrm>
              <a:off x="674420" y="1462277"/>
              <a:ext cx="737870" cy="853440"/>
            </a:xfrm>
            <a:custGeom>
              <a:avLst/>
              <a:gdLst/>
              <a:ahLst/>
              <a:cxnLst/>
              <a:rect l="l" t="t" r="r" b="b"/>
              <a:pathLst>
                <a:path w="737869" h="853439">
                  <a:moveTo>
                    <a:pt x="86817" y="510540"/>
                  </a:moveTo>
                  <a:lnTo>
                    <a:pt x="111544" y="825373"/>
                  </a:lnTo>
                  <a:lnTo>
                    <a:pt x="112712" y="831723"/>
                  </a:lnTo>
                  <a:lnTo>
                    <a:pt x="115074" y="836803"/>
                  </a:lnTo>
                  <a:lnTo>
                    <a:pt x="117398" y="841883"/>
                  </a:lnTo>
                  <a:lnTo>
                    <a:pt x="120916" y="845820"/>
                  </a:lnTo>
                  <a:lnTo>
                    <a:pt x="125653" y="848360"/>
                  </a:lnTo>
                  <a:lnTo>
                    <a:pt x="129184" y="850900"/>
                  </a:lnTo>
                  <a:lnTo>
                    <a:pt x="135077" y="853440"/>
                  </a:lnTo>
                  <a:lnTo>
                    <a:pt x="139763" y="853440"/>
                  </a:lnTo>
                  <a:lnTo>
                    <a:pt x="285635" y="853440"/>
                  </a:lnTo>
                  <a:lnTo>
                    <a:pt x="291528" y="852170"/>
                  </a:lnTo>
                  <a:lnTo>
                    <a:pt x="297421" y="850900"/>
                  </a:lnTo>
                  <a:lnTo>
                    <a:pt x="302107" y="847090"/>
                  </a:lnTo>
                  <a:lnTo>
                    <a:pt x="306793" y="841883"/>
                  </a:lnTo>
                  <a:lnTo>
                    <a:pt x="310362" y="836803"/>
                  </a:lnTo>
                  <a:lnTo>
                    <a:pt x="312686" y="830453"/>
                  </a:lnTo>
                  <a:lnTo>
                    <a:pt x="313893" y="824103"/>
                  </a:lnTo>
                  <a:lnTo>
                    <a:pt x="312686" y="816483"/>
                  </a:lnTo>
                  <a:lnTo>
                    <a:pt x="264477" y="515620"/>
                  </a:lnTo>
                </a:path>
                <a:path w="737869" h="853439">
                  <a:moveTo>
                    <a:pt x="187350" y="192024"/>
                  </a:moveTo>
                  <a:lnTo>
                    <a:pt x="130784" y="192024"/>
                  </a:lnTo>
                  <a:lnTo>
                    <a:pt x="83654" y="192024"/>
                  </a:lnTo>
                  <a:lnTo>
                    <a:pt x="75437" y="193294"/>
                  </a:lnTo>
                  <a:lnTo>
                    <a:pt x="68326" y="194563"/>
                  </a:lnTo>
                  <a:lnTo>
                    <a:pt x="60096" y="197104"/>
                  </a:lnTo>
                  <a:lnTo>
                    <a:pt x="53035" y="199644"/>
                  </a:lnTo>
                  <a:lnTo>
                    <a:pt x="44754" y="204724"/>
                  </a:lnTo>
                  <a:lnTo>
                    <a:pt x="37693" y="208534"/>
                  </a:lnTo>
                  <a:lnTo>
                    <a:pt x="31788" y="214884"/>
                  </a:lnTo>
                  <a:lnTo>
                    <a:pt x="25933" y="219963"/>
                  </a:lnTo>
                  <a:lnTo>
                    <a:pt x="20027" y="227584"/>
                  </a:lnTo>
                  <a:lnTo>
                    <a:pt x="14122" y="233934"/>
                  </a:lnTo>
                  <a:lnTo>
                    <a:pt x="10591" y="241554"/>
                  </a:lnTo>
                  <a:lnTo>
                    <a:pt x="7061" y="249174"/>
                  </a:lnTo>
                  <a:lnTo>
                    <a:pt x="3530" y="258191"/>
                  </a:lnTo>
                  <a:lnTo>
                    <a:pt x="1155" y="266954"/>
                  </a:lnTo>
                  <a:lnTo>
                    <a:pt x="0" y="274574"/>
                  </a:lnTo>
                  <a:lnTo>
                    <a:pt x="0" y="283591"/>
                  </a:lnTo>
                  <a:lnTo>
                    <a:pt x="0" y="405511"/>
                  </a:lnTo>
                  <a:lnTo>
                    <a:pt x="0" y="414527"/>
                  </a:lnTo>
                  <a:lnTo>
                    <a:pt x="1155" y="423418"/>
                  </a:lnTo>
                  <a:lnTo>
                    <a:pt x="3530" y="431038"/>
                  </a:lnTo>
                  <a:lnTo>
                    <a:pt x="7061" y="439928"/>
                  </a:lnTo>
                  <a:lnTo>
                    <a:pt x="10591" y="447548"/>
                  </a:lnTo>
                  <a:lnTo>
                    <a:pt x="14122" y="455168"/>
                  </a:lnTo>
                  <a:lnTo>
                    <a:pt x="20027" y="462788"/>
                  </a:lnTo>
                  <a:lnTo>
                    <a:pt x="25933" y="469138"/>
                  </a:lnTo>
                  <a:lnTo>
                    <a:pt x="31788" y="474218"/>
                  </a:lnTo>
                  <a:lnTo>
                    <a:pt x="37693" y="480568"/>
                  </a:lnTo>
                  <a:lnTo>
                    <a:pt x="75437" y="495808"/>
                  </a:lnTo>
                  <a:lnTo>
                    <a:pt x="83654" y="497078"/>
                  </a:lnTo>
                  <a:lnTo>
                    <a:pt x="130784" y="497078"/>
                  </a:lnTo>
                  <a:lnTo>
                    <a:pt x="187350" y="498348"/>
                  </a:lnTo>
                </a:path>
                <a:path w="737869" h="853439">
                  <a:moveTo>
                    <a:pt x="737565" y="0"/>
                  </a:moveTo>
                  <a:lnTo>
                    <a:pt x="718642" y="16637"/>
                  </a:lnTo>
                  <a:lnTo>
                    <a:pt x="698703" y="31876"/>
                  </a:lnTo>
                  <a:lnTo>
                    <a:pt x="658698" y="61213"/>
                  </a:lnTo>
                  <a:lnTo>
                    <a:pt x="617423" y="85471"/>
                  </a:lnTo>
                  <a:lnTo>
                    <a:pt x="577354" y="107187"/>
                  </a:lnTo>
                  <a:lnTo>
                    <a:pt x="537311" y="125095"/>
                  </a:lnTo>
                  <a:lnTo>
                    <a:pt x="498424" y="140335"/>
                  </a:lnTo>
                  <a:lnTo>
                    <a:pt x="461911" y="151892"/>
                  </a:lnTo>
                  <a:lnTo>
                    <a:pt x="428942" y="162051"/>
                  </a:lnTo>
                  <a:lnTo>
                    <a:pt x="403059" y="168401"/>
                  </a:lnTo>
                  <a:lnTo>
                    <a:pt x="375932" y="173482"/>
                  </a:lnTo>
                  <a:lnTo>
                    <a:pt x="346532" y="178688"/>
                  </a:lnTo>
                  <a:lnTo>
                    <a:pt x="317080" y="181229"/>
                  </a:lnTo>
                  <a:lnTo>
                    <a:pt x="257022" y="187579"/>
                  </a:lnTo>
                  <a:lnTo>
                    <a:pt x="198119" y="190119"/>
                  </a:lnTo>
                  <a:lnTo>
                    <a:pt x="198119" y="498983"/>
                  </a:lnTo>
                  <a:lnTo>
                    <a:pt x="257022" y="502793"/>
                  </a:lnTo>
                  <a:lnTo>
                    <a:pt x="317080" y="507873"/>
                  </a:lnTo>
                  <a:lnTo>
                    <a:pt x="375932" y="515493"/>
                  </a:lnTo>
                  <a:lnTo>
                    <a:pt x="428942" y="527050"/>
                  </a:lnTo>
                  <a:lnTo>
                    <a:pt x="498424" y="549910"/>
                  </a:lnTo>
                  <a:lnTo>
                    <a:pt x="537311" y="564007"/>
                  </a:lnTo>
                  <a:lnTo>
                    <a:pt x="577354" y="583184"/>
                  </a:lnTo>
                  <a:lnTo>
                    <a:pt x="617423" y="603504"/>
                  </a:lnTo>
                  <a:lnTo>
                    <a:pt x="637362" y="616331"/>
                  </a:lnTo>
                  <a:lnTo>
                    <a:pt x="658698" y="629031"/>
                  </a:lnTo>
                  <a:lnTo>
                    <a:pt x="678637" y="641858"/>
                  </a:lnTo>
                  <a:lnTo>
                    <a:pt x="698703" y="657098"/>
                  </a:lnTo>
                  <a:lnTo>
                    <a:pt x="718642" y="672465"/>
                  </a:lnTo>
                  <a:lnTo>
                    <a:pt x="737565" y="690372"/>
                  </a:lnTo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0472" y="1693163"/>
              <a:ext cx="76200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24178" y="1410461"/>
              <a:ext cx="67310" cy="792480"/>
            </a:xfrm>
            <a:custGeom>
              <a:avLst/>
              <a:gdLst/>
              <a:ahLst/>
              <a:cxnLst/>
              <a:rect l="l" t="t" r="r" b="b"/>
              <a:pathLst>
                <a:path w="67309" h="792480">
                  <a:moveTo>
                    <a:pt x="49403" y="2539"/>
                  </a:moveTo>
                  <a:lnTo>
                    <a:pt x="43560" y="0"/>
                  </a:lnTo>
                  <a:lnTo>
                    <a:pt x="38862" y="0"/>
                  </a:lnTo>
                  <a:lnTo>
                    <a:pt x="32893" y="0"/>
                  </a:lnTo>
                  <a:lnTo>
                    <a:pt x="28193" y="2539"/>
                  </a:lnTo>
                  <a:lnTo>
                    <a:pt x="22352" y="5079"/>
                  </a:lnTo>
                  <a:lnTo>
                    <a:pt x="18922" y="8889"/>
                  </a:lnTo>
                  <a:lnTo>
                    <a:pt x="0" y="28066"/>
                  </a:lnTo>
                  <a:lnTo>
                    <a:pt x="0" y="765682"/>
                  </a:lnTo>
                  <a:lnTo>
                    <a:pt x="18922" y="783589"/>
                  </a:lnTo>
                  <a:lnTo>
                    <a:pt x="22352" y="787400"/>
                  </a:lnTo>
                  <a:lnTo>
                    <a:pt x="28193" y="789939"/>
                  </a:lnTo>
                  <a:lnTo>
                    <a:pt x="32893" y="792480"/>
                  </a:lnTo>
                  <a:lnTo>
                    <a:pt x="38862" y="792480"/>
                  </a:lnTo>
                  <a:lnTo>
                    <a:pt x="43560" y="792480"/>
                  </a:lnTo>
                  <a:lnTo>
                    <a:pt x="49403" y="789939"/>
                  </a:lnTo>
                  <a:lnTo>
                    <a:pt x="56387" y="786130"/>
                  </a:lnTo>
                  <a:lnTo>
                    <a:pt x="62356" y="779652"/>
                  </a:lnTo>
                  <a:lnTo>
                    <a:pt x="65912" y="770763"/>
                  </a:lnTo>
                  <a:lnTo>
                    <a:pt x="67056" y="761873"/>
                  </a:lnTo>
                  <a:lnTo>
                    <a:pt x="67056" y="30607"/>
                  </a:lnTo>
                  <a:lnTo>
                    <a:pt x="65912" y="21716"/>
                  </a:lnTo>
                  <a:lnTo>
                    <a:pt x="62356" y="14097"/>
                  </a:lnTo>
                  <a:lnTo>
                    <a:pt x="56387" y="6350"/>
                  </a:lnTo>
                  <a:lnTo>
                    <a:pt x="49403" y="2539"/>
                  </a:lnTo>
                  <a:close/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19621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10">
                <a:solidFill>
                  <a:srgbClr val="FFFFFF"/>
                </a:solidFill>
              </a:rPr>
              <a:t>Formato</a:t>
            </a:r>
            <a:r>
              <a:rPr dirty="0" sz="2400" spc="-445">
                <a:solidFill>
                  <a:srgbClr val="FFFFFF"/>
                </a:solidFill>
              </a:rPr>
              <a:t> </a:t>
            </a:r>
            <a:r>
              <a:rPr dirty="0" sz="2400" spc="-270">
                <a:solidFill>
                  <a:srgbClr val="FFFFFF"/>
                </a:solidFill>
              </a:rPr>
              <a:t>Vertical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343025"/>
            <a:ext cx="8006715" cy="2922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Una clase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(o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fichero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procedures)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debería tener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+200 lineas</a:t>
            </a:r>
            <a:r>
              <a:rPr dirty="0" sz="2000" spc="7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</a:t>
            </a:r>
            <a:endParaRPr sz="2000">
              <a:latin typeface="RobotoRegular"/>
              <a:cs typeface="RobotoRegular"/>
            </a:endParaRPr>
          </a:p>
          <a:p>
            <a:pPr marL="367665">
              <a:lnSpc>
                <a:spcPct val="100000"/>
              </a:lnSpc>
            </a:pP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media,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nunca</a:t>
            </a:r>
            <a:r>
              <a:rPr dirty="0" sz="2000" spc="-2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+500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Metáfora del</a:t>
            </a:r>
            <a:r>
              <a:rPr dirty="0" sz="20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periodico: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Una clase empieza con un título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descriptivo y sin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detalles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Luego detalles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alto</a:t>
            </a:r>
            <a:r>
              <a:rPr dirty="0" sz="2000" spc="-3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nivel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Mas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abajo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detalles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bajo</a:t>
            </a:r>
            <a:r>
              <a:rPr dirty="0" sz="2000" spc="-4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nivel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Una clase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son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una mezcla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articulos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mas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y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menos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largos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Se deben entender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“los titulares” sin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tener 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entrar al</a:t>
            </a:r>
            <a:r>
              <a:rPr dirty="0" sz="2000" spc="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detalle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10255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10">
                <a:solidFill>
                  <a:srgbClr val="FFFFFF"/>
                </a:solidFill>
              </a:rPr>
              <a:t>Formato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343025"/>
            <a:ext cx="7794625" cy="2770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Las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variables se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deben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declarar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cerca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su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uso.</a:t>
            </a:r>
            <a:r>
              <a:rPr dirty="0" sz="2000" spc="-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Excepción:</a:t>
            </a:r>
            <a:endParaRPr sz="2000">
              <a:latin typeface="RobotoRegular"/>
              <a:cs typeface="RobotoRegular"/>
            </a:endParaRPr>
          </a:p>
          <a:p>
            <a:pPr marL="367665">
              <a:lnSpc>
                <a:spcPct val="100000"/>
              </a:lnSpc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variables 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clase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al principio de la</a:t>
            </a:r>
            <a:r>
              <a:rPr dirty="0" sz="2000" spc="-6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clase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Anchura del tamaño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una pantalla, mejor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andar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con</a:t>
            </a:r>
            <a:r>
              <a:rPr dirty="0" sz="2000" spc="-6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scroll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romper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sangrado aunque sólo haya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una línea en un</a:t>
            </a:r>
            <a:r>
              <a:rPr dirty="0" sz="2000" spc="-3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bloque</a:t>
            </a:r>
            <a:endParaRPr sz="2000">
              <a:latin typeface="RobotoRegular"/>
              <a:cs typeface="RobotoRegular"/>
            </a:endParaRPr>
          </a:p>
          <a:p>
            <a:pPr marL="367665" marR="5080" indent="-3556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Si una función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invoca a otra,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deben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estar lo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más cerca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posible y la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llama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estar por</a:t>
            </a:r>
            <a:r>
              <a:rPr dirty="0" sz="20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encima.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Acordar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entre </a:t>
            </a:r>
            <a:r>
              <a:rPr dirty="0" sz="2000" spc="-10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equipo cuales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son las normas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se aplicarán</a:t>
            </a:r>
            <a:r>
              <a:rPr dirty="0" sz="2000" spc="-4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</a:t>
            </a:r>
            <a:endParaRPr sz="2000">
              <a:latin typeface="RobotoRegular"/>
              <a:cs typeface="RobotoRegular"/>
            </a:endParaRPr>
          </a:p>
          <a:p>
            <a:pPr marL="367665">
              <a:lnSpc>
                <a:spcPct val="100000"/>
              </a:lnSpc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todo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código. </a:t>
            </a:r>
            <a:r>
              <a:rPr dirty="0" sz="2000" b="1">
                <a:solidFill>
                  <a:srgbClr val="212121"/>
                </a:solidFill>
                <a:latin typeface="Roboto"/>
                <a:cs typeface="Roboto"/>
              </a:rPr>
              <a:t>El </a:t>
            </a: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equipo</a:t>
            </a:r>
            <a:r>
              <a:rPr dirty="0" sz="2000" spc="-50" b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b="1">
                <a:solidFill>
                  <a:srgbClr val="212121"/>
                </a:solidFill>
                <a:latin typeface="Roboto"/>
                <a:cs typeface="Roboto"/>
              </a:rPr>
              <a:t>manda.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10255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10">
                <a:solidFill>
                  <a:srgbClr val="FFFFFF"/>
                </a:solidFill>
              </a:rPr>
              <a:t>Formato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343025"/>
            <a:ext cx="771779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Evitar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excesivo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anidamiento.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Si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hasta hay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poner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comentarios</a:t>
            </a:r>
            <a:endParaRPr sz="2000">
              <a:latin typeface="RobotoRegular"/>
              <a:cs typeface="RobotoRegular"/>
            </a:endParaRPr>
          </a:p>
          <a:p>
            <a:pPr marL="367665">
              <a:lnSpc>
                <a:spcPct val="100000"/>
              </a:lnSpc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para saber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cierres…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es que hay un </a:t>
            </a:r>
            <a:r>
              <a:rPr dirty="0" sz="2000" b="1">
                <a:solidFill>
                  <a:srgbClr val="212121"/>
                </a:solidFill>
                <a:latin typeface="Roboto"/>
                <a:cs typeface="Roboto"/>
              </a:rPr>
              <a:t>grave</a:t>
            </a:r>
            <a:r>
              <a:rPr dirty="0" sz="2000" spc="-50" b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problema.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591" y="2204466"/>
            <a:ext cx="912494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 marR="195580" indent="-1270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dirty="0" sz="900" spc="80">
                <a:solidFill>
                  <a:srgbClr val="212121"/>
                </a:solidFill>
                <a:latin typeface="Arial"/>
                <a:cs typeface="Arial"/>
              </a:rPr>
              <a:t>while </a:t>
            </a:r>
            <a:r>
              <a:rPr dirty="0" sz="900" spc="240">
                <a:solidFill>
                  <a:srgbClr val="212121"/>
                </a:solidFill>
                <a:latin typeface="Arial"/>
                <a:cs typeface="Arial"/>
              </a:rPr>
              <a:t>... </a:t>
            </a:r>
            <a:r>
              <a:rPr dirty="0" sz="900" spc="190">
                <a:solidFill>
                  <a:srgbClr val="212121"/>
                </a:solidFill>
                <a:latin typeface="Arial"/>
                <a:cs typeface="Arial"/>
              </a:rPr>
              <a:t>{  </a:t>
            </a:r>
            <a:r>
              <a:rPr dirty="0" sz="900" spc="270">
                <a:solidFill>
                  <a:srgbClr val="212121"/>
                </a:solidFill>
                <a:latin typeface="Arial"/>
                <a:cs typeface="Arial"/>
              </a:rPr>
              <a:t>if	</a:t>
            </a:r>
            <a:r>
              <a:rPr dirty="0" sz="900" spc="190">
                <a:solidFill>
                  <a:srgbClr val="212121"/>
                </a:solidFill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520065" marR="131445" indent="-190500">
              <a:lnSpc>
                <a:spcPct val="100000"/>
              </a:lnSpc>
            </a:pPr>
            <a:r>
              <a:rPr dirty="0" sz="900" spc="14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dirty="0" sz="900" spc="190">
                <a:solidFill>
                  <a:srgbClr val="212121"/>
                </a:solidFill>
                <a:latin typeface="Arial"/>
                <a:cs typeface="Arial"/>
              </a:rPr>
              <a:t>{  </a:t>
            </a:r>
            <a:r>
              <a:rPr dirty="0" sz="900" spc="270">
                <a:solidFill>
                  <a:srgbClr val="212121"/>
                </a:solidFill>
                <a:latin typeface="Arial"/>
                <a:cs typeface="Arial"/>
              </a:rPr>
              <a:t>if</a:t>
            </a:r>
            <a:r>
              <a:rPr dirty="0" sz="900" spc="16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900" spc="190">
                <a:solidFill>
                  <a:srgbClr val="212121"/>
                </a:solidFill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240">
                <a:solidFill>
                  <a:srgbClr val="212121"/>
                </a:solidFill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</a:pPr>
            <a:r>
              <a:rPr dirty="0" sz="900" spc="195">
                <a:solidFill>
                  <a:srgbClr val="212121"/>
                </a:solidFill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dirty="0" sz="900" spc="190">
                <a:solidFill>
                  <a:srgbClr val="212121"/>
                </a:solidFill>
                <a:latin typeface="Arial"/>
                <a:cs typeface="Arial"/>
              </a:rPr>
              <a:t>} </a:t>
            </a:r>
            <a:r>
              <a:rPr dirty="0" sz="900" spc="245" b="1">
                <a:solidFill>
                  <a:srgbClr val="212121"/>
                </a:solidFill>
                <a:latin typeface="Arial"/>
                <a:cs typeface="Arial"/>
              </a:rPr>
              <a:t>//</a:t>
            </a:r>
            <a:r>
              <a:rPr dirty="0" sz="900" spc="24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900" spc="90" b="1">
                <a:solidFill>
                  <a:srgbClr val="212121"/>
                </a:solidFill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dirty="0" sz="900" spc="190">
                <a:solidFill>
                  <a:srgbClr val="212121"/>
                </a:solidFill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190">
                <a:solidFill>
                  <a:srgbClr val="212121"/>
                </a:solidFill>
                <a:latin typeface="Arial"/>
                <a:cs typeface="Arial"/>
              </a:rPr>
              <a:t>} </a:t>
            </a:r>
            <a:r>
              <a:rPr dirty="0" sz="900" spc="245" b="1">
                <a:solidFill>
                  <a:srgbClr val="212121"/>
                </a:solidFill>
                <a:latin typeface="Arial"/>
                <a:cs typeface="Arial"/>
              </a:rPr>
              <a:t>//</a:t>
            </a:r>
            <a:r>
              <a:rPr dirty="0" sz="900" spc="28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900" spc="45" b="1">
                <a:solidFill>
                  <a:srgbClr val="212121"/>
                </a:solidFill>
                <a:latin typeface="Arial"/>
                <a:cs typeface="Arial"/>
              </a:rPr>
              <a:t>while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2097735"/>
            <a:ext cx="7325359" cy="22212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200" spc="-1070"/>
              <a:t>Objetos </a:t>
            </a:r>
            <a:r>
              <a:rPr dirty="0" sz="7200" spc="-1240"/>
              <a:t>y </a:t>
            </a:r>
            <a:r>
              <a:rPr dirty="0" sz="7200" spc="-880"/>
              <a:t>estructuras  </a:t>
            </a:r>
            <a:r>
              <a:rPr dirty="0" sz="7200" spc="-1000"/>
              <a:t>de</a:t>
            </a:r>
            <a:r>
              <a:rPr dirty="0" sz="7200" spc="-1100"/>
              <a:t> </a:t>
            </a:r>
            <a:r>
              <a:rPr dirty="0" sz="7200" spc="-969"/>
              <a:t>datos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4514" y="1400555"/>
            <a:ext cx="902335" cy="925194"/>
            <a:chOff x="664514" y="1400555"/>
            <a:chExt cx="902335" cy="925194"/>
          </a:xfrm>
        </p:grpSpPr>
        <p:sp>
          <p:nvSpPr>
            <p:cNvPr id="5" name="object 5"/>
            <p:cNvSpPr/>
            <p:nvPr/>
          </p:nvSpPr>
          <p:spPr>
            <a:xfrm>
              <a:off x="674420" y="1462277"/>
              <a:ext cx="737870" cy="853440"/>
            </a:xfrm>
            <a:custGeom>
              <a:avLst/>
              <a:gdLst/>
              <a:ahLst/>
              <a:cxnLst/>
              <a:rect l="l" t="t" r="r" b="b"/>
              <a:pathLst>
                <a:path w="737869" h="853439">
                  <a:moveTo>
                    <a:pt x="86817" y="510540"/>
                  </a:moveTo>
                  <a:lnTo>
                    <a:pt x="111544" y="825373"/>
                  </a:lnTo>
                  <a:lnTo>
                    <a:pt x="112712" y="831723"/>
                  </a:lnTo>
                  <a:lnTo>
                    <a:pt x="115074" y="836803"/>
                  </a:lnTo>
                  <a:lnTo>
                    <a:pt x="117398" y="841883"/>
                  </a:lnTo>
                  <a:lnTo>
                    <a:pt x="120916" y="845820"/>
                  </a:lnTo>
                  <a:lnTo>
                    <a:pt x="125653" y="848360"/>
                  </a:lnTo>
                  <a:lnTo>
                    <a:pt x="129184" y="850900"/>
                  </a:lnTo>
                  <a:lnTo>
                    <a:pt x="135077" y="853440"/>
                  </a:lnTo>
                  <a:lnTo>
                    <a:pt x="139763" y="853440"/>
                  </a:lnTo>
                  <a:lnTo>
                    <a:pt x="285635" y="853440"/>
                  </a:lnTo>
                  <a:lnTo>
                    <a:pt x="291528" y="852170"/>
                  </a:lnTo>
                  <a:lnTo>
                    <a:pt x="297421" y="850900"/>
                  </a:lnTo>
                  <a:lnTo>
                    <a:pt x="302107" y="847090"/>
                  </a:lnTo>
                  <a:lnTo>
                    <a:pt x="306793" y="841883"/>
                  </a:lnTo>
                  <a:lnTo>
                    <a:pt x="310362" y="836803"/>
                  </a:lnTo>
                  <a:lnTo>
                    <a:pt x="312686" y="830453"/>
                  </a:lnTo>
                  <a:lnTo>
                    <a:pt x="313893" y="824103"/>
                  </a:lnTo>
                  <a:lnTo>
                    <a:pt x="312686" y="816483"/>
                  </a:lnTo>
                  <a:lnTo>
                    <a:pt x="264477" y="515620"/>
                  </a:lnTo>
                </a:path>
                <a:path w="737869" h="853439">
                  <a:moveTo>
                    <a:pt x="187350" y="192024"/>
                  </a:moveTo>
                  <a:lnTo>
                    <a:pt x="130784" y="192024"/>
                  </a:lnTo>
                  <a:lnTo>
                    <a:pt x="83654" y="192024"/>
                  </a:lnTo>
                  <a:lnTo>
                    <a:pt x="75437" y="193294"/>
                  </a:lnTo>
                  <a:lnTo>
                    <a:pt x="68326" y="194563"/>
                  </a:lnTo>
                  <a:lnTo>
                    <a:pt x="60096" y="197104"/>
                  </a:lnTo>
                  <a:lnTo>
                    <a:pt x="53035" y="199644"/>
                  </a:lnTo>
                  <a:lnTo>
                    <a:pt x="44754" y="204724"/>
                  </a:lnTo>
                  <a:lnTo>
                    <a:pt x="37693" y="208534"/>
                  </a:lnTo>
                  <a:lnTo>
                    <a:pt x="31788" y="214884"/>
                  </a:lnTo>
                  <a:lnTo>
                    <a:pt x="25933" y="219963"/>
                  </a:lnTo>
                  <a:lnTo>
                    <a:pt x="20027" y="227584"/>
                  </a:lnTo>
                  <a:lnTo>
                    <a:pt x="14122" y="233934"/>
                  </a:lnTo>
                  <a:lnTo>
                    <a:pt x="10591" y="241554"/>
                  </a:lnTo>
                  <a:lnTo>
                    <a:pt x="7061" y="249174"/>
                  </a:lnTo>
                  <a:lnTo>
                    <a:pt x="3530" y="258191"/>
                  </a:lnTo>
                  <a:lnTo>
                    <a:pt x="1155" y="266954"/>
                  </a:lnTo>
                  <a:lnTo>
                    <a:pt x="0" y="274574"/>
                  </a:lnTo>
                  <a:lnTo>
                    <a:pt x="0" y="283591"/>
                  </a:lnTo>
                  <a:lnTo>
                    <a:pt x="0" y="405511"/>
                  </a:lnTo>
                  <a:lnTo>
                    <a:pt x="0" y="414527"/>
                  </a:lnTo>
                  <a:lnTo>
                    <a:pt x="1155" y="423418"/>
                  </a:lnTo>
                  <a:lnTo>
                    <a:pt x="3530" y="431038"/>
                  </a:lnTo>
                  <a:lnTo>
                    <a:pt x="7061" y="439928"/>
                  </a:lnTo>
                  <a:lnTo>
                    <a:pt x="10591" y="447548"/>
                  </a:lnTo>
                  <a:lnTo>
                    <a:pt x="14122" y="455168"/>
                  </a:lnTo>
                  <a:lnTo>
                    <a:pt x="20027" y="462788"/>
                  </a:lnTo>
                  <a:lnTo>
                    <a:pt x="25933" y="469138"/>
                  </a:lnTo>
                  <a:lnTo>
                    <a:pt x="31788" y="474218"/>
                  </a:lnTo>
                  <a:lnTo>
                    <a:pt x="37693" y="480568"/>
                  </a:lnTo>
                  <a:lnTo>
                    <a:pt x="75437" y="495808"/>
                  </a:lnTo>
                  <a:lnTo>
                    <a:pt x="83654" y="497078"/>
                  </a:lnTo>
                  <a:lnTo>
                    <a:pt x="130784" y="497078"/>
                  </a:lnTo>
                  <a:lnTo>
                    <a:pt x="187350" y="498348"/>
                  </a:lnTo>
                </a:path>
                <a:path w="737869" h="853439">
                  <a:moveTo>
                    <a:pt x="737565" y="0"/>
                  </a:moveTo>
                  <a:lnTo>
                    <a:pt x="718642" y="16637"/>
                  </a:lnTo>
                  <a:lnTo>
                    <a:pt x="698703" y="31876"/>
                  </a:lnTo>
                  <a:lnTo>
                    <a:pt x="658698" y="61213"/>
                  </a:lnTo>
                  <a:lnTo>
                    <a:pt x="617423" y="85471"/>
                  </a:lnTo>
                  <a:lnTo>
                    <a:pt x="577354" y="107187"/>
                  </a:lnTo>
                  <a:lnTo>
                    <a:pt x="537311" y="125095"/>
                  </a:lnTo>
                  <a:lnTo>
                    <a:pt x="498424" y="140335"/>
                  </a:lnTo>
                  <a:lnTo>
                    <a:pt x="461911" y="151892"/>
                  </a:lnTo>
                  <a:lnTo>
                    <a:pt x="428942" y="162051"/>
                  </a:lnTo>
                  <a:lnTo>
                    <a:pt x="403059" y="168401"/>
                  </a:lnTo>
                  <a:lnTo>
                    <a:pt x="375932" y="173482"/>
                  </a:lnTo>
                  <a:lnTo>
                    <a:pt x="346532" y="178688"/>
                  </a:lnTo>
                  <a:lnTo>
                    <a:pt x="317080" y="181229"/>
                  </a:lnTo>
                  <a:lnTo>
                    <a:pt x="257022" y="187579"/>
                  </a:lnTo>
                  <a:lnTo>
                    <a:pt x="198119" y="190119"/>
                  </a:lnTo>
                  <a:lnTo>
                    <a:pt x="198119" y="498983"/>
                  </a:lnTo>
                  <a:lnTo>
                    <a:pt x="257022" y="502793"/>
                  </a:lnTo>
                  <a:lnTo>
                    <a:pt x="317080" y="507873"/>
                  </a:lnTo>
                  <a:lnTo>
                    <a:pt x="375932" y="515493"/>
                  </a:lnTo>
                  <a:lnTo>
                    <a:pt x="428942" y="527050"/>
                  </a:lnTo>
                  <a:lnTo>
                    <a:pt x="498424" y="549910"/>
                  </a:lnTo>
                  <a:lnTo>
                    <a:pt x="537311" y="564007"/>
                  </a:lnTo>
                  <a:lnTo>
                    <a:pt x="577354" y="583184"/>
                  </a:lnTo>
                  <a:lnTo>
                    <a:pt x="617423" y="603504"/>
                  </a:lnTo>
                  <a:lnTo>
                    <a:pt x="637362" y="616331"/>
                  </a:lnTo>
                  <a:lnTo>
                    <a:pt x="658698" y="629031"/>
                  </a:lnTo>
                  <a:lnTo>
                    <a:pt x="678637" y="641858"/>
                  </a:lnTo>
                  <a:lnTo>
                    <a:pt x="698703" y="657098"/>
                  </a:lnTo>
                  <a:lnTo>
                    <a:pt x="718642" y="672465"/>
                  </a:lnTo>
                  <a:lnTo>
                    <a:pt x="737565" y="690372"/>
                  </a:lnTo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0472" y="1693163"/>
              <a:ext cx="76200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24178" y="1410461"/>
              <a:ext cx="67310" cy="792480"/>
            </a:xfrm>
            <a:custGeom>
              <a:avLst/>
              <a:gdLst/>
              <a:ahLst/>
              <a:cxnLst/>
              <a:rect l="l" t="t" r="r" b="b"/>
              <a:pathLst>
                <a:path w="67309" h="792480">
                  <a:moveTo>
                    <a:pt x="49403" y="2539"/>
                  </a:moveTo>
                  <a:lnTo>
                    <a:pt x="43560" y="0"/>
                  </a:lnTo>
                  <a:lnTo>
                    <a:pt x="38862" y="0"/>
                  </a:lnTo>
                  <a:lnTo>
                    <a:pt x="32893" y="0"/>
                  </a:lnTo>
                  <a:lnTo>
                    <a:pt x="28193" y="2539"/>
                  </a:lnTo>
                  <a:lnTo>
                    <a:pt x="22352" y="5079"/>
                  </a:lnTo>
                  <a:lnTo>
                    <a:pt x="18922" y="8889"/>
                  </a:lnTo>
                  <a:lnTo>
                    <a:pt x="0" y="28066"/>
                  </a:lnTo>
                  <a:lnTo>
                    <a:pt x="0" y="765682"/>
                  </a:lnTo>
                  <a:lnTo>
                    <a:pt x="18922" y="783589"/>
                  </a:lnTo>
                  <a:lnTo>
                    <a:pt x="22352" y="787400"/>
                  </a:lnTo>
                  <a:lnTo>
                    <a:pt x="28193" y="789939"/>
                  </a:lnTo>
                  <a:lnTo>
                    <a:pt x="32893" y="792480"/>
                  </a:lnTo>
                  <a:lnTo>
                    <a:pt x="38862" y="792480"/>
                  </a:lnTo>
                  <a:lnTo>
                    <a:pt x="43560" y="792480"/>
                  </a:lnTo>
                  <a:lnTo>
                    <a:pt x="49403" y="789939"/>
                  </a:lnTo>
                  <a:lnTo>
                    <a:pt x="56387" y="786130"/>
                  </a:lnTo>
                  <a:lnTo>
                    <a:pt x="62356" y="779652"/>
                  </a:lnTo>
                  <a:lnTo>
                    <a:pt x="65912" y="770763"/>
                  </a:lnTo>
                  <a:lnTo>
                    <a:pt x="67056" y="761873"/>
                  </a:lnTo>
                  <a:lnTo>
                    <a:pt x="67056" y="30607"/>
                  </a:lnTo>
                  <a:lnTo>
                    <a:pt x="65912" y="21716"/>
                  </a:lnTo>
                  <a:lnTo>
                    <a:pt x="62356" y="14097"/>
                  </a:lnTo>
                  <a:lnTo>
                    <a:pt x="56387" y="6350"/>
                  </a:lnTo>
                  <a:lnTo>
                    <a:pt x="49403" y="2539"/>
                  </a:lnTo>
                  <a:close/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5001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60">
                <a:solidFill>
                  <a:srgbClr val="FFFFFF"/>
                </a:solidFill>
              </a:rPr>
              <a:t>Objetos </a:t>
            </a:r>
            <a:r>
              <a:rPr dirty="0" sz="2400" spc="-415">
                <a:solidFill>
                  <a:srgbClr val="FFFFFF"/>
                </a:solidFill>
              </a:rPr>
              <a:t>y </a:t>
            </a:r>
            <a:r>
              <a:rPr dirty="0" sz="2400" spc="-295">
                <a:solidFill>
                  <a:srgbClr val="FFFFFF"/>
                </a:solidFill>
              </a:rPr>
              <a:t>estructuras </a:t>
            </a:r>
            <a:r>
              <a:rPr dirty="0" sz="2400" spc="-335">
                <a:solidFill>
                  <a:srgbClr val="FFFFFF"/>
                </a:solidFill>
              </a:rPr>
              <a:t>de</a:t>
            </a:r>
            <a:r>
              <a:rPr dirty="0" sz="2400" spc="-409">
                <a:solidFill>
                  <a:srgbClr val="FFFFFF"/>
                </a:solidFill>
              </a:rPr>
              <a:t> </a:t>
            </a:r>
            <a:r>
              <a:rPr dirty="0" sz="2400" spc="-325">
                <a:solidFill>
                  <a:srgbClr val="FFFFFF"/>
                </a:solidFill>
              </a:rPr>
              <a:t>datos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343025"/>
            <a:ext cx="7836534" cy="33039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Las clases,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cara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al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exterior, deben ocultar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su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estructura</a:t>
            </a:r>
            <a:r>
              <a:rPr dirty="0" sz="2000" spc="3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interna</a:t>
            </a:r>
            <a:endParaRPr sz="2000">
              <a:latin typeface="RobotoRegular"/>
              <a:cs typeface="RobotoRegular"/>
            </a:endParaRPr>
          </a:p>
          <a:p>
            <a:pPr marL="367665">
              <a:lnSpc>
                <a:spcPct val="100000"/>
              </a:lnSpc>
            </a:pP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abstracciones que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operan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sobre</a:t>
            </a:r>
            <a:r>
              <a:rPr dirty="0" sz="2000" spc="-4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datos.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Las estructuras deben ocultar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las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operaciones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y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mostrar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los</a:t>
            </a:r>
            <a:r>
              <a:rPr dirty="0" sz="2000" spc="2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datos</a:t>
            </a:r>
            <a:endParaRPr sz="20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600">
              <a:latin typeface="RobotoRegular"/>
              <a:cs typeface="RobotoRegular"/>
            </a:endParaRPr>
          </a:p>
          <a:p>
            <a:pPr marL="367665" marR="238125" indent="-355600">
              <a:lnSpc>
                <a:spcPct val="100000"/>
              </a:lnSpc>
              <a:spcBef>
                <a:spcPts val="228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El código orientado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 procedimientos (que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usa estructuras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 datos) facilita la inclusión 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nuevas funciones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sin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modificar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las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estructuras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datos</a:t>
            </a:r>
            <a:r>
              <a:rPr dirty="0" sz="2000" spc="-3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existentes.</a:t>
            </a:r>
            <a:endParaRPr sz="2000">
              <a:latin typeface="RobotoRegular"/>
              <a:cs typeface="RobotoRegular"/>
            </a:endParaRPr>
          </a:p>
          <a:p>
            <a:pPr marL="367665" marR="104139" indent="-355600">
              <a:lnSpc>
                <a:spcPct val="100000"/>
              </a:lnSpc>
              <a:spcBef>
                <a:spcPts val="6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Código orientado 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objetos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facilita inclusión 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nuevas clases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sin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cambiar funciones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existentes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077" y="2710433"/>
            <a:ext cx="8444865" cy="1955800"/>
          </a:xfrm>
          <a:custGeom>
            <a:avLst/>
            <a:gdLst/>
            <a:ahLst/>
            <a:cxnLst/>
            <a:rect l="l" t="t" r="r" b="b"/>
            <a:pathLst>
              <a:path w="8444865" h="1955800">
                <a:moveTo>
                  <a:pt x="0" y="1955292"/>
                </a:moveTo>
                <a:lnTo>
                  <a:pt x="8444484" y="1955292"/>
                </a:lnTo>
                <a:lnTo>
                  <a:pt x="8444484" y="0"/>
                </a:lnTo>
                <a:lnTo>
                  <a:pt x="0" y="0"/>
                </a:lnTo>
                <a:lnTo>
                  <a:pt x="0" y="1955292"/>
                </a:lnTo>
                <a:close/>
              </a:path>
            </a:pathLst>
          </a:custGeom>
          <a:ln w="28956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7444" y="1629155"/>
            <a:ext cx="5920740" cy="3332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768" y="0"/>
            <a:ext cx="5382895" cy="2072639"/>
          </a:xfrm>
          <a:prstGeom prst="rect"/>
        </p:spPr>
        <p:txBody>
          <a:bodyPr wrap="square" lIns="0" tIns="552450" rIns="0" bIns="0" rtlCol="0" vert="horz">
            <a:spAutoFit/>
          </a:bodyPr>
          <a:lstStyle/>
          <a:p>
            <a:pPr algn="ctr" marL="866775">
              <a:lnSpc>
                <a:spcPct val="100000"/>
              </a:lnSpc>
              <a:spcBef>
                <a:spcPts val="4350"/>
              </a:spcBef>
            </a:pPr>
            <a:r>
              <a:rPr dirty="0" sz="7200" spc="-930"/>
              <a:t>Advertencias</a:t>
            </a:r>
            <a:endParaRPr sz="7200"/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54965" algn="l"/>
              </a:tabLst>
            </a:pPr>
            <a:r>
              <a:rPr dirty="0" sz="1800" spc="910">
                <a:latin typeface="Noto Sans Symbols"/>
                <a:cs typeface="Noto Sans Symbols"/>
              </a:rPr>
              <a:t>▸	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Quien esté libre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de</a:t>
            </a:r>
            <a:r>
              <a:rPr dirty="0" sz="1800" spc="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pecado….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2791" y="252984"/>
            <a:ext cx="3776471" cy="4637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5001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60">
                <a:solidFill>
                  <a:srgbClr val="FFFFFF"/>
                </a:solidFill>
              </a:rPr>
              <a:t>Objetos </a:t>
            </a:r>
            <a:r>
              <a:rPr dirty="0" sz="2400" spc="-415">
                <a:solidFill>
                  <a:srgbClr val="FFFFFF"/>
                </a:solidFill>
              </a:rPr>
              <a:t>y </a:t>
            </a:r>
            <a:r>
              <a:rPr dirty="0" sz="2400" spc="-295">
                <a:solidFill>
                  <a:srgbClr val="FFFFFF"/>
                </a:solidFill>
              </a:rPr>
              <a:t>estructuras </a:t>
            </a:r>
            <a:r>
              <a:rPr dirty="0" sz="2400" spc="-335">
                <a:solidFill>
                  <a:srgbClr val="FFFFFF"/>
                </a:solidFill>
              </a:rPr>
              <a:t>de</a:t>
            </a:r>
            <a:r>
              <a:rPr dirty="0" sz="2400" spc="-409">
                <a:solidFill>
                  <a:srgbClr val="FFFFFF"/>
                </a:solidFill>
              </a:rPr>
              <a:t> </a:t>
            </a:r>
            <a:r>
              <a:rPr dirty="0" sz="2400" spc="-325">
                <a:solidFill>
                  <a:srgbClr val="FFFFFF"/>
                </a:solidFill>
              </a:rPr>
              <a:t>datos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665" y="1421638"/>
            <a:ext cx="3477895" cy="2587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Font typeface="Noto Sans Symbols"/>
              <a:buChar char="➢"/>
              <a:tabLst>
                <a:tab pos="241300" algn="l"/>
              </a:tabLst>
            </a:pPr>
            <a:r>
              <a:rPr dirty="0" sz="1400">
                <a:latin typeface="RobotoRegular"/>
                <a:cs typeface="RobotoRegular"/>
              </a:rPr>
              <a:t>Las formas </a:t>
            </a:r>
            <a:r>
              <a:rPr dirty="0" sz="1400" spc="-5">
                <a:latin typeface="RobotoRegular"/>
                <a:cs typeface="RobotoRegular"/>
              </a:rPr>
              <a:t>son </a:t>
            </a:r>
            <a:r>
              <a:rPr dirty="0" sz="1400">
                <a:latin typeface="RobotoRegular"/>
                <a:cs typeface="RobotoRegular"/>
              </a:rPr>
              <a:t>estructuras de datos,</a:t>
            </a:r>
            <a:r>
              <a:rPr dirty="0" sz="1400" spc="-85">
                <a:latin typeface="RobotoRegular"/>
                <a:cs typeface="RobotoRegular"/>
              </a:rPr>
              <a:t> </a:t>
            </a:r>
            <a:r>
              <a:rPr dirty="0" sz="1400" spc="-5">
                <a:latin typeface="RobotoRegular"/>
                <a:cs typeface="RobotoRegular"/>
              </a:rPr>
              <a:t>sin  </a:t>
            </a:r>
            <a:r>
              <a:rPr dirty="0" sz="1400">
                <a:latin typeface="RobotoRegular"/>
                <a:cs typeface="RobotoRegular"/>
              </a:rPr>
              <a:t>comportamiento. Todo el  comportamiento está en </a:t>
            </a:r>
            <a:r>
              <a:rPr dirty="0" sz="1400" spc="-5">
                <a:latin typeface="RobotoRegular"/>
                <a:cs typeface="RobotoRegular"/>
              </a:rPr>
              <a:t>la clase  </a:t>
            </a:r>
            <a:r>
              <a:rPr dirty="0" sz="1400">
                <a:latin typeface="RobotoRegular"/>
                <a:cs typeface="RobotoRegular"/>
              </a:rPr>
              <a:t>Geometry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buFont typeface="Noto Sans Symbols"/>
              <a:buChar char="➢"/>
            </a:pPr>
            <a:endParaRPr sz="1400">
              <a:latin typeface="RobotoRegular"/>
              <a:cs typeface="RobotoRegular"/>
            </a:endParaRPr>
          </a:p>
          <a:p>
            <a:pPr marL="241300" marR="92075" indent="-228600">
              <a:lnSpc>
                <a:spcPct val="100000"/>
              </a:lnSpc>
              <a:buFont typeface="Noto Sans Symbols"/>
              <a:buChar char="➢"/>
              <a:tabLst>
                <a:tab pos="241300" algn="l"/>
              </a:tabLst>
            </a:pPr>
            <a:r>
              <a:rPr dirty="0" sz="1400" spc="-5">
                <a:latin typeface="RobotoRegular"/>
                <a:cs typeface="RobotoRegular"/>
              </a:rPr>
              <a:t>Si </a:t>
            </a:r>
            <a:r>
              <a:rPr dirty="0" sz="1400">
                <a:latin typeface="RobotoRegular"/>
                <a:cs typeface="RobotoRegular"/>
              </a:rPr>
              <a:t>añadimos un método </a:t>
            </a:r>
            <a:r>
              <a:rPr dirty="0" sz="1400" spc="-55" i="1">
                <a:latin typeface="Trebuchet MS"/>
                <a:cs typeface="Trebuchet MS"/>
              </a:rPr>
              <a:t>perimetro </a:t>
            </a:r>
            <a:r>
              <a:rPr dirty="0" sz="1400" spc="-5">
                <a:latin typeface="RobotoRegular"/>
                <a:cs typeface="RobotoRegular"/>
              </a:rPr>
              <a:t>las  clases </a:t>
            </a:r>
            <a:r>
              <a:rPr dirty="0" sz="1400">
                <a:latin typeface="RobotoRegular"/>
                <a:cs typeface="RobotoRegular"/>
              </a:rPr>
              <a:t>de formas (y sus</a:t>
            </a:r>
            <a:r>
              <a:rPr dirty="0" sz="1400" spc="-85">
                <a:latin typeface="RobotoRegular"/>
                <a:cs typeface="RobotoRegular"/>
              </a:rPr>
              <a:t> </a:t>
            </a:r>
            <a:r>
              <a:rPr dirty="0" sz="1400">
                <a:latin typeface="RobotoRegular"/>
                <a:cs typeface="RobotoRegular"/>
              </a:rPr>
              <a:t>descendientes)  no </a:t>
            </a:r>
            <a:r>
              <a:rPr dirty="0" sz="1400" spc="-5">
                <a:latin typeface="RobotoRegular"/>
                <a:cs typeface="RobotoRegular"/>
              </a:rPr>
              <a:t>se </a:t>
            </a:r>
            <a:r>
              <a:rPr dirty="0" sz="1400">
                <a:latin typeface="RobotoRegular"/>
                <a:cs typeface="RobotoRegular"/>
              </a:rPr>
              <a:t>verían</a:t>
            </a:r>
            <a:r>
              <a:rPr dirty="0" sz="1400" spc="-35">
                <a:latin typeface="RobotoRegular"/>
                <a:cs typeface="RobotoRegular"/>
              </a:rPr>
              <a:t> </a:t>
            </a:r>
            <a:r>
              <a:rPr dirty="0" sz="1400">
                <a:latin typeface="RobotoRegular"/>
                <a:cs typeface="RobotoRegular"/>
              </a:rPr>
              <a:t>afectadas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buFont typeface="Noto Sans Symbols"/>
              <a:buChar char="➢"/>
            </a:pPr>
            <a:endParaRPr sz="1400">
              <a:latin typeface="RobotoRegular"/>
              <a:cs typeface="RobotoRegular"/>
            </a:endParaRPr>
          </a:p>
          <a:p>
            <a:pPr algn="just" marL="241300" marR="171450" indent="-228600">
              <a:lnSpc>
                <a:spcPct val="100000"/>
              </a:lnSpc>
              <a:buFont typeface="Noto Sans Symbols"/>
              <a:buChar char="➢"/>
              <a:tabLst>
                <a:tab pos="241300" algn="l"/>
              </a:tabLst>
            </a:pPr>
            <a:r>
              <a:rPr dirty="0" sz="1400" spc="-5">
                <a:latin typeface="RobotoRegular"/>
                <a:cs typeface="RobotoRegular"/>
              </a:rPr>
              <a:t>Si </a:t>
            </a:r>
            <a:r>
              <a:rPr dirty="0" sz="1400">
                <a:latin typeface="RobotoRegular"/>
                <a:cs typeface="RobotoRegular"/>
              </a:rPr>
              <a:t>añadimos una nueva forma, </a:t>
            </a:r>
            <a:r>
              <a:rPr dirty="0" sz="1400" spc="-5">
                <a:latin typeface="RobotoRegular"/>
                <a:cs typeface="RobotoRegular"/>
              </a:rPr>
              <a:t>hay </a:t>
            </a:r>
            <a:r>
              <a:rPr dirty="0" sz="1400" spc="5">
                <a:latin typeface="RobotoRegular"/>
                <a:cs typeface="RobotoRegular"/>
              </a:rPr>
              <a:t>que  </a:t>
            </a:r>
            <a:r>
              <a:rPr dirty="0" sz="1400" spc="-5">
                <a:latin typeface="RobotoRegular"/>
                <a:cs typeface="RobotoRegular"/>
              </a:rPr>
              <a:t>cambiar </a:t>
            </a:r>
            <a:r>
              <a:rPr dirty="0" sz="1400">
                <a:latin typeface="RobotoRegular"/>
                <a:cs typeface="RobotoRegular"/>
              </a:rPr>
              <a:t>todos </a:t>
            </a:r>
            <a:r>
              <a:rPr dirty="0" sz="1400" spc="-5">
                <a:latin typeface="RobotoRegular"/>
                <a:cs typeface="RobotoRegular"/>
              </a:rPr>
              <a:t>los </a:t>
            </a:r>
            <a:r>
              <a:rPr dirty="0" sz="1400">
                <a:latin typeface="RobotoRegular"/>
                <a:cs typeface="RobotoRegular"/>
              </a:rPr>
              <a:t>metodos de </a:t>
            </a:r>
            <a:r>
              <a:rPr dirty="0" sz="1400" spc="-5">
                <a:latin typeface="RobotoRegular"/>
                <a:cs typeface="RobotoRegular"/>
              </a:rPr>
              <a:t>la clase  </a:t>
            </a:r>
            <a:r>
              <a:rPr dirty="0" sz="1400">
                <a:latin typeface="RobotoRegular"/>
                <a:cs typeface="RobotoRegular"/>
              </a:rPr>
              <a:t>Geometry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2791" y="252984"/>
            <a:ext cx="3776471" cy="4637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5001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60">
                <a:solidFill>
                  <a:srgbClr val="FFFFFF"/>
                </a:solidFill>
              </a:rPr>
              <a:t>Objetos </a:t>
            </a:r>
            <a:r>
              <a:rPr dirty="0" sz="2400" spc="-415">
                <a:solidFill>
                  <a:srgbClr val="FFFFFF"/>
                </a:solidFill>
              </a:rPr>
              <a:t>y </a:t>
            </a:r>
            <a:r>
              <a:rPr dirty="0" sz="2400" spc="-295">
                <a:solidFill>
                  <a:srgbClr val="FFFFFF"/>
                </a:solidFill>
              </a:rPr>
              <a:t>estructuras </a:t>
            </a:r>
            <a:r>
              <a:rPr dirty="0" sz="2400" spc="-335">
                <a:solidFill>
                  <a:srgbClr val="FFFFFF"/>
                </a:solidFill>
              </a:rPr>
              <a:t>de</a:t>
            </a:r>
            <a:r>
              <a:rPr dirty="0" sz="2400" spc="-409">
                <a:solidFill>
                  <a:srgbClr val="FFFFFF"/>
                </a:solidFill>
              </a:rPr>
              <a:t> </a:t>
            </a:r>
            <a:r>
              <a:rPr dirty="0" sz="2400" spc="-325">
                <a:solidFill>
                  <a:srgbClr val="FFFFFF"/>
                </a:solidFill>
              </a:rPr>
              <a:t>datos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665" y="1421638"/>
            <a:ext cx="3580765" cy="2373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Noto Sans Symbols"/>
              <a:buChar char="➢"/>
              <a:tabLst>
                <a:tab pos="241300" algn="l"/>
              </a:tabLst>
            </a:pPr>
            <a:r>
              <a:rPr dirty="0" sz="1400" spc="-5">
                <a:latin typeface="RobotoRegular"/>
                <a:cs typeface="RobotoRegular"/>
              </a:rPr>
              <a:t>Metodo </a:t>
            </a:r>
            <a:r>
              <a:rPr dirty="0" sz="1400">
                <a:latin typeface="RobotoRegular"/>
                <a:cs typeface="RobotoRegular"/>
              </a:rPr>
              <a:t>área</a:t>
            </a:r>
            <a:r>
              <a:rPr dirty="0" sz="1400" spc="-30">
                <a:latin typeface="RobotoRegular"/>
                <a:cs typeface="RobotoRegular"/>
              </a:rPr>
              <a:t> </a:t>
            </a:r>
            <a:r>
              <a:rPr dirty="0" sz="1400" spc="-5">
                <a:latin typeface="RobotoRegular"/>
                <a:cs typeface="RobotoRegular"/>
              </a:rPr>
              <a:t>polimórfico.</a:t>
            </a:r>
            <a:endParaRPr sz="1400">
              <a:latin typeface="RobotoRegular"/>
              <a:cs typeface="RobotoRegular"/>
            </a:endParaRPr>
          </a:p>
          <a:p>
            <a:pPr marL="241300" marR="386080" indent="-228600">
              <a:lnSpc>
                <a:spcPct val="100000"/>
              </a:lnSpc>
              <a:buFont typeface="Noto Sans Symbols"/>
              <a:buChar char="➢"/>
              <a:tabLst>
                <a:tab pos="241300" algn="l"/>
              </a:tabLst>
            </a:pPr>
            <a:r>
              <a:rPr dirty="0" sz="1400" spc="-5">
                <a:latin typeface="RobotoRegular"/>
                <a:cs typeface="RobotoRegular"/>
              </a:rPr>
              <a:t>No </a:t>
            </a:r>
            <a:r>
              <a:rPr dirty="0" sz="1400">
                <a:latin typeface="RobotoRegular"/>
                <a:cs typeface="RobotoRegular"/>
              </a:rPr>
              <a:t>necesitamos una </a:t>
            </a:r>
            <a:r>
              <a:rPr dirty="0" sz="1400" spc="-5">
                <a:latin typeface="RobotoRegular"/>
                <a:cs typeface="RobotoRegular"/>
              </a:rPr>
              <a:t>clase Geometry,  cada clase </a:t>
            </a:r>
            <a:r>
              <a:rPr dirty="0" sz="1400">
                <a:latin typeface="RobotoRegular"/>
                <a:cs typeface="RobotoRegular"/>
              </a:rPr>
              <a:t>sabe por </a:t>
            </a:r>
            <a:r>
              <a:rPr dirty="0" sz="1400" spc="-5">
                <a:latin typeface="RobotoRegular"/>
                <a:cs typeface="RobotoRegular"/>
              </a:rPr>
              <a:t>si misma </a:t>
            </a:r>
            <a:r>
              <a:rPr dirty="0" sz="1400">
                <a:latin typeface="RobotoRegular"/>
                <a:cs typeface="RobotoRegular"/>
              </a:rPr>
              <a:t>como  comportarse.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buFont typeface="Noto Sans Symbols"/>
              <a:buChar char="➢"/>
            </a:pPr>
            <a:endParaRPr sz="1400">
              <a:latin typeface="RobotoRegular"/>
              <a:cs typeface="RobotoRegular"/>
            </a:endParaRPr>
          </a:p>
          <a:p>
            <a:pPr marL="241300" indent="-228600">
              <a:lnSpc>
                <a:spcPct val="100000"/>
              </a:lnSpc>
              <a:buFont typeface="Noto Sans Symbols"/>
              <a:buChar char="➢"/>
              <a:tabLst>
                <a:tab pos="241300" algn="l"/>
              </a:tabLst>
            </a:pPr>
            <a:r>
              <a:rPr dirty="0" sz="1400" spc="-5">
                <a:latin typeface="RobotoRegular"/>
                <a:cs typeface="RobotoRegular"/>
              </a:rPr>
              <a:t>Si </a:t>
            </a:r>
            <a:r>
              <a:rPr dirty="0" sz="1400">
                <a:latin typeface="RobotoRegular"/>
                <a:cs typeface="RobotoRegular"/>
              </a:rPr>
              <a:t>añadimos una nueva forma, no </a:t>
            </a:r>
            <a:r>
              <a:rPr dirty="0" sz="1400" spc="-5">
                <a:latin typeface="RobotoRegular"/>
                <a:cs typeface="RobotoRegular"/>
              </a:rPr>
              <a:t>hay</a:t>
            </a:r>
            <a:r>
              <a:rPr dirty="0" sz="1400" spc="-125">
                <a:latin typeface="RobotoRegular"/>
                <a:cs typeface="RobotoRegular"/>
              </a:rPr>
              <a:t> </a:t>
            </a:r>
            <a:r>
              <a:rPr dirty="0" sz="1400" spc="5">
                <a:latin typeface="RobotoRegular"/>
                <a:cs typeface="RobotoRegular"/>
              </a:rPr>
              <a:t>que</a:t>
            </a:r>
            <a:endParaRPr sz="1400">
              <a:latin typeface="RobotoRegular"/>
              <a:cs typeface="RobotoRegular"/>
            </a:endParaRPr>
          </a:p>
          <a:p>
            <a:pPr marL="241300">
              <a:lnSpc>
                <a:spcPct val="100000"/>
              </a:lnSpc>
            </a:pPr>
            <a:r>
              <a:rPr dirty="0" sz="1400">
                <a:latin typeface="RobotoRegular"/>
                <a:cs typeface="RobotoRegular"/>
              </a:rPr>
              <a:t>tocar nada del </a:t>
            </a:r>
            <a:r>
              <a:rPr dirty="0" sz="1400" spc="-5">
                <a:latin typeface="RobotoRegular"/>
                <a:cs typeface="RobotoRegular"/>
              </a:rPr>
              <a:t>código</a:t>
            </a:r>
            <a:r>
              <a:rPr dirty="0" sz="1400" spc="-45">
                <a:latin typeface="RobotoRegular"/>
                <a:cs typeface="RobotoRegular"/>
              </a:rPr>
              <a:t> </a:t>
            </a:r>
            <a:r>
              <a:rPr dirty="0" sz="1400" spc="-5">
                <a:latin typeface="RobotoRegular"/>
                <a:cs typeface="RobotoRegular"/>
              </a:rPr>
              <a:t>existente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400">
              <a:latin typeface="RobotoRegular"/>
              <a:cs typeface="RobotoRegular"/>
            </a:endParaRPr>
          </a:p>
          <a:p>
            <a:pPr marL="241300" marR="5080" indent="-228600">
              <a:lnSpc>
                <a:spcPct val="100000"/>
              </a:lnSpc>
              <a:buFont typeface="Noto Sans Symbols"/>
              <a:buChar char="➢"/>
              <a:tabLst>
                <a:tab pos="241300" algn="l"/>
              </a:tabLst>
            </a:pPr>
            <a:r>
              <a:rPr dirty="0" sz="1400">
                <a:latin typeface="RobotoRegular"/>
                <a:cs typeface="RobotoRegular"/>
              </a:rPr>
              <a:t>Pero por </a:t>
            </a:r>
            <a:r>
              <a:rPr dirty="0" sz="1400" spc="-5">
                <a:latin typeface="RobotoRegular"/>
                <a:cs typeface="RobotoRegular"/>
              </a:rPr>
              <a:t>otro lado, si </a:t>
            </a:r>
            <a:r>
              <a:rPr dirty="0" sz="1400">
                <a:latin typeface="RobotoRegular"/>
                <a:cs typeface="RobotoRegular"/>
              </a:rPr>
              <a:t>añadimos una nueva  </a:t>
            </a:r>
            <a:r>
              <a:rPr dirty="0" sz="1400" spc="-5">
                <a:latin typeface="RobotoRegular"/>
                <a:cs typeface="RobotoRegular"/>
              </a:rPr>
              <a:t>operación </a:t>
            </a:r>
            <a:r>
              <a:rPr dirty="0" sz="1400">
                <a:latin typeface="RobotoRegular"/>
                <a:cs typeface="RobotoRegular"/>
              </a:rPr>
              <a:t>(perímetro), </a:t>
            </a:r>
            <a:r>
              <a:rPr dirty="0" sz="1400" spc="-5">
                <a:latin typeface="RobotoRegular"/>
                <a:cs typeface="RobotoRegular"/>
              </a:rPr>
              <a:t>hay </a:t>
            </a:r>
            <a:r>
              <a:rPr dirty="0" sz="1400" spc="5">
                <a:latin typeface="RobotoRegular"/>
                <a:cs typeface="RobotoRegular"/>
              </a:rPr>
              <a:t>que </a:t>
            </a:r>
            <a:r>
              <a:rPr dirty="0" sz="1400">
                <a:latin typeface="RobotoRegular"/>
                <a:cs typeface="RobotoRegular"/>
              </a:rPr>
              <a:t>tocar  todas </a:t>
            </a:r>
            <a:r>
              <a:rPr dirty="0" sz="1400" spc="-5">
                <a:latin typeface="RobotoRegular"/>
                <a:cs typeface="RobotoRegular"/>
              </a:rPr>
              <a:t>las </a:t>
            </a:r>
            <a:r>
              <a:rPr dirty="0" sz="1400">
                <a:latin typeface="RobotoRegular"/>
                <a:cs typeface="RobotoRegular"/>
              </a:rPr>
              <a:t>formas</a:t>
            </a:r>
            <a:r>
              <a:rPr dirty="0" sz="1400" spc="-45">
                <a:latin typeface="RobotoRegular"/>
                <a:cs typeface="RobotoRegular"/>
              </a:rPr>
              <a:t> </a:t>
            </a:r>
            <a:r>
              <a:rPr dirty="0" sz="1400">
                <a:latin typeface="RobotoRegular"/>
                <a:cs typeface="RobotoRegular"/>
              </a:rPr>
              <a:t>existentes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5001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60">
                <a:solidFill>
                  <a:srgbClr val="FFFFFF"/>
                </a:solidFill>
              </a:rPr>
              <a:t>Objetos </a:t>
            </a:r>
            <a:r>
              <a:rPr dirty="0" sz="2400" spc="-415">
                <a:solidFill>
                  <a:srgbClr val="FFFFFF"/>
                </a:solidFill>
              </a:rPr>
              <a:t>y </a:t>
            </a:r>
            <a:r>
              <a:rPr dirty="0" sz="2400" spc="-295">
                <a:solidFill>
                  <a:srgbClr val="FFFFFF"/>
                </a:solidFill>
              </a:rPr>
              <a:t>estructuras </a:t>
            </a:r>
            <a:r>
              <a:rPr dirty="0" sz="2400" spc="-335">
                <a:solidFill>
                  <a:srgbClr val="FFFFFF"/>
                </a:solidFill>
              </a:rPr>
              <a:t>de</a:t>
            </a:r>
            <a:r>
              <a:rPr dirty="0" sz="2400" spc="-409">
                <a:solidFill>
                  <a:srgbClr val="FFFFFF"/>
                </a:solidFill>
              </a:rPr>
              <a:t> </a:t>
            </a:r>
            <a:r>
              <a:rPr dirty="0" sz="2400" spc="-325">
                <a:solidFill>
                  <a:srgbClr val="FFFFFF"/>
                </a:solidFill>
              </a:rPr>
              <a:t>datos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343025"/>
            <a:ext cx="46583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Asi 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tambien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es cierto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lo</a:t>
            </a:r>
            <a:r>
              <a:rPr dirty="0" sz="2000" spc="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contrario: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943860"/>
            <a:ext cx="7867650" cy="1626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67665" marR="619125" indent="-355600">
              <a:lnSpc>
                <a:spcPct val="100000"/>
              </a:lnSpc>
              <a:spcBef>
                <a:spcPts val="100"/>
              </a:spcBef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000" spc="51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El código orientado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 procedimientos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dificulta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la inclusión de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nuevas estructuras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datos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(es necesario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cambiar todas las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funciones)</a:t>
            </a:r>
            <a:endParaRPr sz="2000">
              <a:latin typeface="RobotoRegular"/>
              <a:cs typeface="RobotoRegular"/>
            </a:endParaRPr>
          </a:p>
          <a:p>
            <a:pPr algn="just" marL="367665" marR="5080" indent="-355600">
              <a:lnSpc>
                <a:spcPct val="100000"/>
              </a:lnSpc>
              <a:spcBef>
                <a:spcPts val="605"/>
              </a:spcBef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000" spc="49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Código orientado 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objetos dificulta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inclusion 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nuevas funciones  porque es necesario cambiar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todas las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clases.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277" y="2710433"/>
            <a:ext cx="8444865" cy="1955800"/>
          </a:xfrm>
          <a:custGeom>
            <a:avLst/>
            <a:gdLst/>
            <a:ahLst/>
            <a:cxnLst/>
            <a:rect l="l" t="t" r="r" b="b"/>
            <a:pathLst>
              <a:path w="8444865" h="1955800">
                <a:moveTo>
                  <a:pt x="0" y="1955292"/>
                </a:moveTo>
                <a:lnTo>
                  <a:pt x="8444484" y="1955292"/>
                </a:lnTo>
                <a:lnTo>
                  <a:pt x="8444484" y="0"/>
                </a:lnTo>
                <a:lnTo>
                  <a:pt x="0" y="0"/>
                </a:lnTo>
                <a:lnTo>
                  <a:pt x="0" y="1955292"/>
                </a:lnTo>
                <a:close/>
              </a:path>
            </a:pathLst>
          </a:custGeom>
          <a:ln w="28956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5001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60">
                <a:solidFill>
                  <a:srgbClr val="FFFFFF"/>
                </a:solidFill>
              </a:rPr>
              <a:t>Objetos </a:t>
            </a:r>
            <a:r>
              <a:rPr dirty="0" sz="2400" spc="-415">
                <a:solidFill>
                  <a:srgbClr val="FFFFFF"/>
                </a:solidFill>
              </a:rPr>
              <a:t>y </a:t>
            </a:r>
            <a:r>
              <a:rPr dirty="0" sz="2400" spc="-295">
                <a:solidFill>
                  <a:srgbClr val="FFFFFF"/>
                </a:solidFill>
              </a:rPr>
              <a:t>estructuras </a:t>
            </a:r>
            <a:r>
              <a:rPr dirty="0" sz="2400" spc="-335">
                <a:solidFill>
                  <a:srgbClr val="FFFFFF"/>
                </a:solidFill>
              </a:rPr>
              <a:t>de</a:t>
            </a:r>
            <a:r>
              <a:rPr dirty="0" sz="2400" spc="-409">
                <a:solidFill>
                  <a:srgbClr val="FFFFFF"/>
                </a:solidFill>
              </a:rPr>
              <a:t> </a:t>
            </a:r>
            <a:r>
              <a:rPr dirty="0" sz="2400" spc="-325">
                <a:solidFill>
                  <a:srgbClr val="FFFFFF"/>
                </a:solidFill>
              </a:rPr>
              <a:t>datos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267053"/>
            <a:ext cx="7905115" cy="3303904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Ley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Demeter</a:t>
            </a:r>
            <a:endParaRPr sz="2000">
              <a:latin typeface="RobotoRegular"/>
              <a:cs typeface="RobotoRegular"/>
            </a:endParaRPr>
          </a:p>
          <a:p>
            <a:pPr marL="824865" marR="5080" indent="-355600">
              <a:lnSpc>
                <a:spcPct val="100000"/>
              </a:lnSpc>
              <a:spcBef>
                <a:spcPts val="605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 módulo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debe conocer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las interioridades de los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objetos  que manipula: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estos deben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ocultar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su implementación a traves  de</a:t>
            </a:r>
            <a:r>
              <a:rPr dirty="0" sz="20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operaciones.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Un método </a:t>
            </a:r>
            <a:r>
              <a:rPr dirty="0" sz="2000" spc="30" b="1" i="1">
                <a:solidFill>
                  <a:srgbClr val="212121"/>
                </a:solidFill>
                <a:latin typeface="Trebuchet MS"/>
                <a:cs typeface="Trebuchet MS"/>
              </a:rPr>
              <a:t>m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una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clase </a:t>
            </a:r>
            <a:r>
              <a:rPr dirty="0" sz="2000" spc="55" b="1" i="1">
                <a:solidFill>
                  <a:srgbClr val="212121"/>
                </a:solidFill>
                <a:latin typeface="Trebuchet MS"/>
                <a:cs typeface="Trebuchet MS"/>
              </a:rPr>
              <a:t>C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solo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debe</a:t>
            </a:r>
            <a:r>
              <a:rPr dirty="0" sz="2000" spc="-33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invocar:</a:t>
            </a:r>
            <a:endParaRPr sz="2000">
              <a:latin typeface="RobotoRegular"/>
              <a:cs typeface="RobotoRegular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  <a:tabLst>
                <a:tab pos="12820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</a:t>
            </a:r>
            <a:endParaRPr sz="2000">
              <a:latin typeface="RobotoRegular"/>
              <a:cs typeface="RobotoRegular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  <a:tabLst>
                <a:tab pos="12820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Objetos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creados por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m</a:t>
            </a:r>
            <a:endParaRPr sz="2000">
              <a:latin typeface="RobotoRegular"/>
              <a:cs typeface="RobotoRegular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  <a:tabLst>
                <a:tab pos="12820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Objetos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pasado como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argumentos a</a:t>
            </a:r>
            <a:r>
              <a:rPr dirty="0" sz="2000" spc="-4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m</a:t>
            </a:r>
            <a:endParaRPr sz="2000">
              <a:latin typeface="RobotoRegular"/>
              <a:cs typeface="RobotoRegular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  <a:tabLst>
                <a:tab pos="12820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Objetos variables de instancia de</a:t>
            </a:r>
            <a:r>
              <a:rPr dirty="0" sz="2000" spc="-5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3211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95">
                <a:solidFill>
                  <a:srgbClr val="FFFFFF"/>
                </a:solidFill>
              </a:rPr>
              <a:t>Funciones </a:t>
            </a:r>
            <a:r>
              <a:rPr dirty="0" sz="2400" spc="-100">
                <a:solidFill>
                  <a:srgbClr val="FFFFFF"/>
                </a:solidFill>
              </a:rPr>
              <a:t>-</a:t>
            </a:r>
            <a:r>
              <a:rPr dirty="0" sz="2400" spc="-565">
                <a:solidFill>
                  <a:srgbClr val="FFFFFF"/>
                </a:solidFill>
              </a:rPr>
              <a:t> </a:t>
            </a:r>
            <a:r>
              <a:rPr dirty="0" sz="2400" spc="-335">
                <a:solidFill>
                  <a:srgbClr val="FFFFFF"/>
                </a:solidFill>
              </a:rPr>
              <a:t>Argumentos de métodos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52727"/>
            <a:ext cx="9115425" cy="810895"/>
          </a:xfrm>
          <a:custGeom>
            <a:avLst/>
            <a:gdLst/>
            <a:ahLst/>
            <a:cxnLst/>
            <a:rect l="l" t="t" r="r" b="b"/>
            <a:pathLst>
              <a:path w="9115425" h="810894">
                <a:moveTo>
                  <a:pt x="9115044" y="0"/>
                </a:moveTo>
                <a:lnTo>
                  <a:pt x="0" y="0"/>
                </a:lnTo>
                <a:lnTo>
                  <a:pt x="0" y="810768"/>
                </a:lnTo>
                <a:lnTo>
                  <a:pt x="9115044" y="810768"/>
                </a:lnTo>
                <a:lnTo>
                  <a:pt x="9115044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322958"/>
            <a:ext cx="879157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155">
                <a:solidFill>
                  <a:srgbClr val="A9B7C5"/>
                </a:solidFill>
                <a:latin typeface="Arial"/>
                <a:cs typeface="Arial"/>
              </a:rPr>
              <a:t>File </a:t>
            </a:r>
            <a:r>
              <a:rPr dirty="0" sz="1100" spc="30">
                <a:solidFill>
                  <a:srgbClr val="A9B7C5"/>
                </a:solidFill>
                <a:latin typeface="Arial"/>
                <a:cs typeface="Arial"/>
              </a:rPr>
              <a:t>cvsTempFile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= </a:t>
            </a:r>
            <a:r>
              <a:rPr dirty="0" sz="1100" spc="-75">
                <a:solidFill>
                  <a:srgbClr val="A9B7C5"/>
                </a:solidFill>
                <a:latin typeface="Arial"/>
                <a:cs typeface="Arial"/>
              </a:rPr>
              <a:t>new </a:t>
            </a:r>
            <a:r>
              <a:rPr dirty="0" sz="1100" spc="95">
                <a:solidFill>
                  <a:srgbClr val="A9B7C5"/>
                </a:solidFill>
                <a:latin typeface="Arial"/>
                <a:cs typeface="Arial"/>
              </a:rPr>
              <a:t>File(getConfig().getTempDir().getAbsolutePath()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+ </a:t>
            </a:r>
            <a:r>
              <a:rPr dirty="0" sz="1100" spc="235">
                <a:solidFill>
                  <a:srgbClr val="A9B7C5"/>
                </a:solidFill>
                <a:latin typeface="Arial"/>
                <a:cs typeface="Arial"/>
              </a:rPr>
              <a:t>"/"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+ </a:t>
            </a:r>
            <a:r>
              <a:rPr dirty="0" sz="1100" spc="95">
                <a:solidFill>
                  <a:srgbClr val="A9B7C5"/>
                </a:solidFill>
                <a:latin typeface="Arial"/>
                <a:cs typeface="Arial"/>
              </a:rPr>
              <a:t>System.currentTimemillis()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+ </a:t>
            </a:r>
            <a:r>
              <a:rPr dirty="0" sz="1100" spc="150">
                <a:solidFill>
                  <a:srgbClr val="A9B7C5"/>
                </a:solidFill>
                <a:latin typeface="Arial"/>
                <a:cs typeface="Arial"/>
              </a:rPr>
              <a:t>".cvs")  </a:t>
            </a:r>
            <a:r>
              <a:rPr dirty="0" sz="1100" spc="155">
                <a:solidFill>
                  <a:srgbClr val="A9B7C5"/>
                </a:solidFill>
                <a:latin typeface="Arial"/>
                <a:cs typeface="Arial"/>
              </a:rPr>
              <a:t>File </a:t>
            </a:r>
            <a:r>
              <a:rPr dirty="0" sz="1100" spc="55">
                <a:solidFill>
                  <a:srgbClr val="A9B7C5"/>
                </a:solidFill>
                <a:latin typeface="Arial"/>
                <a:cs typeface="Arial"/>
              </a:rPr>
              <a:t>xlsTempFile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= </a:t>
            </a:r>
            <a:r>
              <a:rPr dirty="0" sz="1100" spc="-75">
                <a:solidFill>
                  <a:srgbClr val="A9B7C5"/>
                </a:solidFill>
                <a:latin typeface="Arial"/>
                <a:cs typeface="Arial"/>
              </a:rPr>
              <a:t>new </a:t>
            </a:r>
            <a:r>
              <a:rPr dirty="0" sz="1100" spc="95">
                <a:solidFill>
                  <a:srgbClr val="A9B7C5"/>
                </a:solidFill>
                <a:latin typeface="Arial"/>
                <a:cs typeface="Arial"/>
              </a:rPr>
              <a:t>File(getConfig().getTempDir().getAbsolutePath()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+ </a:t>
            </a:r>
            <a:r>
              <a:rPr dirty="0" sz="1100" spc="235">
                <a:solidFill>
                  <a:srgbClr val="A9B7C5"/>
                </a:solidFill>
                <a:latin typeface="Arial"/>
                <a:cs typeface="Arial"/>
              </a:rPr>
              <a:t>"/"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+ </a:t>
            </a:r>
            <a:r>
              <a:rPr dirty="0" sz="1100" spc="95">
                <a:solidFill>
                  <a:srgbClr val="A9B7C5"/>
                </a:solidFill>
                <a:latin typeface="Arial"/>
                <a:cs typeface="Arial"/>
              </a:rPr>
              <a:t>System.currentTimemillis()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+</a:t>
            </a:r>
            <a:r>
              <a:rPr dirty="0" sz="1100" spc="16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195">
                <a:solidFill>
                  <a:srgbClr val="A9B7C5"/>
                </a:solidFill>
                <a:latin typeface="Arial"/>
                <a:cs typeface="Arial"/>
              </a:rPr>
              <a:t>".xls")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290572"/>
            <a:ext cx="8825865" cy="731520"/>
          </a:xfrm>
          <a:custGeom>
            <a:avLst/>
            <a:gdLst/>
            <a:ahLst/>
            <a:cxnLst/>
            <a:rect l="l" t="t" r="r" b="b"/>
            <a:pathLst>
              <a:path w="8825865" h="731519">
                <a:moveTo>
                  <a:pt x="8825484" y="0"/>
                </a:moveTo>
                <a:lnTo>
                  <a:pt x="0" y="0"/>
                </a:lnTo>
                <a:lnTo>
                  <a:pt x="0" y="731519"/>
                </a:lnTo>
                <a:lnTo>
                  <a:pt x="8825484" y="731519"/>
                </a:lnTo>
                <a:lnTo>
                  <a:pt x="8825484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2361438"/>
            <a:ext cx="337883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155">
                <a:solidFill>
                  <a:srgbClr val="A9B7C5"/>
                </a:solidFill>
                <a:latin typeface="Arial"/>
                <a:cs typeface="Arial"/>
              </a:rPr>
              <a:t>File </a:t>
            </a:r>
            <a:r>
              <a:rPr dirty="0" sz="1100" spc="70">
                <a:solidFill>
                  <a:srgbClr val="A9B7C5"/>
                </a:solidFill>
                <a:latin typeface="Arial"/>
                <a:cs typeface="Arial"/>
              </a:rPr>
              <a:t>tempFile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= </a:t>
            </a:r>
            <a:r>
              <a:rPr dirty="0" sz="1100" spc="75">
                <a:solidFill>
                  <a:srgbClr val="A9B7C5"/>
                </a:solidFill>
                <a:latin typeface="Arial"/>
                <a:cs typeface="Arial"/>
              </a:rPr>
              <a:t>getConfig().getCvsTempFile()  </a:t>
            </a:r>
            <a:r>
              <a:rPr dirty="0" sz="1100" spc="155">
                <a:solidFill>
                  <a:srgbClr val="A9B7C5"/>
                </a:solidFill>
                <a:latin typeface="Arial"/>
                <a:cs typeface="Arial"/>
              </a:rPr>
              <a:t>File </a:t>
            </a:r>
            <a:r>
              <a:rPr dirty="0" sz="1100" spc="70">
                <a:solidFill>
                  <a:srgbClr val="A9B7C5"/>
                </a:solidFill>
                <a:latin typeface="Arial"/>
                <a:cs typeface="Arial"/>
              </a:rPr>
              <a:t>tempFile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=</a:t>
            </a:r>
            <a:r>
              <a:rPr dirty="0" sz="1100" spc="-2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A9B7C5"/>
                </a:solidFill>
                <a:latin typeface="Arial"/>
                <a:cs typeface="Arial"/>
              </a:rPr>
              <a:t>getConfig().getXlsTempFile()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81171"/>
            <a:ext cx="8825865" cy="731520"/>
          </a:xfrm>
          <a:custGeom>
            <a:avLst/>
            <a:gdLst/>
            <a:ahLst/>
            <a:cxnLst/>
            <a:rect l="l" t="t" r="r" b="b"/>
            <a:pathLst>
              <a:path w="8825865" h="731520">
                <a:moveTo>
                  <a:pt x="8825484" y="0"/>
                </a:moveTo>
                <a:lnTo>
                  <a:pt x="0" y="0"/>
                </a:lnTo>
                <a:lnTo>
                  <a:pt x="0" y="731519"/>
                </a:lnTo>
                <a:lnTo>
                  <a:pt x="8825484" y="731519"/>
                </a:lnTo>
                <a:lnTo>
                  <a:pt x="8825484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739" y="3352291"/>
            <a:ext cx="45993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55">
                <a:solidFill>
                  <a:srgbClr val="A9B7C5"/>
                </a:solidFill>
                <a:latin typeface="Arial"/>
                <a:cs typeface="Arial"/>
              </a:rPr>
              <a:t>File </a:t>
            </a:r>
            <a:r>
              <a:rPr dirty="0" sz="1100" spc="70">
                <a:solidFill>
                  <a:srgbClr val="A9B7C5"/>
                </a:solidFill>
                <a:latin typeface="Arial"/>
                <a:cs typeface="Arial"/>
              </a:rPr>
              <a:t>tempFile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= </a:t>
            </a:r>
            <a:r>
              <a:rPr dirty="0" sz="1100" spc="75">
                <a:solidFill>
                  <a:srgbClr val="A9B7C5"/>
                </a:solidFill>
                <a:latin typeface="Arial"/>
                <a:cs typeface="Arial"/>
              </a:rPr>
              <a:t>getConfig().getTempFileWithExtension(</a:t>
            </a:r>
            <a:r>
              <a:rPr dirty="0" sz="1100" spc="32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185">
                <a:solidFill>
                  <a:srgbClr val="A9B7C5"/>
                </a:solidFill>
                <a:latin typeface="Arial"/>
                <a:cs typeface="Arial"/>
              </a:rPr>
              <a:t>“xls”)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5001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60">
                <a:solidFill>
                  <a:srgbClr val="FFFFFF"/>
                </a:solidFill>
              </a:rPr>
              <a:t>Objetos </a:t>
            </a:r>
            <a:r>
              <a:rPr dirty="0" sz="2400" spc="-415">
                <a:solidFill>
                  <a:srgbClr val="FFFFFF"/>
                </a:solidFill>
              </a:rPr>
              <a:t>y </a:t>
            </a:r>
            <a:r>
              <a:rPr dirty="0" sz="2400" spc="-295">
                <a:solidFill>
                  <a:srgbClr val="FFFFFF"/>
                </a:solidFill>
              </a:rPr>
              <a:t>estructuras </a:t>
            </a:r>
            <a:r>
              <a:rPr dirty="0" sz="2400" spc="-335">
                <a:solidFill>
                  <a:srgbClr val="FFFFFF"/>
                </a:solidFill>
              </a:rPr>
              <a:t>de</a:t>
            </a:r>
            <a:r>
              <a:rPr dirty="0" sz="2400" spc="-409">
                <a:solidFill>
                  <a:srgbClr val="FFFFFF"/>
                </a:solidFill>
              </a:rPr>
              <a:t> </a:t>
            </a:r>
            <a:r>
              <a:rPr dirty="0" sz="2400" spc="-325">
                <a:solidFill>
                  <a:srgbClr val="FFFFFF"/>
                </a:solidFill>
              </a:rPr>
              <a:t>datos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267053"/>
            <a:ext cx="7957184" cy="29991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Data Transfer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Objects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(o,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realidad,</a:t>
            </a:r>
            <a:r>
              <a:rPr dirty="0" sz="2000" spc="-7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beans)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Estructura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datos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(get/sets).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Con o sin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represetancion en</a:t>
            </a:r>
            <a:r>
              <a:rPr dirty="0" sz="2000" spc="-3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BD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deberían tener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comportamiento.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Tipo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especial: Active Records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Mas parecido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clases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dominio</a:t>
            </a:r>
            <a:r>
              <a:rPr dirty="0" sz="20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Grails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Tienen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save,</a:t>
            </a:r>
            <a:r>
              <a:rPr dirty="0" sz="20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find…</a:t>
            </a:r>
            <a:endParaRPr sz="2000">
              <a:latin typeface="RobotoRegular"/>
              <a:cs typeface="RobotoRegular"/>
            </a:endParaRPr>
          </a:p>
          <a:p>
            <a:pPr marL="824865" marR="19050" indent="-3556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Podemos caer 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la tentación de añadirles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metodos con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reglas  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negocion.</a:t>
            </a:r>
            <a:r>
              <a:rPr dirty="0" sz="20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¡Error!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45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2497963"/>
            <a:ext cx="6292215" cy="2220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200" spc="-910"/>
              <a:t>Procesamiento</a:t>
            </a:r>
            <a:r>
              <a:rPr dirty="0" sz="7200" spc="-1175"/>
              <a:t> </a:t>
            </a:r>
            <a:r>
              <a:rPr dirty="0" sz="7200" spc="-1000"/>
              <a:t>de  </a:t>
            </a:r>
            <a:r>
              <a:rPr dirty="0" sz="7200" spc="-865"/>
              <a:t>errores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46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4514" y="1400555"/>
            <a:ext cx="902335" cy="925194"/>
            <a:chOff x="664514" y="1400555"/>
            <a:chExt cx="902335" cy="925194"/>
          </a:xfrm>
        </p:grpSpPr>
        <p:sp>
          <p:nvSpPr>
            <p:cNvPr id="5" name="object 5"/>
            <p:cNvSpPr/>
            <p:nvPr/>
          </p:nvSpPr>
          <p:spPr>
            <a:xfrm>
              <a:off x="674420" y="1462277"/>
              <a:ext cx="737870" cy="853440"/>
            </a:xfrm>
            <a:custGeom>
              <a:avLst/>
              <a:gdLst/>
              <a:ahLst/>
              <a:cxnLst/>
              <a:rect l="l" t="t" r="r" b="b"/>
              <a:pathLst>
                <a:path w="737869" h="853439">
                  <a:moveTo>
                    <a:pt x="86817" y="510540"/>
                  </a:moveTo>
                  <a:lnTo>
                    <a:pt x="111544" y="825373"/>
                  </a:lnTo>
                  <a:lnTo>
                    <a:pt x="112712" y="831723"/>
                  </a:lnTo>
                  <a:lnTo>
                    <a:pt x="115074" y="836803"/>
                  </a:lnTo>
                  <a:lnTo>
                    <a:pt x="117398" y="841883"/>
                  </a:lnTo>
                  <a:lnTo>
                    <a:pt x="120916" y="845820"/>
                  </a:lnTo>
                  <a:lnTo>
                    <a:pt x="125653" y="848360"/>
                  </a:lnTo>
                  <a:lnTo>
                    <a:pt x="129184" y="850900"/>
                  </a:lnTo>
                  <a:lnTo>
                    <a:pt x="135077" y="853440"/>
                  </a:lnTo>
                  <a:lnTo>
                    <a:pt x="139763" y="853440"/>
                  </a:lnTo>
                  <a:lnTo>
                    <a:pt x="285635" y="853440"/>
                  </a:lnTo>
                  <a:lnTo>
                    <a:pt x="291528" y="852170"/>
                  </a:lnTo>
                  <a:lnTo>
                    <a:pt x="297421" y="850900"/>
                  </a:lnTo>
                  <a:lnTo>
                    <a:pt x="302107" y="847090"/>
                  </a:lnTo>
                  <a:lnTo>
                    <a:pt x="306793" y="841883"/>
                  </a:lnTo>
                  <a:lnTo>
                    <a:pt x="310362" y="836803"/>
                  </a:lnTo>
                  <a:lnTo>
                    <a:pt x="312686" y="830453"/>
                  </a:lnTo>
                  <a:lnTo>
                    <a:pt x="313893" y="824103"/>
                  </a:lnTo>
                  <a:lnTo>
                    <a:pt x="312686" y="816483"/>
                  </a:lnTo>
                  <a:lnTo>
                    <a:pt x="264477" y="515620"/>
                  </a:lnTo>
                </a:path>
                <a:path w="737869" h="853439">
                  <a:moveTo>
                    <a:pt x="187350" y="192024"/>
                  </a:moveTo>
                  <a:lnTo>
                    <a:pt x="130784" y="192024"/>
                  </a:lnTo>
                  <a:lnTo>
                    <a:pt x="83654" y="192024"/>
                  </a:lnTo>
                  <a:lnTo>
                    <a:pt x="75437" y="193294"/>
                  </a:lnTo>
                  <a:lnTo>
                    <a:pt x="68326" y="194563"/>
                  </a:lnTo>
                  <a:lnTo>
                    <a:pt x="60096" y="197104"/>
                  </a:lnTo>
                  <a:lnTo>
                    <a:pt x="53035" y="199644"/>
                  </a:lnTo>
                  <a:lnTo>
                    <a:pt x="44754" y="204724"/>
                  </a:lnTo>
                  <a:lnTo>
                    <a:pt x="37693" y="208534"/>
                  </a:lnTo>
                  <a:lnTo>
                    <a:pt x="31788" y="214884"/>
                  </a:lnTo>
                  <a:lnTo>
                    <a:pt x="25933" y="219963"/>
                  </a:lnTo>
                  <a:lnTo>
                    <a:pt x="20027" y="227584"/>
                  </a:lnTo>
                  <a:lnTo>
                    <a:pt x="14122" y="233934"/>
                  </a:lnTo>
                  <a:lnTo>
                    <a:pt x="10591" y="241554"/>
                  </a:lnTo>
                  <a:lnTo>
                    <a:pt x="7061" y="249174"/>
                  </a:lnTo>
                  <a:lnTo>
                    <a:pt x="3530" y="258191"/>
                  </a:lnTo>
                  <a:lnTo>
                    <a:pt x="1155" y="266954"/>
                  </a:lnTo>
                  <a:lnTo>
                    <a:pt x="0" y="274574"/>
                  </a:lnTo>
                  <a:lnTo>
                    <a:pt x="0" y="283591"/>
                  </a:lnTo>
                  <a:lnTo>
                    <a:pt x="0" y="405511"/>
                  </a:lnTo>
                  <a:lnTo>
                    <a:pt x="0" y="414527"/>
                  </a:lnTo>
                  <a:lnTo>
                    <a:pt x="1155" y="423418"/>
                  </a:lnTo>
                  <a:lnTo>
                    <a:pt x="3530" y="431038"/>
                  </a:lnTo>
                  <a:lnTo>
                    <a:pt x="7061" y="439928"/>
                  </a:lnTo>
                  <a:lnTo>
                    <a:pt x="10591" y="447548"/>
                  </a:lnTo>
                  <a:lnTo>
                    <a:pt x="14122" y="455168"/>
                  </a:lnTo>
                  <a:lnTo>
                    <a:pt x="20027" y="462788"/>
                  </a:lnTo>
                  <a:lnTo>
                    <a:pt x="25933" y="469138"/>
                  </a:lnTo>
                  <a:lnTo>
                    <a:pt x="31788" y="474218"/>
                  </a:lnTo>
                  <a:lnTo>
                    <a:pt x="37693" y="480568"/>
                  </a:lnTo>
                  <a:lnTo>
                    <a:pt x="75437" y="495808"/>
                  </a:lnTo>
                  <a:lnTo>
                    <a:pt x="83654" y="497078"/>
                  </a:lnTo>
                  <a:lnTo>
                    <a:pt x="130784" y="497078"/>
                  </a:lnTo>
                  <a:lnTo>
                    <a:pt x="187350" y="498348"/>
                  </a:lnTo>
                </a:path>
                <a:path w="737869" h="853439">
                  <a:moveTo>
                    <a:pt x="737565" y="0"/>
                  </a:moveTo>
                  <a:lnTo>
                    <a:pt x="718642" y="16637"/>
                  </a:lnTo>
                  <a:lnTo>
                    <a:pt x="698703" y="31876"/>
                  </a:lnTo>
                  <a:lnTo>
                    <a:pt x="658698" y="61213"/>
                  </a:lnTo>
                  <a:lnTo>
                    <a:pt x="617423" y="85471"/>
                  </a:lnTo>
                  <a:lnTo>
                    <a:pt x="577354" y="107187"/>
                  </a:lnTo>
                  <a:lnTo>
                    <a:pt x="537311" y="125095"/>
                  </a:lnTo>
                  <a:lnTo>
                    <a:pt x="498424" y="140335"/>
                  </a:lnTo>
                  <a:lnTo>
                    <a:pt x="461911" y="151892"/>
                  </a:lnTo>
                  <a:lnTo>
                    <a:pt x="428942" y="162051"/>
                  </a:lnTo>
                  <a:lnTo>
                    <a:pt x="403059" y="168401"/>
                  </a:lnTo>
                  <a:lnTo>
                    <a:pt x="375932" y="173482"/>
                  </a:lnTo>
                  <a:lnTo>
                    <a:pt x="346532" y="178688"/>
                  </a:lnTo>
                  <a:lnTo>
                    <a:pt x="317080" y="181229"/>
                  </a:lnTo>
                  <a:lnTo>
                    <a:pt x="257022" y="187579"/>
                  </a:lnTo>
                  <a:lnTo>
                    <a:pt x="198119" y="190119"/>
                  </a:lnTo>
                  <a:lnTo>
                    <a:pt x="198119" y="498983"/>
                  </a:lnTo>
                  <a:lnTo>
                    <a:pt x="257022" y="502793"/>
                  </a:lnTo>
                  <a:lnTo>
                    <a:pt x="317080" y="507873"/>
                  </a:lnTo>
                  <a:lnTo>
                    <a:pt x="375932" y="515493"/>
                  </a:lnTo>
                  <a:lnTo>
                    <a:pt x="428942" y="527050"/>
                  </a:lnTo>
                  <a:lnTo>
                    <a:pt x="498424" y="549910"/>
                  </a:lnTo>
                  <a:lnTo>
                    <a:pt x="537311" y="564007"/>
                  </a:lnTo>
                  <a:lnTo>
                    <a:pt x="577354" y="583184"/>
                  </a:lnTo>
                  <a:lnTo>
                    <a:pt x="617423" y="603504"/>
                  </a:lnTo>
                  <a:lnTo>
                    <a:pt x="637362" y="616331"/>
                  </a:lnTo>
                  <a:lnTo>
                    <a:pt x="658698" y="629031"/>
                  </a:lnTo>
                  <a:lnTo>
                    <a:pt x="678637" y="641858"/>
                  </a:lnTo>
                  <a:lnTo>
                    <a:pt x="698703" y="657098"/>
                  </a:lnTo>
                  <a:lnTo>
                    <a:pt x="718642" y="672465"/>
                  </a:lnTo>
                  <a:lnTo>
                    <a:pt x="737565" y="690372"/>
                  </a:lnTo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0472" y="1693163"/>
              <a:ext cx="76200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24178" y="1410461"/>
              <a:ext cx="67310" cy="792480"/>
            </a:xfrm>
            <a:custGeom>
              <a:avLst/>
              <a:gdLst/>
              <a:ahLst/>
              <a:cxnLst/>
              <a:rect l="l" t="t" r="r" b="b"/>
              <a:pathLst>
                <a:path w="67309" h="792480">
                  <a:moveTo>
                    <a:pt x="49403" y="2539"/>
                  </a:moveTo>
                  <a:lnTo>
                    <a:pt x="43560" y="0"/>
                  </a:lnTo>
                  <a:lnTo>
                    <a:pt x="38862" y="0"/>
                  </a:lnTo>
                  <a:lnTo>
                    <a:pt x="32893" y="0"/>
                  </a:lnTo>
                  <a:lnTo>
                    <a:pt x="28193" y="2539"/>
                  </a:lnTo>
                  <a:lnTo>
                    <a:pt x="22352" y="5079"/>
                  </a:lnTo>
                  <a:lnTo>
                    <a:pt x="18922" y="8889"/>
                  </a:lnTo>
                  <a:lnTo>
                    <a:pt x="0" y="28066"/>
                  </a:lnTo>
                  <a:lnTo>
                    <a:pt x="0" y="765682"/>
                  </a:lnTo>
                  <a:lnTo>
                    <a:pt x="18922" y="783589"/>
                  </a:lnTo>
                  <a:lnTo>
                    <a:pt x="22352" y="787400"/>
                  </a:lnTo>
                  <a:lnTo>
                    <a:pt x="28193" y="789939"/>
                  </a:lnTo>
                  <a:lnTo>
                    <a:pt x="32893" y="792480"/>
                  </a:lnTo>
                  <a:lnTo>
                    <a:pt x="38862" y="792480"/>
                  </a:lnTo>
                  <a:lnTo>
                    <a:pt x="43560" y="792480"/>
                  </a:lnTo>
                  <a:lnTo>
                    <a:pt x="49403" y="789939"/>
                  </a:lnTo>
                  <a:lnTo>
                    <a:pt x="56387" y="786130"/>
                  </a:lnTo>
                  <a:lnTo>
                    <a:pt x="62356" y="779652"/>
                  </a:lnTo>
                  <a:lnTo>
                    <a:pt x="65912" y="770763"/>
                  </a:lnTo>
                  <a:lnTo>
                    <a:pt x="67056" y="761873"/>
                  </a:lnTo>
                  <a:lnTo>
                    <a:pt x="67056" y="30607"/>
                  </a:lnTo>
                  <a:lnTo>
                    <a:pt x="65912" y="21716"/>
                  </a:lnTo>
                  <a:lnTo>
                    <a:pt x="62356" y="14097"/>
                  </a:lnTo>
                  <a:lnTo>
                    <a:pt x="56387" y="6350"/>
                  </a:lnTo>
                  <a:lnTo>
                    <a:pt x="49403" y="2539"/>
                  </a:lnTo>
                  <a:close/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88391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5">
                <a:solidFill>
                  <a:srgbClr val="FFFFFF"/>
                </a:solidFill>
              </a:rPr>
              <a:t>Errores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343025"/>
            <a:ext cx="5599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Usar excepciones en lugar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códigos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</a:t>
            </a:r>
            <a:r>
              <a:rPr dirty="0" sz="2000" spc="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error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4163364"/>
            <a:ext cx="79883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Esto obliga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quien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lo llama 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verificar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inmediatamente la</a:t>
            </a:r>
            <a:r>
              <a:rPr dirty="0" sz="2000" spc="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condición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47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" y="1973579"/>
            <a:ext cx="9113520" cy="2056130"/>
          </a:xfrm>
          <a:custGeom>
            <a:avLst/>
            <a:gdLst/>
            <a:ahLst/>
            <a:cxnLst/>
            <a:rect l="l" t="t" r="r" b="b"/>
            <a:pathLst>
              <a:path w="9113520" h="2056129">
                <a:moveTo>
                  <a:pt x="9113520" y="0"/>
                </a:moveTo>
                <a:lnTo>
                  <a:pt x="0" y="0"/>
                </a:lnTo>
                <a:lnTo>
                  <a:pt x="0" y="2055876"/>
                </a:lnTo>
                <a:lnTo>
                  <a:pt x="9113520" y="2055876"/>
                </a:lnTo>
                <a:lnTo>
                  <a:pt x="911352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675" y="2044446"/>
            <a:ext cx="2160905" cy="120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38480" indent="-228600">
              <a:lnSpc>
                <a:spcPct val="100000"/>
              </a:lnSpc>
              <a:spcBef>
                <a:spcPts val="100"/>
              </a:spcBef>
            </a:pPr>
            <a:r>
              <a:rPr dirty="0" sz="1100" spc="290">
                <a:solidFill>
                  <a:srgbClr val="A9B7C5"/>
                </a:solidFill>
                <a:latin typeface="Arial"/>
                <a:cs typeface="Arial"/>
              </a:rPr>
              <a:t>if( </a:t>
            </a:r>
            <a:r>
              <a:rPr dirty="0" sz="1100" spc="100">
                <a:solidFill>
                  <a:srgbClr val="A9B7C5"/>
                </a:solidFill>
                <a:latin typeface="Arial"/>
                <a:cs typeface="Arial"/>
              </a:rPr>
              <a:t>condicionError) </a:t>
            </a:r>
            <a:r>
              <a:rPr dirty="0" sz="1100" spc="235">
                <a:solidFill>
                  <a:srgbClr val="A9B7C5"/>
                </a:solidFill>
                <a:latin typeface="Arial"/>
                <a:cs typeface="Arial"/>
              </a:rPr>
              <a:t>{  </a:t>
            </a:r>
            <a:r>
              <a:rPr dirty="0" sz="1100" spc="114">
                <a:solidFill>
                  <a:srgbClr val="A9B7C5"/>
                </a:solidFill>
                <a:latin typeface="Arial"/>
                <a:cs typeface="Arial"/>
              </a:rPr>
              <a:t>return</a:t>
            </a:r>
            <a:r>
              <a:rPr dirty="0" sz="1100" spc="27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A9B7C5"/>
                </a:solidFill>
                <a:latin typeface="Arial"/>
                <a:cs typeface="Arial"/>
              </a:rPr>
              <a:t>-1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240">
                <a:solidFill>
                  <a:srgbClr val="A9B7C5"/>
                </a:solidFill>
                <a:latin typeface="Arial"/>
                <a:cs typeface="Arial"/>
              </a:rPr>
              <a:t>} </a:t>
            </a:r>
            <a:r>
              <a:rPr dirty="0" sz="1100" spc="95">
                <a:solidFill>
                  <a:srgbClr val="A9B7C5"/>
                </a:solidFill>
                <a:latin typeface="Arial"/>
                <a:cs typeface="Arial"/>
              </a:rPr>
              <a:t>else </a:t>
            </a:r>
            <a:r>
              <a:rPr dirty="0" sz="1100" spc="325">
                <a:solidFill>
                  <a:srgbClr val="A9B7C5"/>
                </a:solidFill>
                <a:latin typeface="Arial"/>
                <a:cs typeface="Arial"/>
              </a:rPr>
              <a:t>if </a:t>
            </a:r>
            <a:r>
              <a:rPr dirty="0" sz="1100" spc="85">
                <a:solidFill>
                  <a:srgbClr val="A9B7C5"/>
                </a:solidFill>
                <a:latin typeface="Arial"/>
                <a:cs typeface="Arial"/>
              </a:rPr>
              <a:t>(otraCondicion </a:t>
            </a:r>
            <a:r>
              <a:rPr dirty="0" sz="1100" spc="240">
                <a:solidFill>
                  <a:srgbClr val="A9B7C5"/>
                </a:solidFill>
                <a:latin typeface="Arial"/>
                <a:cs typeface="Arial"/>
              </a:rPr>
              <a:t>)</a:t>
            </a:r>
            <a:r>
              <a:rPr dirty="0" sz="1100" spc="25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240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100" spc="114">
                <a:solidFill>
                  <a:srgbClr val="A9B7C5"/>
                </a:solidFill>
                <a:latin typeface="Arial"/>
                <a:cs typeface="Arial"/>
              </a:rPr>
              <a:t>return</a:t>
            </a:r>
            <a:r>
              <a:rPr dirty="0" sz="1100" spc="28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A9B7C5"/>
                </a:solidFill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235">
                <a:solidFill>
                  <a:srgbClr val="A9B7C5"/>
                </a:solidFill>
                <a:latin typeface="Arial"/>
                <a:cs typeface="Arial"/>
              </a:rPr>
              <a:t>} </a:t>
            </a:r>
            <a:r>
              <a:rPr dirty="0" sz="1100" spc="95">
                <a:solidFill>
                  <a:srgbClr val="A9B7C5"/>
                </a:solidFill>
                <a:latin typeface="Arial"/>
                <a:cs typeface="Arial"/>
              </a:rPr>
              <a:t>else</a:t>
            </a:r>
            <a:r>
              <a:rPr dirty="0" sz="1100" spc="32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235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1100" spc="114">
                <a:solidFill>
                  <a:srgbClr val="A9B7C5"/>
                </a:solidFill>
                <a:latin typeface="Arial"/>
                <a:cs typeface="Arial"/>
              </a:rPr>
              <a:t>return</a:t>
            </a:r>
            <a:r>
              <a:rPr dirty="0" sz="1100" spc="28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A9B7C5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23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88391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5">
                <a:solidFill>
                  <a:srgbClr val="FFFFFF"/>
                </a:solidFill>
              </a:rPr>
              <a:t>Errores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267053"/>
            <a:ext cx="7972425" cy="10934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(Cosecha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propia)</a:t>
            </a:r>
            <a:endParaRPr sz="2000">
              <a:latin typeface="RobotoRegular"/>
              <a:cs typeface="RobotoRegular"/>
            </a:endParaRPr>
          </a:p>
          <a:p>
            <a:pPr marL="824865" marR="5080" indent="-355600">
              <a:lnSpc>
                <a:spcPct val="100000"/>
              </a:lnSpc>
              <a:spcBef>
                <a:spcPts val="605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Manejar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solo las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excepciones 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sepas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manejar. ¿Como vas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manejar un error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conectividad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 BD.</a:t>
            </a:r>
            <a:r>
              <a:rPr dirty="0" sz="2000" spc="47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¡Lanzalo!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2410206"/>
            <a:ext cx="26015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hacer</a:t>
            </a:r>
            <a:r>
              <a:rPr dirty="0" sz="2000" spc="-5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35" i="1">
                <a:solidFill>
                  <a:srgbClr val="212121"/>
                </a:solidFill>
                <a:latin typeface="Trebuchet MS"/>
                <a:cs typeface="Trebuchet MS"/>
              </a:rPr>
              <a:t>gili-catchs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48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6511" y="2426207"/>
            <a:ext cx="3927475" cy="1143000"/>
          </a:xfrm>
          <a:prstGeom prst="rect">
            <a:avLst/>
          </a:prstGeom>
          <a:solidFill>
            <a:srgbClr val="434343"/>
          </a:solidFill>
        </p:spPr>
        <p:txBody>
          <a:bodyPr wrap="square" lIns="0" tIns="8382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660"/>
              </a:spcBef>
            </a:pPr>
            <a:r>
              <a:rPr dirty="0" sz="1100" spc="195">
                <a:solidFill>
                  <a:srgbClr val="A9B7C5"/>
                </a:solidFill>
                <a:latin typeface="Arial"/>
                <a:cs typeface="Arial"/>
              </a:rPr>
              <a:t>try{</a:t>
            </a:r>
            <a:endParaRPr sz="11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dirty="0" sz="1100" spc="235">
                <a:solidFill>
                  <a:srgbClr val="A9B7C5"/>
                </a:solidFill>
                <a:latin typeface="Arial"/>
                <a:cs typeface="Arial"/>
              </a:rPr>
              <a:t>} </a:t>
            </a:r>
            <a:r>
              <a:rPr dirty="0" sz="1100" spc="70">
                <a:solidFill>
                  <a:srgbClr val="A9B7C5"/>
                </a:solidFill>
                <a:latin typeface="Arial"/>
                <a:cs typeface="Arial"/>
              </a:rPr>
              <a:t>catch</a:t>
            </a:r>
            <a:r>
              <a:rPr dirty="0" sz="1100" spc="33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235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007110">
              <a:lnSpc>
                <a:spcPct val="100000"/>
              </a:lnSpc>
            </a:pPr>
            <a:r>
              <a:rPr dirty="0" sz="1100" spc="295">
                <a:solidFill>
                  <a:srgbClr val="A9B7C5"/>
                </a:solidFill>
                <a:latin typeface="Arial"/>
                <a:cs typeface="Arial"/>
              </a:rPr>
              <a:t>// </a:t>
            </a:r>
            <a:r>
              <a:rPr dirty="0" sz="1100" spc="-15">
                <a:solidFill>
                  <a:srgbClr val="A9B7C5"/>
                </a:solidFill>
                <a:latin typeface="Arial"/>
                <a:cs typeface="Arial"/>
              </a:rPr>
              <a:t>nada </a:t>
            </a:r>
            <a:r>
              <a:rPr dirty="0" sz="1100" spc="70">
                <a:solidFill>
                  <a:srgbClr val="A9B7C5"/>
                </a:solidFill>
                <a:latin typeface="Arial"/>
                <a:cs typeface="Arial"/>
              </a:rPr>
              <a:t>por</a:t>
            </a:r>
            <a:r>
              <a:rPr dirty="0" sz="1100" spc="27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A9B7C5"/>
                </a:solidFill>
                <a:latin typeface="Arial"/>
                <a:cs typeface="Arial"/>
              </a:rPr>
              <a:t>aqui</a:t>
            </a:r>
            <a:endParaRPr sz="11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dirty="0" sz="1100" spc="23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88391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5">
                <a:solidFill>
                  <a:srgbClr val="FFFFFF"/>
                </a:solidFill>
              </a:rPr>
              <a:t>Errores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343025"/>
            <a:ext cx="8016875" cy="2617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marR="43180" indent="-3556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todas las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exceptions tienen 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ser </a:t>
            </a:r>
            <a:r>
              <a:rPr dirty="0" sz="2000" spc="10" i="1">
                <a:solidFill>
                  <a:srgbClr val="212121"/>
                </a:solidFill>
                <a:latin typeface="Trebuchet MS"/>
                <a:cs typeface="Trebuchet MS"/>
              </a:rPr>
              <a:t>checked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.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Si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lo hacemos asi,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obligamos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todo aquel que llame cambie su firma 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clase 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para</a:t>
            </a:r>
            <a:r>
              <a:rPr dirty="0" sz="2000" spc="-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verificar.</a:t>
            </a:r>
            <a:endParaRPr sz="2000">
              <a:latin typeface="RobotoRegular"/>
              <a:cs typeface="RobotoRegular"/>
            </a:endParaRPr>
          </a:p>
          <a:p>
            <a:pPr marL="367665" marR="5080" indent="-3556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veces puede ser necesario pero por ejemplo 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Groovy la mayoria  son </a:t>
            </a:r>
            <a:r>
              <a:rPr dirty="0" sz="2000" i="1">
                <a:solidFill>
                  <a:srgbClr val="212121"/>
                </a:solidFill>
                <a:latin typeface="Trebuchet MS"/>
                <a:cs typeface="Trebuchet MS"/>
              </a:rPr>
              <a:t>Unchecked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(o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runtimeException),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asi solo las </a:t>
            </a:r>
            <a:r>
              <a:rPr dirty="0" sz="2000" spc="20" i="1">
                <a:solidFill>
                  <a:srgbClr val="212121"/>
                </a:solidFill>
                <a:latin typeface="Trebuchet MS"/>
                <a:cs typeface="Trebuchet MS"/>
              </a:rPr>
              <a:t>catcheas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cuando 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lo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 necesites</a:t>
            </a:r>
            <a:endParaRPr sz="2000">
              <a:latin typeface="RobotoRegular"/>
              <a:cs typeface="RobotoRegular"/>
            </a:endParaRPr>
          </a:p>
          <a:p>
            <a:pPr marL="367665" marR="18415" indent="-3556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Incluir </a:t>
            </a:r>
            <a:r>
              <a:rPr dirty="0" sz="2000" spc="-10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contexto donde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se produjo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exception: 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mensaje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error sea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informativo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(el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stackTrace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ya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lo</a:t>
            </a:r>
            <a:r>
              <a:rPr dirty="0" sz="2000" spc="-4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tenemos)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49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5087111" y="0"/>
              <a:ext cx="4057015" cy="5143500"/>
            </a:xfrm>
            <a:custGeom>
              <a:avLst/>
              <a:gdLst/>
              <a:ahLst/>
              <a:cxnLst/>
              <a:rect l="l" t="t" r="r" b="b"/>
              <a:pathLst>
                <a:path w="4057015" h="5143500">
                  <a:moveTo>
                    <a:pt x="4056887" y="0"/>
                  </a:moveTo>
                  <a:lnTo>
                    <a:pt x="0" y="0"/>
                  </a:lnTo>
                  <a:lnTo>
                    <a:pt x="2666298" y="5143498"/>
                  </a:lnTo>
                  <a:lnTo>
                    <a:pt x="4056887" y="5143498"/>
                  </a:lnTo>
                  <a:lnTo>
                    <a:pt x="4056887" y="0"/>
                  </a:lnTo>
                  <a:close/>
                </a:path>
              </a:pathLst>
            </a:custGeom>
            <a:solidFill>
              <a:srgbClr val="FFFFFF">
                <a:alpha val="1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393691"/>
              <a:ext cx="7754620" cy="749935"/>
            </a:xfrm>
            <a:custGeom>
              <a:avLst/>
              <a:gdLst/>
              <a:ahLst/>
              <a:cxnLst/>
              <a:rect l="l" t="t" r="r" b="b"/>
              <a:pathLst>
                <a:path w="7754620" h="749935">
                  <a:moveTo>
                    <a:pt x="7367651" y="0"/>
                  </a:moveTo>
                  <a:lnTo>
                    <a:pt x="0" y="0"/>
                  </a:lnTo>
                  <a:lnTo>
                    <a:pt x="0" y="749806"/>
                  </a:lnTo>
                  <a:lnTo>
                    <a:pt x="7754111" y="749806"/>
                  </a:lnTo>
                  <a:lnTo>
                    <a:pt x="7367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8700" y="4166615"/>
              <a:ext cx="8115300" cy="227329"/>
            </a:xfrm>
            <a:custGeom>
              <a:avLst/>
              <a:gdLst/>
              <a:ahLst/>
              <a:cxnLst/>
              <a:rect l="l" t="t" r="r" b="b"/>
              <a:pathLst>
                <a:path w="8115300" h="227329">
                  <a:moveTo>
                    <a:pt x="8115300" y="0"/>
                  </a:moveTo>
                  <a:lnTo>
                    <a:pt x="0" y="0"/>
                  </a:lnTo>
                  <a:lnTo>
                    <a:pt x="117043" y="227076"/>
                  </a:lnTo>
                  <a:lnTo>
                    <a:pt x="8115300" y="227076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4273" y="354279"/>
            <a:ext cx="26206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655">
                <a:solidFill>
                  <a:srgbClr val="FFFFFF"/>
                </a:solidFill>
              </a:rPr>
              <a:t>Clean</a:t>
            </a:r>
            <a:r>
              <a:rPr dirty="0" sz="4800" spc="-800">
                <a:solidFill>
                  <a:srgbClr val="FFFFFF"/>
                </a:solidFill>
              </a:rPr>
              <a:t> </a:t>
            </a:r>
            <a:r>
              <a:rPr dirty="0" sz="4800" spc="-710">
                <a:solidFill>
                  <a:srgbClr val="FFFFFF"/>
                </a:solidFill>
              </a:rPr>
              <a:t>Code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614273" y="1110183"/>
            <a:ext cx="5003165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330">
                <a:solidFill>
                  <a:srgbClr val="F3F3F3"/>
                </a:solidFill>
                <a:latin typeface="Verdana"/>
                <a:cs typeface="Verdana"/>
              </a:rPr>
              <a:t>A </a:t>
            </a:r>
            <a:r>
              <a:rPr dirty="0" sz="2300" spc="-335">
                <a:solidFill>
                  <a:srgbClr val="F3F3F3"/>
                </a:solidFill>
                <a:latin typeface="Verdana"/>
                <a:cs typeface="Verdana"/>
              </a:rPr>
              <a:t>Handbook </a:t>
            </a:r>
            <a:r>
              <a:rPr dirty="0" sz="2300" spc="-215">
                <a:solidFill>
                  <a:srgbClr val="F3F3F3"/>
                </a:solidFill>
                <a:latin typeface="Verdana"/>
                <a:cs typeface="Verdana"/>
              </a:rPr>
              <a:t>of </a:t>
            </a:r>
            <a:r>
              <a:rPr dirty="0" sz="2300" spc="-280">
                <a:solidFill>
                  <a:srgbClr val="F3F3F3"/>
                </a:solidFill>
                <a:latin typeface="Verdana"/>
                <a:cs typeface="Verdana"/>
              </a:rPr>
              <a:t>Agile</a:t>
            </a:r>
            <a:r>
              <a:rPr dirty="0" sz="2300" spc="-665">
                <a:solidFill>
                  <a:srgbClr val="F3F3F3"/>
                </a:solidFill>
                <a:latin typeface="Verdana"/>
                <a:cs typeface="Verdana"/>
              </a:rPr>
              <a:t> </a:t>
            </a:r>
            <a:r>
              <a:rPr dirty="0" sz="2300" spc="-295">
                <a:solidFill>
                  <a:srgbClr val="F3F3F3"/>
                </a:solidFill>
                <a:latin typeface="Verdana"/>
                <a:cs typeface="Verdana"/>
              </a:rPr>
              <a:t>Software </a:t>
            </a:r>
            <a:r>
              <a:rPr dirty="0" sz="2300" spc="-300">
                <a:solidFill>
                  <a:srgbClr val="F3F3F3"/>
                </a:solidFill>
                <a:latin typeface="Verdana"/>
                <a:cs typeface="Verdana"/>
              </a:rPr>
              <a:t>Craftsmanship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917" y="1286611"/>
            <a:ext cx="6241415" cy="202692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95"/>
              </a:spcBef>
              <a:buFont typeface="Noto Sans Symbols"/>
              <a:buChar char="❏"/>
              <a:tabLst>
                <a:tab pos="329565" algn="l"/>
                <a:tab pos="330200" algn="l"/>
              </a:tabLst>
            </a:pP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Publicado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en</a:t>
            </a:r>
            <a:r>
              <a:rPr dirty="0" sz="1400" spc="-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2008</a:t>
            </a:r>
            <a:endParaRPr sz="1400">
              <a:latin typeface="RobotoRegular"/>
              <a:cs typeface="RobotoRegular"/>
            </a:endParaRPr>
          </a:p>
          <a:p>
            <a:pPr marL="329565" indent="-317500">
              <a:lnSpc>
                <a:spcPct val="100000"/>
              </a:lnSpc>
              <a:spcBef>
                <a:spcPts val="994"/>
              </a:spcBef>
              <a:buFont typeface="Noto Sans Symbols"/>
              <a:buChar char="❏"/>
              <a:tabLst>
                <a:tab pos="329565" algn="l"/>
                <a:tab pos="330200" algn="l"/>
              </a:tabLst>
            </a:pP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Resumen de buenas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prácticas ya conocidas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e intuidas pero no</a:t>
            </a:r>
            <a:r>
              <a:rPr dirty="0" sz="1400" spc="-7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siempre</a:t>
            </a:r>
            <a:endParaRPr sz="1400">
              <a:latin typeface="RobotoRegular"/>
              <a:cs typeface="RobotoRegular"/>
            </a:endParaRPr>
          </a:p>
          <a:p>
            <a:pPr marL="329565">
              <a:lnSpc>
                <a:spcPct val="100000"/>
              </a:lnSpc>
            </a:pP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llevadas a la</a:t>
            </a:r>
            <a:r>
              <a:rPr dirty="0" sz="1400" spc="-3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práctica</a:t>
            </a:r>
            <a:endParaRPr sz="1400">
              <a:latin typeface="RobotoRegular"/>
              <a:cs typeface="RobotoRegular"/>
            </a:endParaRPr>
          </a:p>
          <a:p>
            <a:pPr marL="329565" marR="155575" indent="-317500">
              <a:lnSpc>
                <a:spcPct val="100000"/>
              </a:lnSpc>
              <a:spcBef>
                <a:spcPts val="1010"/>
              </a:spcBef>
              <a:buFont typeface="Noto Sans Symbols"/>
              <a:buChar char="❏"/>
              <a:tabLst>
                <a:tab pos="329565" algn="l"/>
                <a:tab pos="330200" algn="l"/>
              </a:tabLst>
            </a:pP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código limpio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no es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solo algo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deseable. Es algo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vital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para compañías y  programadores.</a:t>
            </a:r>
            <a:endParaRPr sz="1400">
              <a:latin typeface="RobotoRegular"/>
              <a:cs typeface="RobotoRegular"/>
            </a:endParaRPr>
          </a:p>
          <a:p>
            <a:pPr marL="329565" indent="-317500">
              <a:lnSpc>
                <a:spcPct val="100000"/>
              </a:lnSpc>
              <a:spcBef>
                <a:spcPts val="994"/>
              </a:spcBef>
              <a:buFont typeface="Noto Sans Symbols"/>
              <a:buChar char="❏"/>
              <a:tabLst>
                <a:tab pos="329565" algn="l"/>
                <a:tab pos="330200" algn="l"/>
              </a:tabLst>
            </a:pP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Quien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escribe código </a:t>
            </a:r>
            <a:r>
              <a:rPr dirty="0" sz="1400" spc="25" i="1">
                <a:solidFill>
                  <a:srgbClr val="212121"/>
                </a:solidFill>
                <a:latin typeface="Trebuchet MS"/>
                <a:cs typeface="Trebuchet MS"/>
              </a:rPr>
              <a:t>sucio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hace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perder tiempo y dinero al resto</a:t>
            </a:r>
            <a:r>
              <a:rPr dirty="0" sz="1400" spc="-16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intentando</a:t>
            </a:r>
            <a:endParaRPr sz="1400">
              <a:latin typeface="RobotoRegular"/>
              <a:cs typeface="RobotoRegular"/>
            </a:endParaRPr>
          </a:p>
          <a:p>
            <a:pPr marL="329565">
              <a:lnSpc>
                <a:spcPct val="100000"/>
              </a:lnSpc>
            </a:pP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comprenderlo.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Incluso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a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si</a:t>
            </a:r>
            <a:r>
              <a:rPr dirty="0" sz="1400" spc="-5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mismo.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240538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95743" y="124968"/>
            <a:ext cx="1944624" cy="25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88391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5">
                <a:solidFill>
                  <a:srgbClr val="FFFFFF"/>
                </a:solidFill>
              </a:rPr>
              <a:t>Errores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343025"/>
            <a:ext cx="8006715" cy="2312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000" spc="53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Si una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libreria de terceros nos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devuelve muchas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exceptions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puede</a:t>
            </a:r>
            <a:endParaRPr sz="2000">
              <a:latin typeface="RobotoRegular"/>
              <a:cs typeface="RobotoRegular"/>
            </a:endParaRPr>
          </a:p>
          <a:p>
            <a:pPr algn="just" marL="367665">
              <a:lnSpc>
                <a:spcPct val="100000"/>
              </a:lnSpc>
            </a:pP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ser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conveniente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hacer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un</a:t>
            </a:r>
            <a:r>
              <a:rPr dirty="0" sz="2000" spc="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envoltorio</a:t>
            </a:r>
            <a:endParaRPr sz="2000">
              <a:latin typeface="RobotoRegular"/>
              <a:cs typeface="RobotoRegular"/>
            </a:endParaRPr>
          </a:p>
          <a:p>
            <a:pPr algn="just" marL="367665" marR="5080" indent="-355600">
              <a:lnSpc>
                <a:spcPct val="100000"/>
              </a:lnSpc>
              <a:spcBef>
                <a:spcPts val="600"/>
              </a:spcBef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000" spc="56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devolver </a:t>
            </a: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null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.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Obliga 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hacer comprobaciones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constantemente y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puede provocar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NPE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facilmente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(¡en</a:t>
            </a:r>
            <a:r>
              <a:rPr dirty="0" sz="2000" spc="-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ejecución!)</a:t>
            </a:r>
            <a:endParaRPr sz="2000">
              <a:latin typeface="RobotoRegular"/>
              <a:cs typeface="RobotoRegular"/>
            </a:endParaRPr>
          </a:p>
          <a:p>
            <a:pPr algn="just" marL="367665" marR="321310" indent="-355600">
              <a:lnSpc>
                <a:spcPct val="100000"/>
              </a:lnSpc>
              <a:spcBef>
                <a:spcPts val="600"/>
              </a:spcBef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000" spc="54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pasar </a:t>
            </a: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null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. Seguro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tenemos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un if lo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primero.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Si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queremos  verificar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parámetros, tal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vez sea bueno una verificacion 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ante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cualquier problema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salte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 InvalidArgumentException,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o</a:t>
            </a:r>
            <a:r>
              <a:rPr dirty="0" sz="20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asserts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3046272"/>
            <a:ext cx="255460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850"/>
              <a:t>Limites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51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4514" y="1400555"/>
            <a:ext cx="902335" cy="925194"/>
            <a:chOff x="664514" y="1400555"/>
            <a:chExt cx="902335" cy="925194"/>
          </a:xfrm>
        </p:grpSpPr>
        <p:sp>
          <p:nvSpPr>
            <p:cNvPr id="5" name="object 5"/>
            <p:cNvSpPr/>
            <p:nvPr/>
          </p:nvSpPr>
          <p:spPr>
            <a:xfrm>
              <a:off x="674420" y="1462277"/>
              <a:ext cx="737870" cy="853440"/>
            </a:xfrm>
            <a:custGeom>
              <a:avLst/>
              <a:gdLst/>
              <a:ahLst/>
              <a:cxnLst/>
              <a:rect l="l" t="t" r="r" b="b"/>
              <a:pathLst>
                <a:path w="737869" h="853439">
                  <a:moveTo>
                    <a:pt x="86817" y="510540"/>
                  </a:moveTo>
                  <a:lnTo>
                    <a:pt x="111544" y="825373"/>
                  </a:lnTo>
                  <a:lnTo>
                    <a:pt x="112712" y="831723"/>
                  </a:lnTo>
                  <a:lnTo>
                    <a:pt x="115074" y="836803"/>
                  </a:lnTo>
                  <a:lnTo>
                    <a:pt x="117398" y="841883"/>
                  </a:lnTo>
                  <a:lnTo>
                    <a:pt x="120916" y="845820"/>
                  </a:lnTo>
                  <a:lnTo>
                    <a:pt x="125653" y="848360"/>
                  </a:lnTo>
                  <a:lnTo>
                    <a:pt x="129184" y="850900"/>
                  </a:lnTo>
                  <a:lnTo>
                    <a:pt x="135077" y="853440"/>
                  </a:lnTo>
                  <a:lnTo>
                    <a:pt x="139763" y="853440"/>
                  </a:lnTo>
                  <a:lnTo>
                    <a:pt x="285635" y="853440"/>
                  </a:lnTo>
                  <a:lnTo>
                    <a:pt x="291528" y="852170"/>
                  </a:lnTo>
                  <a:lnTo>
                    <a:pt x="297421" y="850900"/>
                  </a:lnTo>
                  <a:lnTo>
                    <a:pt x="302107" y="847090"/>
                  </a:lnTo>
                  <a:lnTo>
                    <a:pt x="306793" y="841883"/>
                  </a:lnTo>
                  <a:lnTo>
                    <a:pt x="310362" y="836803"/>
                  </a:lnTo>
                  <a:lnTo>
                    <a:pt x="312686" y="830453"/>
                  </a:lnTo>
                  <a:lnTo>
                    <a:pt x="313893" y="824103"/>
                  </a:lnTo>
                  <a:lnTo>
                    <a:pt x="312686" y="816483"/>
                  </a:lnTo>
                  <a:lnTo>
                    <a:pt x="264477" y="515620"/>
                  </a:lnTo>
                </a:path>
                <a:path w="737869" h="853439">
                  <a:moveTo>
                    <a:pt x="187350" y="192024"/>
                  </a:moveTo>
                  <a:lnTo>
                    <a:pt x="130784" y="192024"/>
                  </a:lnTo>
                  <a:lnTo>
                    <a:pt x="83654" y="192024"/>
                  </a:lnTo>
                  <a:lnTo>
                    <a:pt x="75437" y="193294"/>
                  </a:lnTo>
                  <a:lnTo>
                    <a:pt x="68326" y="194563"/>
                  </a:lnTo>
                  <a:lnTo>
                    <a:pt x="60096" y="197104"/>
                  </a:lnTo>
                  <a:lnTo>
                    <a:pt x="53035" y="199644"/>
                  </a:lnTo>
                  <a:lnTo>
                    <a:pt x="44754" y="204724"/>
                  </a:lnTo>
                  <a:lnTo>
                    <a:pt x="37693" y="208534"/>
                  </a:lnTo>
                  <a:lnTo>
                    <a:pt x="31788" y="214884"/>
                  </a:lnTo>
                  <a:lnTo>
                    <a:pt x="25933" y="219963"/>
                  </a:lnTo>
                  <a:lnTo>
                    <a:pt x="20027" y="227584"/>
                  </a:lnTo>
                  <a:lnTo>
                    <a:pt x="14122" y="233934"/>
                  </a:lnTo>
                  <a:lnTo>
                    <a:pt x="10591" y="241554"/>
                  </a:lnTo>
                  <a:lnTo>
                    <a:pt x="7061" y="249174"/>
                  </a:lnTo>
                  <a:lnTo>
                    <a:pt x="3530" y="258191"/>
                  </a:lnTo>
                  <a:lnTo>
                    <a:pt x="1155" y="266954"/>
                  </a:lnTo>
                  <a:lnTo>
                    <a:pt x="0" y="274574"/>
                  </a:lnTo>
                  <a:lnTo>
                    <a:pt x="0" y="283591"/>
                  </a:lnTo>
                  <a:lnTo>
                    <a:pt x="0" y="405511"/>
                  </a:lnTo>
                  <a:lnTo>
                    <a:pt x="0" y="414527"/>
                  </a:lnTo>
                  <a:lnTo>
                    <a:pt x="1155" y="423418"/>
                  </a:lnTo>
                  <a:lnTo>
                    <a:pt x="3530" y="431038"/>
                  </a:lnTo>
                  <a:lnTo>
                    <a:pt x="7061" y="439928"/>
                  </a:lnTo>
                  <a:lnTo>
                    <a:pt x="10591" y="447548"/>
                  </a:lnTo>
                  <a:lnTo>
                    <a:pt x="14122" y="455168"/>
                  </a:lnTo>
                  <a:lnTo>
                    <a:pt x="20027" y="462788"/>
                  </a:lnTo>
                  <a:lnTo>
                    <a:pt x="25933" y="469138"/>
                  </a:lnTo>
                  <a:lnTo>
                    <a:pt x="31788" y="474218"/>
                  </a:lnTo>
                  <a:lnTo>
                    <a:pt x="37693" y="480568"/>
                  </a:lnTo>
                  <a:lnTo>
                    <a:pt x="75437" y="495808"/>
                  </a:lnTo>
                  <a:lnTo>
                    <a:pt x="83654" y="497078"/>
                  </a:lnTo>
                  <a:lnTo>
                    <a:pt x="130784" y="497078"/>
                  </a:lnTo>
                  <a:lnTo>
                    <a:pt x="187350" y="498348"/>
                  </a:lnTo>
                </a:path>
                <a:path w="737869" h="853439">
                  <a:moveTo>
                    <a:pt x="737565" y="0"/>
                  </a:moveTo>
                  <a:lnTo>
                    <a:pt x="718642" y="16637"/>
                  </a:lnTo>
                  <a:lnTo>
                    <a:pt x="698703" y="31876"/>
                  </a:lnTo>
                  <a:lnTo>
                    <a:pt x="658698" y="61213"/>
                  </a:lnTo>
                  <a:lnTo>
                    <a:pt x="617423" y="85471"/>
                  </a:lnTo>
                  <a:lnTo>
                    <a:pt x="577354" y="107187"/>
                  </a:lnTo>
                  <a:lnTo>
                    <a:pt x="537311" y="125095"/>
                  </a:lnTo>
                  <a:lnTo>
                    <a:pt x="498424" y="140335"/>
                  </a:lnTo>
                  <a:lnTo>
                    <a:pt x="461911" y="151892"/>
                  </a:lnTo>
                  <a:lnTo>
                    <a:pt x="428942" y="162051"/>
                  </a:lnTo>
                  <a:lnTo>
                    <a:pt x="403059" y="168401"/>
                  </a:lnTo>
                  <a:lnTo>
                    <a:pt x="375932" y="173482"/>
                  </a:lnTo>
                  <a:lnTo>
                    <a:pt x="346532" y="178688"/>
                  </a:lnTo>
                  <a:lnTo>
                    <a:pt x="317080" y="181229"/>
                  </a:lnTo>
                  <a:lnTo>
                    <a:pt x="257022" y="187579"/>
                  </a:lnTo>
                  <a:lnTo>
                    <a:pt x="198119" y="190119"/>
                  </a:lnTo>
                  <a:lnTo>
                    <a:pt x="198119" y="498983"/>
                  </a:lnTo>
                  <a:lnTo>
                    <a:pt x="257022" y="502793"/>
                  </a:lnTo>
                  <a:lnTo>
                    <a:pt x="317080" y="507873"/>
                  </a:lnTo>
                  <a:lnTo>
                    <a:pt x="375932" y="515493"/>
                  </a:lnTo>
                  <a:lnTo>
                    <a:pt x="428942" y="527050"/>
                  </a:lnTo>
                  <a:lnTo>
                    <a:pt x="498424" y="549910"/>
                  </a:lnTo>
                  <a:lnTo>
                    <a:pt x="537311" y="564007"/>
                  </a:lnTo>
                  <a:lnTo>
                    <a:pt x="577354" y="583184"/>
                  </a:lnTo>
                  <a:lnTo>
                    <a:pt x="617423" y="603504"/>
                  </a:lnTo>
                  <a:lnTo>
                    <a:pt x="637362" y="616331"/>
                  </a:lnTo>
                  <a:lnTo>
                    <a:pt x="658698" y="629031"/>
                  </a:lnTo>
                  <a:lnTo>
                    <a:pt x="678637" y="641858"/>
                  </a:lnTo>
                  <a:lnTo>
                    <a:pt x="698703" y="657098"/>
                  </a:lnTo>
                  <a:lnTo>
                    <a:pt x="718642" y="672465"/>
                  </a:lnTo>
                  <a:lnTo>
                    <a:pt x="737565" y="690372"/>
                  </a:lnTo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0472" y="1693163"/>
              <a:ext cx="76200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24178" y="1410461"/>
              <a:ext cx="67310" cy="792480"/>
            </a:xfrm>
            <a:custGeom>
              <a:avLst/>
              <a:gdLst/>
              <a:ahLst/>
              <a:cxnLst/>
              <a:rect l="l" t="t" r="r" b="b"/>
              <a:pathLst>
                <a:path w="67309" h="792480">
                  <a:moveTo>
                    <a:pt x="49403" y="2539"/>
                  </a:moveTo>
                  <a:lnTo>
                    <a:pt x="43560" y="0"/>
                  </a:lnTo>
                  <a:lnTo>
                    <a:pt x="38862" y="0"/>
                  </a:lnTo>
                  <a:lnTo>
                    <a:pt x="32893" y="0"/>
                  </a:lnTo>
                  <a:lnTo>
                    <a:pt x="28193" y="2539"/>
                  </a:lnTo>
                  <a:lnTo>
                    <a:pt x="22352" y="5079"/>
                  </a:lnTo>
                  <a:lnTo>
                    <a:pt x="18922" y="8889"/>
                  </a:lnTo>
                  <a:lnTo>
                    <a:pt x="0" y="28066"/>
                  </a:lnTo>
                  <a:lnTo>
                    <a:pt x="0" y="765682"/>
                  </a:lnTo>
                  <a:lnTo>
                    <a:pt x="18922" y="783589"/>
                  </a:lnTo>
                  <a:lnTo>
                    <a:pt x="22352" y="787400"/>
                  </a:lnTo>
                  <a:lnTo>
                    <a:pt x="28193" y="789939"/>
                  </a:lnTo>
                  <a:lnTo>
                    <a:pt x="32893" y="792480"/>
                  </a:lnTo>
                  <a:lnTo>
                    <a:pt x="38862" y="792480"/>
                  </a:lnTo>
                  <a:lnTo>
                    <a:pt x="43560" y="792480"/>
                  </a:lnTo>
                  <a:lnTo>
                    <a:pt x="49403" y="789939"/>
                  </a:lnTo>
                  <a:lnTo>
                    <a:pt x="56387" y="786130"/>
                  </a:lnTo>
                  <a:lnTo>
                    <a:pt x="62356" y="779652"/>
                  </a:lnTo>
                  <a:lnTo>
                    <a:pt x="65912" y="770763"/>
                  </a:lnTo>
                  <a:lnTo>
                    <a:pt x="67056" y="761873"/>
                  </a:lnTo>
                  <a:lnTo>
                    <a:pt x="67056" y="30607"/>
                  </a:lnTo>
                  <a:lnTo>
                    <a:pt x="65912" y="21716"/>
                  </a:lnTo>
                  <a:lnTo>
                    <a:pt x="62356" y="14097"/>
                  </a:lnTo>
                  <a:lnTo>
                    <a:pt x="56387" y="6350"/>
                  </a:lnTo>
                  <a:lnTo>
                    <a:pt x="49403" y="2539"/>
                  </a:lnTo>
                  <a:close/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86804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0">
                <a:solidFill>
                  <a:srgbClr val="FFFFFF"/>
                </a:solidFill>
              </a:rPr>
              <a:t>Limi</a:t>
            </a:r>
            <a:r>
              <a:rPr dirty="0" sz="2400" spc="-220">
                <a:solidFill>
                  <a:srgbClr val="FFFFFF"/>
                </a:solidFill>
              </a:rPr>
              <a:t>t</a:t>
            </a:r>
            <a:r>
              <a:rPr dirty="0" sz="2400" spc="-330">
                <a:solidFill>
                  <a:srgbClr val="FFFFFF"/>
                </a:solidFill>
              </a:rPr>
              <a:t>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2891" y="1117472"/>
            <a:ext cx="7858759" cy="1199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800" spc="910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veces las clases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del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sistema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o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génericas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son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demasiado “grandes” para  lo que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necesitamos</a:t>
            </a:r>
            <a:endParaRPr sz="1800">
              <a:latin typeface="RobotoRegular"/>
              <a:cs typeface="RobotoRegular"/>
            </a:endParaRPr>
          </a:p>
          <a:p>
            <a:pPr marL="354965" marR="17145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dirty="0" sz="1800" spc="910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Usarlas lo menos </a:t>
            </a:r>
            <a:r>
              <a:rPr dirty="0" sz="1800" spc="-10">
                <a:solidFill>
                  <a:srgbClr val="212121"/>
                </a:solidFill>
                <a:latin typeface="RobotoRegular"/>
                <a:cs typeface="RobotoRegular"/>
              </a:rPr>
              <a:t>posible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como valores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retorno en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nuestros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API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(¿y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si  cambian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y nos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estropean</a:t>
            </a:r>
            <a:r>
              <a:rPr dirty="0" sz="1800" spc="-5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algo?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52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" y="2455164"/>
            <a:ext cx="8750935" cy="1527175"/>
          </a:xfrm>
          <a:prstGeom prst="rect">
            <a:avLst/>
          </a:prstGeom>
          <a:solidFill>
            <a:srgbClr val="434343"/>
          </a:solidFill>
        </p:spPr>
        <p:txBody>
          <a:bodyPr wrap="square" lIns="0" tIns="83820" rIns="0" bIns="0" rtlCol="0" vert="horz">
            <a:spAutoFit/>
          </a:bodyPr>
          <a:lstStyle/>
          <a:p>
            <a:pPr marL="91440" marR="6517005">
              <a:lnSpc>
                <a:spcPct val="100000"/>
              </a:lnSpc>
              <a:spcBef>
                <a:spcPts val="660"/>
              </a:spcBef>
            </a:pPr>
            <a:r>
              <a:rPr dirty="0" sz="1100" spc="-114">
                <a:solidFill>
                  <a:srgbClr val="A9B7C5"/>
                </a:solidFill>
                <a:latin typeface="Arial"/>
                <a:cs typeface="Arial"/>
              </a:rPr>
              <a:t>Map </a:t>
            </a:r>
            <a:r>
              <a:rPr dirty="0" sz="1100" spc="160">
                <a:solidFill>
                  <a:srgbClr val="A9B7C5"/>
                </a:solidFill>
                <a:latin typeface="Arial"/>
                <a:cs typeface="Arial"/>
              </a:rPr>
              <a:t>libros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= </a:t>
            </a:r>
            <a:r>
              <a:rPr dirty="0" sz="1100" spc="-75">
                <a:solidFill>
                  <a:srgbClr val="A9B7C5"/>
                </a:solidFill>
                <a:latin typeface="Arial"/>
                <a:cs typeface="Arial"/>
              </a:rPr>
              <a:t>new </a:t>
            </a:r>
            <a:r>
              <a:rPr dirty="0" sz="1100" spc="-10">
                <a:solidFill>
                  <a:srgbClr val="A9B7C5"/>
                </a:solidFill>
                <a:latin typeface="Arial"/>
                <a:cs typeface="Arial"/>
              </a:rPr>
              <a:t>HashMap()  </a:t>
            </a:r>
            <a:r>
              <a:rPr dirty="0" sz="1100" spc="105">
                <a:solidFill>
                  <a:srgbClr val="A9B7C5"/>
                </a:solidFill>
                <a:latin typeface="Arial"/>
                <a:cs typeface="Arial"/>
              </a:rPr>
              <a:t>Libro </a:t>
            </a:r>
            <a:r>
              <a:rPr dirty="0" sz="1100" spc="180">
                <a:solidFill>
                  <a:srgbClr val="A9B7C5"/>
                </a:solidFill>
                <a:latin typeface="Arial"/>
                <a:cs typeface="Arial"/>
              </a:rPr>
              <a:t>libro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= </a:t>
            </a:r>
            <a:r>
              <a:rPr dirty="0" sz="1100" spc="-75">
                <a:solidFill>
                  <a:srgbClr val="A9B7C5"/>
                </a:solidFill>
                <a:latin typeface="Arial"/>
                <a:cs typeface="Arial"/>
              </a:rPr>
              <a:t>new </a:t>
            </a:r>
            <a:r>
              <a:rPr dirty="0" sz="1100" spc="185">
                <a:solidFill>
                  <a:srgbClr val="A9B7C5"/>
                </a:solidFill>
                <a:latin typeface="Arial"/>
                <a:cs typeface="Arial"/>
              </a:rPr>
              <a:t>Libro(...)  </a:t>
            </a:r>
            <a:r>
              <a:rPr dirty="0" sz="1100" spc="155">
                <a:solidFill>
                  <a:srgbClr val="A9B7C5"/>
                </a:solidFill>
                <a:latin typeface="Arial"/>
                <a:cs typeface="Arial"/>
              </a:rPr>
              <a:t>libros.put( </a:t>
            </a:r>
            <a:r>
              <a:rPr dirty="0" sz="1100" spc="170">
                <a:solidFill>
                  <a:srgbClr val="A9B7C5"/>
                </a:solidFill>
                <a:latin typeface="Arial"/>
                <a:cs typeface="Arial"/>
              </a:rPr>
              <a:t>id </a:t>
            </a:r>
            <a:r>
              <a:rPr dirty="0" sz="1100" spc="300">
                <a:solidFill>
                  <a:srgbClr val="A9B7C5"/>
                </a:solidFill>
                <a:latin typeface="Arial"/>
                <a:cs typeface="Arial"/>
              </a:rPr>
              <a:t>,</a:t>
            </a:r>
            <a:r>
              <a:rPr dirty="0" sz="1100" spc="52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185">
                <a:solidFill>
                  <a:srgbClr val="A9B7C5"/>
                </a:solidFill>
                <a:latin typeface="Arial"/>
                <a:cs typeface="Arial"/>
              </a:rPr>
              <a:t>libro)</a:t>
            </a:r>
            <a:endParaRPr sz="11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100" spc="-495">
                <a:solidFill>
                  <a:srgbClr val="A9B7C5"/>
                </a:solidFill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100" spc="110">
                <a:solidFill>
                  <a:srgbClr val="A9B7C5"/>
                </a:solidFill>
                <a:latin typeface="Arial"/>
                <a:cs typeface="Arial"/>
              </a:rPr>
              <a:t>Libro </a:t>
            </a:r>
            <a:r>
              <a:rPr dirty="0" sz="1100" spc="150">
                <a:solidFill>
                  <a:srgbClr val="A9B7C5"/>
                </a:solidFill>
                <a:latin typeface="Arial"/>
                <a:cs typeface="Arial"/>
              </a:rPr>
              <a:t>libro2 </a:t>
            </a:r>
            <a:r>
              <a:rPr dirty="0" sz="1100" spc="-35">
                <a:solidFill>
                  <a:srgbClr val="A9B7C5"/>
                </a:solidFill>
                <a:latin typeface="Arial"/>
                <a:cs typeface="Arial"/>
              </a:rPr>
              <a:t>=</a:t>
            </a:r>
            <a:r>
              <a:rPr dirty="0" sz="1100" spc="18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155">
                <a:solidFill>
                  <a:srgbClr val="A9B7C5"/>
                </a:solidFill>
                <a:latin typeface="Arial"/>
                <a:cs typeface="Arial"/>
              </a:rPr>
              <a:t>(Libro)libros.get(id)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700" y="4070603"/>
            <a:ext cx="8750935" cy="481965"/>
          </a:xfrm>
          <a:prstGeom prst="rect">
            <a:avLst/>
          </a:prstGeom>
          <a:solidFill>
            <a:srgbClr val="434343"/>
          </a:solidFill>
        </p:spPr>
        <p:txBody>
          <a:bodyPr wrap="square" lIns="0" tIns="838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660"/>
              </a:spcBef>
            </a:pPr>
            <a:r>
              <a:rPr dirty="0" sz="1100" spc="10">
                <a:solidFill>
                  <a:srgbClr val="A9B7C5"/>
                </a:solidFill>
                <a:latin typeface="Arial"/>
                <a:cs typeface="Arial"/>
              </a:rPr>
              <a:t>Map&lt;Libro&gt; </a:t>
            </a:r>
            <a:r>
              <a:rPr dirty="0" sz="1100" spc="180">
                <a:solidFill>
                  <a:srgbClr val="A9B7C5"/>
                </a:solidFill>
                <a:latin typeface="Arial"/>
                <a:cs typeface="Arial"/>
              </a:rPr>
              <a:t>libro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= </a:t>
            </a:r>
            <a:r>
              <a:rPr dirty="0" sz="1100" spc="-75">
                <a:solidFill>
                  <a:srgbClr val="A9B7C5"/>
                </a:solidFill>
                <a:latin typeface="Arial"/>
                <a:cs typeface="Arial"/>
              </a:rPr>
              <a:t>new</a:t>
            </a:r>
            <a:r>
              <a:rPr dirty="0" sz="1100" spc="-5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A9B7C5"/>
                </a:solidFill>
                <a:latin typeface="Arial"/>
                <a:cs typeface="Arial"/>
              </a:rPr>
              <a:t>HashMap&lt;Libro&gt;()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86804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0">
                <a:solidFill>
                  <a:srgbClr val="FFFFFF"/>
                </a:solidFill>
              </a:rPr>
              <a:t>Limi</a:t>
            </a:r>
            <a:r>
              <a:rPr dirty="0" sz="2400" spc="-220">
                <a:solidFill>
                  <a:srgbClr val="FFFFFF"/>
                </a:solidFill>
              </a:rPr>
              <a:t>t</a:t>
            </a:r>
            <a:r>
              <a:rPr dirty="0" sz="2400" spc="-330">
                <a:solidFill>
                  <a:srgbClr val="FFFFFF"/>
                </a:solidFill>
              </a:rPr>
              <a:t>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53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" y="1235963"/>
            <a:ext cx="8750935" cy="3455035"/>
          </a:xfrm>
          <a:custGeom>
            <a:avLst/>
            <a:gdLst/>
            <a:ahLst/>
            <a:cxnLst/>
            <a:rect l="l" t="t" r="r" b="b"/>
            <a:pathLst>
              <a:path w="8750935" h="3455035">
                <a:moveTo>
                  <a:pt x="8750808" y="0"/>
                </a:moveTo>
                <a:lnTo>
                  <a:pt x="0" y="0"/>
                </a:lnTo>
                <a:lnTo>
                  <a:pt x="0" y="3454908"/>
                </a:lnTo>
                <a:lnTo>
                  <a:pt x="8750808" y="3454908"/>
                </a:lnTo>
                <a:lnTo>
                  <a:pt x="8750808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6049" y="1306195"/>
            <a:ext cx="4827270" cy="2205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45">
                <a:solidFill>
                  <a:srgbClr val="A9B7C5"/>
                </a:solidFill>
                <a:latin typeface="Arial"/>
                <a:cs typeface="Arial"/>
              </a:rPr>
              <a:t>Class </a:t>
            </a:r>
            <a:r>
              <a:rPr dirty="0" sz="1100">
                <a:solidFill>
                  <a:srgbClr val="A9B7C5"/>
                </a:solidFill>
                <a:latin typeface="Arial"/>
                <a:cs typeface="Arial"/>
              </a:rPr>
              <a:t>MapaDeLibros</a:t>
            </a:r>
            <a:r>
              <a:rPr dirty="0" sz="1100" spc="17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235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dirty="0" sz="1100" spc="125">
                <a:solidFill>
                  <a:srgbClr val="A9B7C5"/>
                </a:solidFill>
                <a:latin typeface="Arial"/>
                <a:cs typeface="Arial"/>
              </a:rPr>
              <a:t>private </a:t>
            </a:r>
            <a:r>
              <a:rPr dirty="0" sz="1100" spc="-114">
                <a:solidFill>
                  <a:srgbClr val="A9B7C5"/>
                </a:solidFill>
                <a:latin typeface="Arial"/>
                <a:cs typeface="Arial"/>
              </a:rPr>
              <a:t>Map </a:t>
            </a:r>
            <a:r>
              <a:rPr dirty="0" sz="1100" spc="160">
                <a:solidFill>
                  <a:srgbClr val="A9B7C5"/>
                </a:solidFill>
                <a:latin typeface="Arial"/>
                <a:cs typeface="Arial"/>
              </a:rPr>
              <a:t>libros </a:t>
            </a:r>
            <a:r>
              <a:rPr dirty="0" sz="1100" spc="-40">
                <a:solidFill>
                  <a:srgbClr val="A9B7C5"/>
                </a:solidFill>
                <a:latin typeface="Arial"/>
                <a:cs typeface="Arial"/>
              </a:rPr>
              <a:t>= </a:t>
            </a:r>
            <a:r>
              <a:rPr dirty="0" sz="1100" spc="-75">
                <a:solidFill>
                  <a:srgbClr val="A9B7C5"/>
                </a:solidFill>
                <a:latin typeface="Arial"/>
                <a:cs typeface="Arial"/>
              </a:rPr>
              <a:t>new</a:t>
            </a:r>
            <a:r>
              <a:rPr dirty="0" sz="1100" spc="-1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A9B7C5"/>
                </a:solidFill>
                <a:latin typeface="Arial"/>
                <a:cs typeface="Arial"/>
              </a:rPr>
              <a:t>HashMap&lt;Libro&gt;()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dirty="0" sz="1100" spc="114">
                <a:solidFill>
                  <a:srgbClr val="A9B7C5"/>
                </a:solidFill>
                <a:latin typeface="Arial"/>
                <a:cs typeface="Arial"/>
              </a:rPr>
              <a:t>public</a:t>
            </a:r>
            <a:r>
              <a:rPr dirty="0" sz="1100" spc="29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A9B7C5"/>
                </a:solidFill>
                <a:latin typeface="Arial"/>
                <a:cs typeface="Arial"/>
              </a:rPr>
              <a:t>Libro</a:t>
            </a:r>
            <a:r>
              <a:rPr dirty="0" sz="1100" spc="29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A9B7C5"/>
                </a:solidFill>
                <a:latin typeface="Arial"/>
                <a:cs typeface="Arial"/>
              </a:rPr>
              <a:t>addLibro(</a:t>
            </a:r>
            <a:r>
              <a:rPr dirty="0" sz="1100" spc="29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A9B7C5"/>
                </a:solidFill>
                <a:latin typeface="Arial"/>
                <a:cs typeface="Arial"/>
              </a:rPr>
              <a:t>String</a:t>
            </a:r>
            <a:r>
              <a:rPr dirty="0" sz="1100" spc="29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A9B7C5"/>
                </a:solidFill>
                <a:latin typeface="Arial"/>
                <a:cs typeface="Arial"/>
              </a:rPr>
              <a:t>clave,</a:t>
            </a:r>
            <a:r>
              <a:rPr dirty="0" sz="1100" spc="29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A9B7C5"/>
                </a:solidFill>
                <a:latin typeface="Arial"/>
                <a:cs typeface="Arial"/>
              </a:rPr>
              <a:t>Libro</a:t>
            </a:r>
            <a:r>
              <a:rPr dirty="0" sz="1100" spc="29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180">
                <a:solidFill>
                  <a:srgbClr val="A9B7C5"/>
                </a:solidFill>
                <a:latin typeface="Arial"/>
                <a:cs typeface="Arial"/>
              </a:rPr>
              <a:t>libro</a:t>
            </a:r>
            <a:r>
              <a:rPr dirty="0" sz="1100" spc="29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260">
                <a:solidFill>
                  <a:srgbClr val="A9B7C5"/>
                </a:solidFill>
                <a:latin typeface="Arial"/>
                <a:cs typeface="Arial"/>
              </a:rPr>
              <a:t>){...}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dirty="0" sz="1100" spc="120">
                <a:solidFill>
                  <a:srgbClr val="A9B7C5"/>
                </a:solidFill>
                <a:latin typeface="Arial"/>
                <a:cs typeface="Arial"/>
              </a:rPr>
              <a:t>public </a:t>
            </a:r>
            <a:r>
              <a:rPr dirty="0" sz="1100" spc="110">
                <a:solidFill>
                  <a:srgbClr val="A9B7C5"/>
                </a:solidFill>
                <a:latin typeface="Arial"/>
                <a:cs typeface="Arial"/>
              </a:rPr>
              <a:t>Libro </a:t>
            </a:r>
            <a:r>
              <a:rPr dirty="0" sz="1100" spc="114">
                <a:solidFill>
                  <a:srgbClr val="A9B7C5"/>
                </a:solidFill>
                <a:latin typeface="Arial"/>
                <a:cs typeface="Arial"/>
              </a:rPr>
              <a:t>getLibro( </a:t>
            </a:r>
            <a:r>
              <a:rPr dirty="0" sz="1100" spc="120">
                <a:solidFill>
                  <a:srgbClr val="A9B7C5"/>
                </a:solidFill>
                <a:latin typeface="Arial"/>
                <a:cs typeface="Arial"/>
              </a:rPr>
              <a:t>String </a:t>
            </a:r>
            <a:r>
              <a:rPr dirty="0" sz="1100" spc="85">
                <a:solidFill>
                  <a:srgbClr val="A9B7C5"/>
                </a:solidFill>
                <a:latin typeface="Arial"/>
                <a:cs typeface="Arial"/>
              </a:rPr>
              <a:t>clave</a:t>
            </a:r>
            <a:r>
              <a:rPr dirty="0" sz="1100" spc="14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229">
                <a:solidFill>
                  <a:srgbClr val="A9B7C5"/>
                </a:solidFill>
                <a:latin typeface="Arial"/>
                <a:cs typeface="Arial"/>
              </a:rPr>
              <a:t>){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100" spc="114">
                <a:solidFill>
                  <a:srgbClr val="A9B7C5"/>
                </a:solidFill>
                <a:latin typeface="Arial"/>
                <a:cs typeface="Arial"/>
              </a:rPr>
              <a:t>return</a:t>
            </a:r>
            <a:r>
              <a:rPr dirty="0" sz="1100" spc="28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140">
                <a:solidFill>
                  <a:srgbClr val="A9B7C5"/>
                </a:solidFill>
                <a:latin typeface="Arial"/>
                <a:cs typeface="Arial"/>
              </a:rPr>
              <a:t>libros.get(clave)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dirty="0" sz="1100" spc="23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ct val="100000"/>
              </a:lnSpc>
            </a:pPr>
            <a:r>
              <a:rPr dirty="0" sz="1100" spc="295">
                <a:solidFill>
                  <a:srgbClr val="A9B7C5"/>
                </a:solidFill>
                <a:latin typeface="Arial"/>
                <a:cs typeface="Arial"/>
              </a:rPr>
              <a:t>// </a:t>
            </a:r>
            <a:r>
              <a:rPr dirty="0" sz="1100" spc="140">
                <a:solidFill>
                  <a:srgbClr val="A9B7C5"/>
                </a:solidFill>
                <a:latin typeface="Arial"/>
                <a:cs typeface="Arial"/>
              </a:rPr>
              <a:t>o, </a:t>
            </a:r>
            <a:r>
              <a:rPr dirty="0" sz="1100" spc="130">
                <a:solidFill>
                  <a:srgbClr val="A9B7C5"/>
                </a:solidFill>
                <a:latin typeface="Arial"/>
                <a:cs typeface="Arial"/>
              </a:rPr>
              <a:t>incluso, </a:t>
            </a:r>
            <a:r>
              <a:rPr dirty="0" sz="1100" spc="170">
                <a:solidFill>
                  <a:srgbClr val="A9B7C5"/>
                </a:solidFill>
                <a:latin typeface="Arial"/>
                <a:cs typeface="Arial"/>
              </a:rPr>
              <a:t>estilo </a:t>
            </a:r>
            <a:r>
              <a:rPr dirty="0" sz="1100" spc="80">
                <a:solidFill>
                  <a:srgbClr val="A9B7C5"/>
                </a:solidFill>
                <a:latin typeface="Arial"/>
                <a:cs typeface="Arial"/>
              </a:rPr>
              <a:t>antiguo </a:t>
            </a:r>
            <a:r>
              <a:rPr dirty="0" sz="1100" spc="45">
                <a:solidFill>
                  <a:srgbClr val="A9B7C5"/>
                </a:solidFill>
                <a:latin typeface="Arial"/>
                <a:cs typeface="Arial"/>
              </a:rPr>
              <a:t>pero </a:t>
            </a:r>
            <a:r>
              <a:rPr dirty="0" sz="1100" spc="170">
                <a:solidFill>
                  <a:srgbClr val="A9B7C5"/>
                </a:solidFill>
                <a:latin typeface="Arial"/>
                <a:cs typeface="Arial"/>
              </a:rPr>
              <a:t>al </a:t>
            </a:r>
            <a:r>
              <a:rPr dirty="0" sz="1100" spc="-65">
                <a:solidFill>
                  <a:srgbClr val="A9B7C5"/>
                </a:solidFill>
                <a:latin typeface="Arial"/>
                <a:cs typeface="Arial"/>
              </a:rPr>
              <a:t>menos </a:t>
            </a:r>
            <a:r>
              <a:rPr dirty="0" sz="1100" spc="-10">
                <a:solidFill>
                  <a:srgbClr val="A9B7C5"/>
                </a:solidFill>
                <a:latin typeface="Arial"/>
                <a:cs typeface="Arial"/>
              </a:rPr>
              <a:t>en un </a:t>
            </a:r>
            <a:r>
              <a:rPr dirty="0" sz="1100" spc="95">
                <a:solidFill>
                  <a:srgbClr val="A9B7C5"/>
                </a:solidFill>
                <a:latin typeface="Arial"/>
                <a:cs typeface="Arial"/>
              </a:rPr>
              <a:t>solo </a:t>
            </a:r>
            <a:r>
              <a:rPr dirty="0" sz="1100" spc="204">
                <a:solidFill>
                  <a:srgbClr val="A9B7C5"/>
                </a:solidFill>
                <a:latin typeface="Arial"/>
                <a:cs typeface="Arial"/>
              </a:rPr>
              <a:t>sitio  </a:t>
            </a:r>
            <a:r>
              <a:rPr dirty="0" sz="1100" spc="114">
                <a:solidFill>
                  <a:srgbClr val="A9B7C5"/>
                </a:solidFill>
                <a:latin typeface="Arial"/>
                <a:cs typeface="Arial"/>
              </a:rPr>
              <a:t>public </a:t>
            </a:r>
            <a:r>
              <a:rPr dirty="0" sz="1100" spc="105">
                <a:solidFill>
                  <a:srgbClr val="A9B7C5"/>
                </a:solidFill>
                <a:latin typeface="Arial"/>
                <a:cs typeface="Arial"/>
              </a:rPr>
              <a:t>Libro </a:t>
            </a:r>
            <a:r>
              <a:rPr dirty="0" sz="1100" spc="114">
                <a:solidFill>
                  <a:srgbClr val="A9B7C5"/>
                </a:solidFill>
                <a:latin typeface="Arial"/>
                <a:cs typeface="Arial"/>
              </a:rPr>
              <a:t>getLibro( String </a:t>
            </a:r>
            <a:r>
              <a:rPr dirty="0" sz="1100" spc="85">
                <a:solidFill>
                  <a:srgbClr val="A9B7C5"/>
                </a:solidFill>
                <a:latin typeface="Arial"/>
                <a:cs typeface="Arial"/>
              </a:rPr>
              <a:t>clave</a:t>
            </a:r>
            <a:r>
              <a:rPr dirty="0" sz="1100" spc="17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229">
                <a:solidFill>
                  <a:srgbClr val="A9B7C5"/>
                </a:solidFill>
                <a:latin typeface="Arial"/>
                <a:cs typeface="Arial"/>
              </a:rPr>
              <a:t>){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100" spc="114">
                <a:solidFill>
                  <a:srgbClr val="A9B7C5"/>
                </a:solidFill>
                <a:latin typeface="Arial"/>
                <a:cs typeface="Arial"/>
              </a:rPr>
              <a:t>return</a:t>
            </a:r>
            <a:r>
              <a:rPr dirty="0" sz="1100" spc="28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1100" spc="140">
                <a:solidFill>
                  <a:srgbClr val="A9B7C5"/>
                </a:solidFill>
                <a:latin typeface="Arial"/>
                <a:cs typeface="Arial"/>
              </a:rPr>
              <a:t>(Libro)libros.get(clave)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dirty="0" sz="1100" spc="240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23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3046272"/>
            <a:ext cx="604837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910"/>
              <a:t>Pruebas</a:t>
            </a:r>
            <a:r>
              <a:rPr dirty="0" sz="7200" spc="-1165"/>
              <a:t> </a:t>
            </a:r>
            <a:r>
              <a:rPr dirty="0" sz="7200" spc="-875"/>
              <a:t>unitarias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54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4514" y="1400555"/>
            <a:ext cx="902335" cy="925194"/>
            <a:chOff x="664514" y="1400555"/>
            <a:chExt cx="902335" cy="925194"/>
          </a:xfrm>
        </p:grpSpPr>
        <p:sp>
          <p:nvSpPr>
            <p:cNvPr id="5" name="object 5"/>
            <p:cNvSpPr/>
            <p:nvPr/>
          </p:nvSpPr>
          <p:spPr>
            <a:xfrm>
              <a:off x="674420" y="1462277"/>
              <a:ext cx="737870" cy="853440"/>
            </a:xfrm>
            <a:custGeom>
              <a:avLst/>
              <a:gdLst/>
              <a:ahLst/>
              <a:cxnLst/>
              <a:rect l="l" t="t" r="r" b="b"/>
              <a:pathLst>
                <a:path w="737869" h="853439">
                  <a:moveTo>
                    <a:pt x="86817" y="510540"/>
                  </a:moveTo>
                  <a:lnTo>
                    <a:pt x="111544" y="825373"/>
                  </a:lnTo>
                  <a:lnTo>
                    <a:pt x="112712" y="831723"/>
                  </a:lnTo>
                  <a:lnTo>
                    <a:pt x="115074" y="836803"/>
                  </a:lnTo>
                  <a:lnTo>
                    <a:pt x="117398" y="841883"/>
                  </a:lnTo>
                  <a:lnTo>
                    <a:pt x="120916" y="845820"/>
                  </a:lnTo>
                  <a:lnTo>
                    <a:pt x="125653" y="848360"/>
                  </a:lnTo>
                  <a:lnTo>
                    <a:pt x="129184" y="850900"/>
                  </a:lnTo>
                  <a:lnTo>
                    <a:pt x="135077" y="853440"/>
                  </a:lnTo>
                  <a:lnTo>
                    <a:pt x="139763" y="853440"/>
                  </a:lnTo>
                  <a:lnTo>
                    <a:pt x="285635" y="853440"/>
                  </a:lnTo>
                  <a:lnTo>
                    <a:pt x="291528" y="852170"/>
                  </a:lnTo>
                  <a:lnTo>
                    <a:pt x="297421" y="850900"/>
                  </a:lnTo>
                  <a:lnTo>
                    <a:pt x="302107" y="847090"/>
                  </a:lnTo>
                  <a:lnTo>
                    <a:pt x="306793" y="841883"/>
                  </a:lnTo>
                  <a:lnTo>
                    <a:pt x="310362" y="836803"/>
                  </a:lnTo>
                  <a:lnTo>
                    <a:pt x="312686" y="830453"/>
                  </a:lnTo>
                  <a:lnTo>
                    <a:pt x="313893" y="824103"/>
                  </a:lnTo>
                  <a:lnTo>
                    <a:pt x="312686" y="816483"/>
                  </a:lnTo>
                  <a:lnTo>
                    <a:pt x="264477" y="515620"/>
                  </a:lnTo>
                </a:path>
                <a:path w="737869" h="853439">
                  <a:moveTo>
                    <a:pt x="187350" y="192024"/>
                  </a:moveTo>
                  <a:lnTo>
                    <a:pt x="130784" y="192024"/>
                  </a:lnTo>
                  <a:lnTo>
                    <a:pt x="83654" y="192024"/>
                  </a:lnTo>
                  <a:lnTo>
                    <a:pt x="75437" y="193294"/>
                  </a:lnTo>
                  <a:lnTo>
                    <a:pt x="68326" y="194563"/>
                  </a:lnTo>
                  <a:lnTo>
                    <a:pt x="60096" y="197104"/>
                  </a:lnTo>
                  <a:lnTo>
                    <a:pt x="53035" y="199644"/>
                  </a:lnTo>
                  <a:lnTo>
                    <a:pt x="44754" y="204724"/>
                  </a:lnTo>
                  <a:lnTo>
                    <a:pt x="37693" y="208534"/>
                  </a:lnTo>
                  <a:lnTo>
                    <a:pt x="31788" y="214884"/>
                  </a:lnTo>
                  <a:lnTo>
                    <a:pt x="25933" y="219963"/>
                  </a:lnTo>
                  <a:lnTo>
                    <a:pt x="20027" y="227584"/>
                  </a:lnTo>
                  <a:lnTo>
                    <a:pt x="14122" y="233934"/>
                  </a:lnTo>
                  <a:lnTo>
                    <a:pt x="10591" y="241554"/>
                  </a:lnTo>
                  <a:lnTo>
                    <a:pt x="7061" y="249174"/>
                  </a:lnTo>
                  <a:lnTo>
                    <a:pt x="3530" y="258191"/>
                  </a:lnTo>
                  <a:lnTo>
                    <a:pt x="1155" y="266954"/>
                  </a:lnTo>
                  <a:lnTo>
                    <a:pt x="0" y="274574"/>
                  </a:lnTo>
                  <a:lnTo>
                    <a:pt x="0" y="283591"/>
                  </a:lnTo>
                  <a:lnTo>
                    <a:pt x="0" y="405511"/>
                  </a:lnTo>
                  <a:lnTo>
                    <a:pt x="0" y="414527"/>
                  </a:lnTo>
                  <a:lnTo>
                    <a:pt x="1155" y="423418"/>
                  </a:lnTo>
                  <a:lnTo>
                    <a:pt x="3530" y="431038"/>
                  </a:lnTo>
                  <a:lnTo>
                    <a:pt x="7061" y="439928"/>
                  </a:lnTo>
                  <a:lnTo>
                    <a:pt x="10591" y="447548"/>
                  </a:lnTo>
                  <a:lnTo>
                    <a:pt x="14122" y="455168"/>
                  </a:lnTo>
                  <a:lnTo>
                    <a:pt x="20027" y="462788"/>
                  </a:lnTo>
                  <a:lnTo>
                    <a:pt x="25933" y="469138"/>
                  </a:lnTo>
                  <a:lnTo>
                    <a:pt x="31788" y="474218"/>
                  </a:lnTo>
                  <a:lnTo>
                    <a:pt x="37693" y="480568"/>
                  </a:lnTo>
                  <a:lnTo>
                    <a:pt x="75437" y="495808"/>
                  </a:lnTo>
                  <a:lnTo>
                    <a:pt x="83654" y="497078"/>
                  </a:lnTo>
                  <a:lnTo>
                    <a:pt x="130784" y="497078"/>
                  </a:lnTo>
                  <a:lnTo>
                    <a:pt x="187350" y="498348"/>
                  </a:lnTo>
                </a:path>
                <a:path w="737869" h="853439">
                  <a:moveTo>
                    <a:pt x="737565" y="0"/>
                  </a:moveTo>
                  <a:lnTo>
                    <a:pt x="718642" y="16637"/>
                  </a:lnTo>
                  <a:lnTo>
                    <a:pt x="698703" y="31876"/>
                  </a:lnTo>
                  <a:lnTo>
                    <a:pt x="658698" y="61213"/>
                  </a:lnTo>
                  <a:lnTo>
                    <a:pt x="617423" y="85471"/>
                  </a:lnTo>
                  <a:lnTo>
                    <a:pt x="577354" y="107187"/>
                  </a:lnTo>
                  <a:lnTo>
                    <a:pt x="537311" y="125095"/>
                  </a:lnTo>
                  <a:lnTo>
                    <a:pt x="498424" y="140335"/>
                  </a:lnTo>
                  <a:lnTo>
                    <a:pt x="461911" y="151892"/>
                  </a:lnTo>
                  <a:lnTo>
                    <a:pt x="428942" y="162051"/>
                  </a:lnTo>
                  <a:lnTo>
                    <a:pt x="403059" y="168401"/>
                  </a:lnTo>
                  <a:lnTo>
                    <a:pt x="375932" y="173482"/>
                  </a:lnTo>
                  <a:lnTo>
                    <a:pt x="346532" y="178688"/>
                  </a:lnTo>
                  <a:lnTo>
                    <a:pt x="317080" y="181229"/>
                  </a:lnTo>
                  <a:lnTo>
                    <a:pt x="257022" y="187579"/>
                  </a:lnTo>
                  <a:lnTo>
                    <a:pt x="198119" y="190119"/>
                  </a:lnTo>
                  <a:lnTo>
                    <a:pt x="198119" y="498983"/>
                  </a:lnTo>
                  <a:lnTo>
                    <a:pt x="257022" y="502793"/>
                  </a:lnTo>
                  <a:lnTo>
                    <a:pt x="317080" y="507873"/>
                  </a:lnTo>
                  <a:lnTo>
                    <a:pt x="375932" y="515493"/>
                  </a:lnTo>
                  <a:lnTo>
                    <a:pt x="428942" y="527050"/>
                  </a:lnTo>
                  <a:lnTo>
                    <a:pt x="498424" y="549910"/>
                  </a:lnTo>
                  <a:lnTo>
                    <a:pt x="537311" y="564007"/>
                  </a:lnTo>
                  <a:lnTo>
                    <a:pt x="577354" y="583184"/>
                  </a:lnTo>
                  <a:lnTo>
                    <a:pt x="617423" y="603504"/>
                  </a:lnTo>
                  <a:lnTo>
                    <a:pt x="637362" y="616331"/>
                  </a:lnTo>
                  <a:lnTo>
                    <a:pt x="658698" y="629031"/>
                  </a:lnTo>
                  <a:lnTo>
                    <a:pt x="678637" y="641858"/>
                  </a:lnTo>
                  <a:lnTo>
                    <a:pt x="698703" y="657098"/>
                  </a:lnTo>
                  <a:lnTo>
                    <a:pt x="718642" y="672465"/>
                  </a:lnTo>
                  <a:lnTo>
                    <a:pt x="737565" y="690372"/>
                  </a:lnTo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0472" y="1693163"/>
              <a:ext cx="76200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24178" y="1410461"/>
              <a:ext cx="67310" cy="792480"/>
            </a:xfrm>
            <a:custGeom>
              <a:avLst/>
              <a:gdLst/>
              <a:ahLst/>
              <a:cxnLst/>
              <a:rect l="l" t="t" r="r" b="b"/>
              <a:pathLst>
                <a:path w="67309" h="792480">
                  <a:moveTo>
                    <a:pt x="49403" y="2539"/>
                  </a:moveTo>
                  <a:lnTo>
                    <a:pt x="43560" y="0"/>
                  </a:lnTo>
                  <a:lnTo>
                    <a:pt x="38862" y="0"/>
                  </a:lnTo>
                  <a:lnTo>
                    <a:pt x="32893" y="0"/>
                  </a:lnTo>
                  <a:lnTo>
                    <a:pt x="28193" y="2539"/>
                  </a:lnTo>
                  <a:lnTo>
                    <a:pt x="22352" y="5079"/>
                  </a:lnTo>
                  <a:lnTo>
                    <a:pt x="18922" y="8889"/>
                  </a:lnTo>
                  <a:lnTo>
                    <a:pt x="0" y="28066"/>
                  </a:lnTo>
                  <a:lnTo>
                    <a:pt x="0" y="765682"/>
                  </a:lnTo>
                  <a:lnTo>
                    <a:pt x="18922" y="783589"/>
                  </a:lnTo>
                  <a:lnTo>
                    <a:pt x="22352" y="787400"/>
                  </a:lnTo>
                  <a:lnTo>
                    <a:pt x="28193" y="789939"/>
                  </a:lnTo>
                  <a:lnTo>
                    <a:pt x="32893" y="792480"/>
                  </a:lnTo>
                  <a:lnTo>
                    <a:pt x="38862" y="792480"/>
                  </a:lnTo>
                  <a:lnTo>
                    <a:pt x="43560" y="792480"/>
                  </a:lnTo>
                  <a:lnTo>
                    <a:pt x="49403" y="789939"/>
                  </a:lnTo>
                  <a:lnTo>
                    <a:pt x="56387" y="786130"/>
                  </a:lnTo>
                  <a:lnTo>
                    <a:pt x="62356" y="779652"/>
                  </a:lnTo>
                  <a:lnTo>
                    <a:pt x="65912" y="770763"/>
                  </a:lnTo>
                  <a:lnTo>
                    <a:pt x="67056" y="761873"/>
                  </a:lnTo>
                  <a:lnTo>
                    <a:pt x="67056" y="30607"/>
                  </a:lnTo>
                  <a:lnTo>
                    <a:pt x="65912" y="21716"/>
                  </a:lnTo>
                  <a:lnTo>
                    <a:pt x="62356" y="14097"/>
                  </a:lnTo>
                  <a:lnTo>
                    <a:pt x="56387" y="6350"/>
                  </a:lnTo>
                  <a:lnTo>
                    <a:pt x="49403" y="2539"/>
                  </a:lnTo>
                  <a:close/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712" y="272795"/>
            <a:ext cx="8400415" cy="749935"/>
            <a:chOff x="743712" y="272795"/>
            <a:chExt cx="8400415" cy="749935"/>
          </a:xfrm>
        </p:grpSpPr>
        <p:sp>
          <p:nvSpPr>
            <p:cNvPr id="3" name="object 3"/>
            <p:cNvSpPr/>
            <p:nvPr/>
          </p:nvSpPr>
          <p:spPr>
            <a:xfrm>
              <a:off x="743712" y="272795"/>
              <a:ext cx="7505700" cy="749935"/>
            </a:xfrm>
            <a:custGeom>
              <a:avLst/>
              <a:gdLst/>
              <a:ahLst/>
              <a:cxnLst/>
              <a:rect l="l" t="t" r="r" b="b"/>
              <a:pathLst>
                <a:path w="7505700" h="749935">
                  <a:moveTo>
                    <a:pt x="7119238" y="0"/>
                  </a:moveTo>
                  <a:lnTo>
                    <a:pt x="0" y="0"/>
                  </a:lnTo>
                  <a:lnTo>
                    <a:pt x="386460" y="749807"/>
                  </a:lnTo>
                  <a:lnTo>
                    <a:pt x="7505700" y="749807"/>
                  </a:lnTo>
                  <a:lnTo>
                    <a:pt x="711923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862316" y="272795"/>
              <a:ext cx="1282065" cy="749935"/>
            </a:xfrm>
            <a:custGeom>
              <a:avLst/>
              <a:gdLst/>
              <a:ahLst/>
              <a:cxnLst/>
              <a:rect l="l" t="t" r="r" b="b"/>
              <a:pathLst>
                <a:path w="1282065" h="749935">
                  <a:moveTo>
                    <a:pt x="1281683" y="0"/>
                  </a:moveTo>
                  <a:lnTo>
                    <a:pt x="0" y="0"/>
                  </a:lnTo>
                  <a:lnTo>
                    <a:pt x="386460" y="749807"/>
                  </a:lnTo>
                  <a:lnTo>
                    <a:pt x="1281683" y="749807"/>
                  </a:lnTo>
                  <a:lnTo>
                    <a:pt x="1281683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240538"/>
            <a:ext cx="8489950" cy="5015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55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  <a:p>
            <a:pPr marL="1117600">
              <a:lnSpc>
                <a:spcPts val="2855"/>
              </a:lnSpc>
            </a:pPr>
            <a:r>
              <a:rPr dirty="0" sz="2400" spc="-445">
                <a:solidFill>
                  <a:srgbClr val="FFFFFF"/>
                </a:solidFill>
                <a:latin typeface="Verdana"/>
                <a:cs typeface="Verdana"/>
              </a:rPr>
              <a:t>TDD</a:t>
            </a:r>
            <a:endParaRPr sz="2400">
              <a:latin typeface="Verdana"/>
              <a:cs typeface="Verdana"/>
            </a:endParaRPr>
          </a:p>
          <a:p>
            <a:pPr marL="454659">
              <a:lnSpc>
                <a:spcPct val="100000"/>
              </a:lnSpc>
              <a:spcBef>
                <a:spcPts val="2375"/>
              </a:spcBef>
              <a:tabLst>
                <a:tab pos="8096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Hasta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año 1997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existía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el concepto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TDD.</a:t>
            </a:r>
            <a:endParaRPr sz="2000">
              <a:latin typeface="RobotoRegular"/>
              <a:cs typeface="RobotoRegular"/>
            </a:endParaRPr>
          </a:p>
          <a:p>
            <a:pPr marL="454659">
              <a:lnSpc>
                <a:spcPct val="100000"/>
              </a:lnSpc>
              <a:spcBef>
                <a:spcPts val="600"/>
              </a:spcBef>
              <a:tabLst>
                <a:tab pos="8096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Las pruebas eran mini-programas que luego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tirábamos a la</a:t>
            </a:r>
            <a:r>
              <a:rPr dirty="0" sz="2000" spc="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basura</a:t>
            </a:r>
            <a:endParaRPr sz="20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600">
              <a:latin typeface="RobotoRegular"/>
              <a:cs typeface="RobotoRegular"/>
            </a:endParaRPr>
          </a:p>
          <a:p>
            <a:pPr marL="454659">
              <a:lnSpc>
                <a:spcPct val="100000"/>
              </a:lnSpc>
              <a:spcBef>
                <a:spcPts val="2280"/>
              </a:spcBef>
              <a:tabLst>
                <a:tab pos="8096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Leyes de</a:t>
            </a:r>
            <a:r>
              <a:rPr dirty="0" sz="2000" spc="-35" b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b="1">
                <a:solidFill>
                  <a:srgbClr val="212121"/>
                </a:solidFill>
                <a:latin typeface="Roboto"/>
                <a:cs typeface="Roboto"/>
              </a:rPr>
              <a:t>TDD</a:t>
            </a:r>
            <a:endParaRPr sz="2000">
              <a:latin typeface="Roboto"/>
              <a:cs typeface="Roboto"/>
            </a:endParaRPr>
          </a:p>
          <a:p>
            <a:pPr marL="911860">
              <a:lnSpc>
                <a:spcPct val="100000"/>
              </a:lnSpc>
              <a:spcBef>
                <a:spcPts val="600"/>
              </a:spcBef>
              <a:tabLst>
                <a:tab pos="12668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se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debe crear código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hasta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haya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test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</a:t>
            </a:r>
            <a:r>
              <a:rPr dirty="0" sz="2000" spc="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falle</a:t>
            </a:r>
            <a:endParaRPr sz="2000">
              <a:latin typeface="RobotoRegular"/>
              <a:cs typeface="RobotoRegular"/>
            </a:endParaRPr>
          </a:p>
          <a:p>
            <a:pPr marL="1266825" marR="150495" indent="-355600">
              <a:lnSpc>
                <a:spcPct val="100000"/>
              </a:lnSpc>
              <a:spcBef>
                <a:spcPts val="600"/>
              </a:spcBef>
              <a:tabLst>
                <a:tab pos="12668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El código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prueba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tiene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ser el mínimo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para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el código 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produccion</a:t>
            </a:r>
            <a:r>
              <a:rPr dirty="0" sz="2000" spc="-3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falle</a:t>
            </a:r>
            <a:endParaRPr sz="2000">
              <a:latin typeface="RobotoRegular"/>
              <a:cs typeface="RobotoRegular"/>
            </a:endParaRPr>
          </a:p>
          <a:p>
            <a:pPr marL="1266825" marR="5080" indent="-355600">
              <a:lnSpc>
                <a:spcPct val="100000"/>
              </a:lnSpc>
              <a:spcBef>
                <a:spcPts val="605"/>
              </a:spcBef>
              <a:tabLst>
                <a:tab pos="12668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El código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producción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tiene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ser el mínimo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para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el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test  no</a:t>
            </a:r>
            <a:r>
              <a:rPr dirty="0" sz="20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falle</a:t>
            </a:r>
            <a:endParaRPr sz="20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500">
              <a:latin typeface="RobotoRegular"/>
              <a:cs typeface="RobotoRegular"/>
            </a:endParaRPr>
          </a:p>
          <a:p>
            <a:pPr marL="454659">
              <a:lnSpc>
                <a:spcPct val="100000"/>
              </a:lnSpc>
              <a:tabLst>
                <a:tab pos="80962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Estas reglas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garantizan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que el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codigo y los test se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crean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en</a:t>
            </a:r>
            <a:r>
              <a:rPr dirty="0" sz="2000" spc="-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paralelo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712" y="272795"/>
            <a:ext cx="8400415" cy="749935"/>
            <a:chOff x="743712" y="272795"/>
            <a:chExt cx="8400415" cy="749935"/>
          </a:xfrm>
        </p:grpSpPr>
        <p:sp>
          <p:nvSpPr>
            <p:cNvPr id="3" name="object 3"/>
            <p:cNvSpPr/>
            <p:nvPr/>
          </p:nvSpPr>
          <p:spPr>
            <a:xfrm>
              <a:off x="743712" y="272795"/>
              <a:ext cx="7505700" cy="749935"/>
            </a:xfrm>
            <a:custGeom>
              <a:avLst/>
              <a:gdLst/>
              <a:ahLst/>
              <a:cxnLst/>
              <a:rect l="l" t="t" r="r" b="b"/>
              <a:pathLst>
                <a:path w="7505700" h="749935">
                  <a:moveTo>
                    <a:pt x="7119238" y="0"/>
                  </a:moveTo>
                  <a:lnTo>
                    <a:pt x="0" y="0"/>
                  </a:lnTo>
                  <a:lnTo>
                    <a:pt x="386460" y="749807"/>
                  </a:lnTo>
                  <a:lnTo>
                    <a:pt x="7505700" y="749807"/>
                  </a:lnTo>
                  <a:lnTo>
                    <a:pt x="711923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862316" y="272795"/>
              <a:ext cx="1282065" cy="749935"/>
            </a:xfrm>
            <a:custGeom>
              <a:avLst/>
              <a:gdLst/>
              <a:ahLst/>
              <a:cxnLst/>
              <a:rect l="l" t="t" r="r" b="b"/>
              <a:pathLst>
                <a:path w="1282065" h="749935">
                  <a:moveTo>
                    <a:pt x="1281683" y="0"/>
                  </a:moveTo>
                  <a:lnTo>
                    <a:pt x="0" y="0"/>
                  </a:lnTo>
                  <a:lnTo>
                    <a:pt x="386460" y="749807"/>
                  </a:lnTo>
                  <a:lnTo>
                    <a:pt x="1281683" y="749807"/>
                  </a:lnTo>
                  <a:lnTo>
                    <a:pt x="1281683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240538"/>
            <a:ext cx="8474710" cy="4458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55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56</a:t>
            </a:r>
            <a:endParaRPr sz="1400">
              <a:latin typeface="Arial"/>
              <a:cs typeface="Arial"/>
            </a:endParaRPr>
          </a:p>
          <a:p>
            <a:pPr marL="1117600">
              <a:lnSpc>
                <a:spcPts val="2855"/>
              </a:lnSpc>
            </a:pPr>
            <a:r>
              <a:rPr dirty="0" sz="2400" spc="-445">
                <a:solidFill>
                  <a:srgbClr val="FFFFFF"/>
                </a:solidFill>
                <a:latin typeface="Verdana"/>
                <a:cs typeface="Verdana"/>
              </a:rPr>
              <a:t>TDD</a:t>
            </a:r>
            <a:endParaRPr sz="2400">
              <a:latin typeface="Verdana"/>
              <a:cs typeface="Verdana"/>
            </a:endParaRPr>
          </a:p>
          <a:p>
            <a:pPr marL="454659">
              <a:lnSpc>
                <a:spcPct val="100000"/>
              </a:lnSpc>
              <a:spcBef>
                <a:spcPts val="2375"/>
              </a:spcBef>
              <a:tabLst>
                <a:tab pos="8096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Los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test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son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indispensables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el desarrollo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moderno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</a:t>
            </a:r>
            <a:r>
              <a:rPr dirty="0" sz="2000" spc="-4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software.</a:t>
            </a:r>
            <a:endParaRPr sz="2000">
              <a:latin typeface="RobotoRegular"/>
              <a:cs typeface="RobotoRegular"/>
            </a:endParaRPr>
          </a:p>
          <a:p>
            <a:pPr marL="454659">
              <a:lnSpc>
                <a:spcPct val="100000"/>
              </a:lnSpc>
              <a:spcBef>
                <a:spcPts val="1605"/>
              </a:spcBef>
              <a:tabLst>
                <a:tab pos="80962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Garantizan que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se pueden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hacer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cambios 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futuro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sin</a:t>
            </a:r>
            <a:r>
              <a:rPr dirty="0" sz="2000" spc="-3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romper</a:t>
            </a:r>
            <a:endParaRPr sz="2000">
              <a:latin typeface="RobotoRegular"/>
              <a:cs typeface="RobotoRegular"/>
            </a:endParaRPr>
          </a:p>
          <a:p>
            <a:pPr marL="80962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nada</a:t>
            </a:r>
            <a:endParaRPr sz="2000">
              <a:latin typeface="RobotoRegular"/>
              <a:cs typeface="RobotoRegular"/>
            </a:endParaRPr>
          </a:p>
          <a:p>
            <a:pPr marL="454659">
              <a:lnSpc>
                <a:spcPct val="100000"/>
              </a:lnSpc>
              <a:spcBef>
                <a:spcPts val="1595"/>
              </a:spcBef>
              <a:tabLst>
                <a:tab pos="8096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Son ejemplos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uso del código.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ignorar los test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aparentemente</a:t>
            </a:r>
            <a:endParaRPr sz="2000">
              <a:latin typeface="RobotoRegular"/>
              <a:cs typeface="RobotoRegular"/>
            </a:endParaRPr>
          </a:p>
          <a:p>
            <a:pPr marL="809625">
              <a:lnSpc>
                <a:spcPct val="100000"/>
              </a:lnSpc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triviales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porque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son utiles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como</a:t>
            </a:r>
            <a:r>
              <a:rPr dirty="0" sz="2000" spc="-6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ejemplos</a:t>
            </a:r>
            <a:endParaRPr sz="2000">
              <a:latin typeface="RobotoRegular"/>
              <a:cs typeface="RobotoRegular"/>
            </a:endParaRPr>
          </a:p>
          <a:p>
            <a:pPr marL="809625" marR="42545" indent="-355600">
              <a:lnSpc>
                <a:spcPct val="100000"/>
              </a:lnSpc>
              <a:spcBef>
                <a:spcPts val="1600"/>
              </a:spcBef>
              <a:tabLst>
                <a:tab pos="8096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test, es más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importante aún la legibilidad. 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desaproveches 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ocasión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crear muchas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variables si aumenta la legibilidad o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penaliza el</a:t>
            </a:r>
            <a:r>
              <a:rPr dirty="0" sz="20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rendimiento</a:t>
            </a:r>
            <a:endParaRPr sz="2000">
              <a:latin typeface="RobotoRegular"/>
              <a:cs typeface="RobotoRegular"/>
            </a:endParaRPr>
          </a:p>
          <a:p>
            <a:pPr marL="454659">
              <a:lnSpc>
                <a:spcPct val="100000"/>
              </a:lnSpc>
              <a:spcBef>
                <a:spcPts val="1610"/>
              </a:spcBef>
              <a:tabLst>
                <a:tab pos="8096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Evitar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métodos muy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largos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con muchos detalles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</a:t>
            </a:r>
            <a:r>
              <a:rPr dirty="0" sz="2000" spc="-3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implementación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712" y="272795"/>
            <a:ext cx="8400415" cy="749935"/>
            <a:chOff x="743712" y="272795"/>
            <a:chExt cx="8400415" cy="749935"/>
          </a:xfrm>
        </p:grpSpPr>
        <p:sp>
          <p:nvSpPr>
            <p:cNvPr id="3" name="object 3"/>
            <p:cNvSpPr/>
            <p:nvPr/>
          </p:nvSpPr>
          <p:spPr>
            <a:xfrm>
              <a:off x="743712" y="272795"/>
              <a:ext cx="7505700" cy="749935"/>
            </a:xfrm>
            <a:custGeom>
              <a:avLst/>
              <a:gdLst/>
              <a:ahLst/>
              <a:cxnLst/>
              <a:rect l="l" t="t" r="r" b="b"/>
              <a:pathLst>
                <a:path w="7505700" h="749935">
                  <a:moveTo>
                    <a:pt x="7119238" y="0"/>
                  </a:moveTo>
                  <a:lnTo>
                    <a:pt x="0" y="0"/>
                  </a:lnTo>
                  <a:lnTo>
                    <a:pt x="386460" y="749807"/>
                  </a:lnTo>
                  <a:lnTo>
                    <a:pt x="7505700" y="749807"/>
                  </a:lnTo>
                  <a:lnTo>
                    <a:pt x="711923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862316" y="272795"/>
              <a:ext cx="1282065" cy="749935"/>
            </a:xfrm>
            <a:custGeom>
              <a:avLst/>
              <a:gdLst/>
              <a:ahLst/>
              <a:cxnLst/>
              <a:rect l="l" t="t" r="r" b="b"/>
              <a:pathLst>
                <a:path w="1282065" h="749935">
                  <a:moveTo>
                    <a:pt x="1281683" y="0"/>
                  </a:moveTo>
                  <a:lnTo>
                    <a:pt x="0" y="0"/>
                  </a:lnTo>
                  <a:lnTo>
                    <a:pt x="386460" y="749807"/>
                  </a:lnTo>
                  <a:lnTo>
                    <a:pt x="1281683" y="749807"/>
                  </a:lnTo>
                  <a:lnTo>
                    <a:pt x="1281683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240538"/>
            <a:ext cx="8309609" cy="4787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55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57</a:t>
            </a:r>
            <a:endParaRPr sz="1400">
              <a:latin typeface="Arial"/>
              <a:cs typeface="Arial"/>
            </a:endParaRPr>
          </a:p>
          <a:p>
            <a:pPr marL="1117600">
              <a:lnSpc>
                <a:spcPts val="2855"/>
              </a:lnSpc>
            </a:pPr>
            <a:r>
              <a:rPr dirty="0" sz="2400" spc="-445">
                <a:solidFill>
                  <a:srgbClr val="FFFFFF"/>
                </a:solidFill>
                <a:latin typeface="Verdana"/>
                <a:cs typeface="Verdana"/>
              </a:rPr>
              <a:t>TDD</a:t>
            </a:r>
            <a:endParaRPr sz="2400">
              <a:latin typeface="Verdana"/>
              <a:cs typeface="Verdana"/>
            </a:endParaRPr>
          </a:p>
          <a:p>
            <a:pPr marL="454659">
              <a:lnSpc>
                <a:spcPct val="100000"/>
              </a:lnSpc>
              <a:spcBef>
                <a:spcPts val="2375"/>
              </a:spcBef>
              <a:tabLst>
                <a:tab pos="8096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Los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test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deben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ser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F.I.R.S.T</a:t>
            </a:r>
            <a:endParaRPr sz="2000">
              <a:latin typeface="RobotoRegular"/>
              <a:cs typeface="RobotoRegular"/>
            </a:endParaRPr>
          </a:p>
          <a:p>
            <a:pPr marL="911860">
              <a:lnSpc>
                <a:spcPct val="100000"/>
              </a:lnSpc>
              <a:spcBef>
                <a:spcPts val="600"/>
              </a:spcBef>
              <a:tabLst>
                <a:tab pos="12668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F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ast</a:t>
            </a:r>
            <a:endParaRPr sz="2000">
              <a:latin typeface="RobotoRegular"/>
              <a:cs typeface="RobotoRegular"/>
            </a:endParaRPr>
          </a:p>
          <a:p>
            <a:pPr marL="911860">
              <a:lnSpc>
                <a:spcPct val="100000"/>
              </a:lnSpc>
              <a:spcBef>
                <a:spcPts val="600"/>
              </a:spcBef>
              <a:tabLst>
                <a:tab pos="12668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ndependent</a:t>
            </a:r>
            <a:endParaRPr sz="2000">
              <a:latin typeface="RobotoRegular"/>
              <a:cs typeface="RobotoRegular"/>
            </a:endParaRPr>
          </a:p>
          <a:p>
            <a:pPr marL="911860">
              <a:lnSpc>
                <a:spcPct val="100000"/>
              </a:lnSpc>
              <a:spcBef>
                <a:spcPts val="600"/>
              </a:spcBef>
              <a:tabLst>
                <a:tab pos="12668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R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epetition</a:t>
            </a:r>
            <a:endParaRPr sz="2000">
              <a:latin typeface="RobotoRegular"/>
              <a:cs typeface="RobotoRegular"/>
            </a:endParaRPr>
          </a:p>
          <a:p>
            <a:pPr marL="911860">
              <a:lnSpc>
                <a:spcPct val="100000"/>
              </a:lnSpc>
              <a:spcBef>
                <a:spcPts val="600"/>
              </a:spcBef>
              <a:tabLst>
                <a:tab pos="126682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S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elf-Validating</a:t>
            </a:r>
            <a:endParaRPr sz="2000">
              <a:latin typeface="RobotoRegular"/>
              <a:cs typeface="RobotoRegular"/>
            </a:endParaRPr>
          </a:p>
          <a:p>
            <a:pPr marL="911860">
              <a:lnSpc>
                <a:spcPct val="100000"/>
              </a:lnSpc>
              <a:spcBef>
                <a:spcPts val="605"/>
              </a:spcBef>
              <a:tabLst>
                <a:tab pos="12668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b="1">
                <a:solidFill>
                  <a:srgbClr val="212121"/>
                </a:solidFill>
                <a:latin typeface="Roboto"/>
                <a:cs typeface="Roboto"/>
              </a:rPr>
              <a:t>T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imely</a:t>
            </a:r>
            <a:endParaRPr sz="20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RobotoRegular"/>
              <a:cs typeface="RobotoRegular"/>
            </a:endParaRPr>
          </a:p>
          <a:p>
            <a:pPr marL="454659">
              <a:lnSpc>
                <a:spcPct val="100000"/>
              </a:lnSpc>
              <a:tabLst>
                <a:tab pos="80962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tener pruebas 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muy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malo. Pero tener malas pruebas es</a:t>
            </a:r>
            <a:r>
              <a:rPr dirty="0" sz="2000" spc="7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peor</a:t>
            </a:r>
            <a:endParaRPr sz="2000">
              <a:latin typeface="RobotoRegular"/>
              <a:cs typeface="RobotoRegular"/>
            </a:endParaRPr>
          </a:p>
          <a:p>
            <a:pPr marL="454659">
              <a:lnSpc>
                <a:spcPct val="100000"/>
              </a:lnSpc>
              <a:spcBef>
                <a:spcPts val="605"/>
              </a:spcBef>
              <a:tabLst>
                <a:tab pos="80962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El código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test no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tira: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tan importante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como el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“de</a:t>
            </a:r>
            <a:r>
              <a:rPr dirty="0" sz="2000" spc="-3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verdad”.</a:t>
            </a:r>
            <a:endParaRPr sz="2000">
              <a:latin typeface="RobotoRegular"/>
              <a:cs typeface="RobotoRegular"/>
            </a:endParaRPr>
          </a:p>
          <a:p>
            <a:pPr marL="809625" marR="963930">
              <a:lnSpc>
                <a:spcPct val="100000"/>
              </a:lnSpc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Nos quitan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el miedo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hacer pruebas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(junto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con control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versiones)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3046272"/>
            <a:ext cx="221742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980"/>
              <a:t>Clases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58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4514" y="1400555"/>
            <a:ext cx="902335" cy="925194"/>
            <a:chOff x="664514" y="1400555"/>
            <a:chExt cx="902335" cy="925194"/>
          </a:xfrm>
        </p:grpSpPr>
        <p:sp>
          <p:nvSpPr>
            <p:cNvPr id="5" name="object 5"/>
            <p:cNvSpPr/>
            <p:nvPr/>
          </p:nvSpPr>
          <p:spPr>
            <a:xfrm>
              <a:off x="674420" y="1462277"/>
              <a:ext cx="737870" cy="853440"/>
            </a:xfrm>
            <a:custGeom>
              <a:avLst/>
              <a:gdLst/>
              <a:ahLst/>
              <a:cxnLst/>
              <a:rect l="l" t="t" r="r" b="b"/>
              <a:pathLst>
                <a:path w="737869" h="853439">
                  <a:moveTo>
                    <a:pt x="86817" y="510540"/>
                  </a:moveTo>
                  <a:lnTo>
                    <a:pt x="111544" y="825373"/>
                  </a:lnTo>
                  <a:lnTo>
                    <a:pt x="112712" y="831723"/>
                  </a:lnTo>
                  <a:lnTo>
                    <a:pt x="115074" y="836803"/>
                  </a:lnTo>
                  <a:lnTo>
                    <a:pt x="117398" y="841883"/>
                  </a:lnTo>
                  <a:lnTo>
                    <a:pt x="120916" y="845820"/>
                  </a:lnTo>
                  <a:lnTo>
                    <a:pt x="125653" y="848360"/>
                  </a:lnTo>
                  <a:lnTo>
                    <a:pt x="129184" y="850900"/>
                  </a:lnTo>
                  <a:lnTo>
                    <a:pt x="135077" y="853440"/>
                  </a:lnTo>
                  <a:lnTo>
                    <a:pt x="139763" y="853440"/>
                  </a:lnTo>
                  <a:lnTo>
                    <a:pt x="285635" y="853440"/>
                  </a:lnTo>
                  <a:lnTo>
                    <a:pt x="291528" y="852170"/>
                  </a:lnTo>
                  <a:lnTo>
                    <a:pt x="297421" y="850900"/>
                  </a:lnTo>
                  <a:lnTo>
                    <a:pt x="302107" y="847090"/>
                  </a:lnTo>
                  <a:lnTo>
                    <a:pt x="306793" y="841883"/>
                  </a:lnTo>
                  <a:lnTo>
                    <a:pt x="310362" y="836803"/>
                  </a:lnTo>
                  <a:lnTo>
                    <a:pt x="312686" y="830453"/>
                  </a:lnTo>
                  <a:lnTo>
                    <a:pt x="313893" y="824103"/>
                  </a:lnTo>
                  <a:lnTo>
                    <a:pt x="312686" y="816483"/>
                  </a:lnTo>
                  <a:lnTo>
                    <a:pt x="264477" y="515620"/>
                  </a:lnTo>
                </a:path>
                <a:path w="737869" h="853439">
                  <a:moveTo>
                    <a:pt x="187350" y="192024"/>
                  </a:moveTo>
                  <a:lnTo>
                    <a:pt x="130784" y="192024"/>
                  </a:lnTo>
                  <a:lnTo>
                    <a:pt x="83654" y="192024"/>
                  </a:lnTo>
                  <a:lnTo>
                    <a:pt x="75437" y="193294"/>
                  </a:lnTo>
                  <a:lnTo>
                    <a:pt x="68326" y="194563"/>
                  </a:lnTo>
                  <a:lnTo>
                    <a:pt x="60096" y="197104"/>
                  </a:lnTo>
                  <a:lnTo>
                    <a:pt x="53035" y="199644"/>
                  </a:lnTo>
                  <a:lnTo>
                    <a:pt x="44754" y="204724"/>
                  </a:lnTo>
                  <a:lnTo>
                    <a:pt x="37693" y="208534"/>
                  </a:lnTo>
                  <a:lnTo>
                    <a:pt x="31788" y="214884"/>
                  </a:lnTo>
                  <a:lnTo>
                    <a:pt x="25933" y="219963"/>
                  </a:lnTo>
                  <a:lnTo>
                    <a:pt x="20027" y="227584"/>
                  </a:lnTo>
                  <a:lnTo>
                    <a:pt x="14122" y="233934"/>
                  </a:lnTo>
                  <a:lnTo>
                    <a:pt x="10591" y="241554"/>
                  </a:lnTo>
                  <a:lnTo>
                    <a:pt x="7061" y="249174"/>
                  </a:lnTo>
                  <a:lnTo>
                    <a:pt x="3530" y="258191"/>
                  </a:lnTo>
                  <a:lnTo>
                    <a:pt x="1155" y="266954"/>
                  </a:lnTo>
                  <a:lnTo>
                    <a:pt x="0" y="274574"/>
                  </a:lnTo>
                  <a:lnTo>
                    <a:pt x="0" y="283591"/>
                  </a:lnTo>
                  <a:lnTo>
                    <a:pt x="0" y="405511"/>
                  </a:lnTo>
                  <a:lnTo>
                    <a:pt x="0" y="414527"/>
                  </a:lnTo>
                  <a:lnTo>
                    <a:pt x="1155" y="423418"/>
                  </a:lnTo>
                  <a:lnTo>
                    <a:pt x="3530" y="431038"/>
                  </a:lnTo>
                  <a:lnTo>
                    <a:pt x="7061" y="439928"/>
                  </a:lnTo>
                  <a:lnTo>
                    <a:pt x="10591" y="447548"/>
                  </a:lnTo>
                  <a:lnTo>
                    <a:pt x="14122" y="455168"/>
                  </a:lnTo>
                  <a:lnTo>
                    <a:pt x="20027" y="462788"/>
                  </a:lnTo>
                  <a:lnTo>
                    <a:pt x="25933" y="469138"/>
                  </a:lnTo>
                  <a:lnTo>
                    <a:pt x="31788" y="474218"/>
                  </a:lnTo>
                  <a:lnTo>
                    <a:pt x="37693" y="480568"/>
                  </a:lnTo>
                  <a:lnTo>
                    <a:pt x="75437" y="495808"/>
                  </a:lnTo>
                  <a:lnTo>
                    <a:pt x="83654" y="497078"/>
                  </a:lnTo>
                  <a:lnTo>
                    <a:pt x="130784" y="497078"/>
                  </a:lnTo>
                  <a:lnTo>
                    <a:pt x="187350" y="498348"/>
                  </a:lnTo>
                </a:path>
                <a:path w="737869" h="853439">
                  <a:moveTo>
                    <a:pt x="737565" y="0"/>
                  </a:moveTo>
                  <a:lnTo>
                    <a:pt x="718642" y="16637"/>
                  </a:lnTo>
                  <a:lnTo>
                    <a:pt x="698703" y="31876"/>
                  </a:lnTo>
                  <a:lnTo>
                    <a:pt x="658698" y="61213"/>
                  </a:lnTo>
                  <a:lnTo>
                    <a:pt x="617423" y="85471"/>
                  </a:lnTo>
                  <a:lnTo>
                    <a:pt x="577354" y="107187"/>
                  </a:lnTo>
                  <a:lnTo>
                    <a:pt x="537311" y="125095"/>
                  </a:lnTo>
                  <a:lnTo>
                    <a:pt x="498424" y="140335"/>
                  </a:lnTo>
                  <a:lnTo>
                    <a:pt x="461911" y="151892"/>
                  </a:lnTo>
                  <a:lnTo>
                    <a:pt x="428942" y="162051"/>
                  </a:lnTo>
                  <a:lnTo>
                    <a:pt x="403059" y="168401"/>
                  </a:lnTo>
                  <a:lnTo>
                    <a:pt x="375932" y="173482"/>
                  </a:lnTo>
                  <a:lnTo>
                    <a:pt x="346532" y="178688"/>
                  </a:lnTo>
                  <a:lnTo>
                    <a:pt x="317080" y="181229"/>
                  </a:lnTo>
                  <a:lnTo>
                    <a:pt x="257022" y="187579"/>
                  </a:lnTo>
                  <a:lnTo>
                    <a:pt x="198119" y="190119"/>
                  </a:lnTo>
                  <a:lnTo>
                    <a:pt x="198119" y="498983"/>
                  </a:lnTo>
                  <a:lnTo>
                    <a:pt x="257022" y="502793"/>
                  </a:lnTo>
                  <a:lnTo>
                    <a:pt x="317080" y="507873"/>
                  </a:lnTo>
                  <a:lnTo>
                    <a:pt x="375932" y="515493"/>
                  </a:lnTo>
                  <a:lnTo>
                    <a:pt x="428942" y="527050"/>
                  </a:lnTo>
                  <a:lnTo>
                    <a:pt x="498424" y="549910"/>
                  </a:lnTo>
                  <a:lnTo>
                    <a:pt x="537311" y="564007"/>
                  </a:lnTo>
                  <a:lnTo>
                    <a:pt x="577354" y="583184"/>
                  </a:lnTo>
                  <a:lnTo>
                    <a:pt x="617423" y="603504"/>
                  </a:lnTo>
                  <a:lnTo>
                    <a:pt x="637362" y="616331"/>
                  </a:lnTo>
                  <a:lnTo>
                    <a:pt x="658698" y="629031"/>
                  </a:lnTo>
                  <a:lnTo>
                    <a:pt x="678637" y="641858"/>
                  </a:lnTo>
                  <a:lnTo>
                    <a:pt x="698703" y="657098"/>
                  </a:lnTo>
                  <a:lnTo>
                    <a:pt x="718642" y="672465"/>
                  </a:lnTo>
                  <a:lnTo>
                    <a:pt x="737565" y="690372"/>
                  </a:lnTo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0472" y="1693163"/>
              <a:ext cx="76200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24178" y="1410461"/>
              <a:ext cx="67310" cy="792480"/>
            </a:xfrm>
            <a:custGeom>
              <a:avLst/>
              <a:gdLst/>
              <a:ahLst/>
              <a:cxnLst/>
              <a:rect l="l" t="t" r="r" b="b"/>
              <a:pathLst>
                <a:path w="67309" h="792480">
                  <a:moveTo>
                    <a:pt x="49403" y="2539"/>
                  </a:moveTo>
                  <a:lnTo>
                    <a:pt x="43560" y="0"/>
                  </a:lnTo>
                  <a:lnTo>
                    <a:pt x="38862" y="0"/>
                  </a:lnTo>
                  <a:lnTo>
                    <a:pt x="32893" y="0"/>
                  </a:lnTo>
                  <a:lnTo>
                    <a:pt x="28193" y="2539"/>
                  </a:lnTo>
                  <a:lnTo>
                    <a:pt x="22352" y="5079"/>
                  </a:lnTo>
                  <a:lnTo>
                    <a:pt x="18922" y="8889"/>
                  </a:lnTo>
                  <a:lnTo>
                    <a:pt x="0" y="28066"/>
                  </a:lnTo>
                  <a:lnTo>
                    <a:pt x="0" y="765682"/>
                  </a:lnTo>
                  <a:lnTo>
                    <a:pt x="18922" y="783589"/>
                  </a:lnTo>
                  <a:lnTo>
                    <a:pt x="22352" y="787400"/>
                  </a:lnTo>
                  <a:lnTo>
                    <a:pt x="28193" y="789939"/>
                  </a:lnTo>
                  <a:lnTo>
                    <a:pt x="32893" y="792480"/>
                  </a:lnTo>
                  <a:lnTo>
                    <a:pt x="38862" y="792480"/>
                  </a:lnTo>
                  <a:lnTo>
                    <a:pt x="43560" y="792480"/>
                  </a:lnTo>
                  <a:lnTo>
                    <a:pt x="49403" y="789939"/>
                  </a:lnTo>
                  <a:lnTo>
                    <a:pt x="56387" y="786130"/>
                  </a:lnTo>
                  <a:lnTo>
                    <a:pt x="62356" y="779652"/>
                  </a:lnTo>
                  <a:lnTo>
                    <a:pt x="65912" y="770763"/>
                  </a:lnTo>
                  <a:lnTo>
                    <a:pt x="67056" y="761873"/>
                  </a:lnTo>
                  <a:lnTo>
                    <a:pt x="67056" y="30607"/>
                  </a:lnTo>
                  <a:lnTo>
                    <a:pt x="65912" y="21716"/>
                  </a:lnTo>
                  <a:lnTo>
                    <a:pt x="62356" y="14097"/>
                  </a:lnTo>
                  <a:lnTo>
                    <a:pt x="56387" y="6350"/>
                  </a:lnTo>
                  <a:lnTo>
                    <a:pt x="49403" y="2539"/>
                  </a:lnTo>
                  <a:close/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7569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25">
                <a:solidFill>
                  <a:srgbClr val="FFFFFF"/>
                </a:solidFill>
              </a:rPr>
              <a:t>Clases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038834"/>
            <a:ext cx="6786245" cy="36080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r" marR="3611245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Orden dentro de la</a:t>
            </a:r>
            <a:r>
              <a:rPr dirty="0" sz="2000" spc="-10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clase:</a:t>
            </a:r>
            <a:endParaRPr sz="2000">
              <a:latin typeface="RobotoRegular"/>
              <a:cs typeface="RobotoRegular"/>
            </a:endParaRPr>
          </a:p>
          <a:p>
            <a:pPr algn="r" marR="3561715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Constantes</a:t>
            </a:r>
            <a:r>
              <a:rPr dirty="0" sz="2000" spc="-9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estáticas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Variables</a:t>
            </a:r>
            <a:r>
              <a:rPr dirty="0" sz="2000" spc="-2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estáticas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Variables de</a:t>
            </a:r>
            <a:r>
              <a:rPr dirty="0" sz="2000" spc="-3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instancia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Métodos/Funciones.</a:t>
            </a:r>
            <a:endParaRPr sz="20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000">
              <a:latin typeface="RobotoRegular"/>
              <a:cs typeface="RobotoRegular"/>
            </a:endParaRPr>
          </a:p>
          <a:p>
            <a:pPr marL="824865">
              <a:lnSpc>
                <a:spcPct val="100000"/>
              </a:lnSpc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todo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ello,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primero lo público y después lo</a:t>
            </a:r>
            <a:r>
              <a:rPr dirty="0" sz="2000" spc="-6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privado.</a:t>
            </a:r>
            <a:endParaRPr sz="20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Tamaño</a:t>
            </a:r>
            <a:r>
              <a:rPr dirty="0" sz="2000" spc="-3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reducido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Tamaño aún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más</a:t>
            </a:r>
            <a:r>
              <a:rPr dirty="0" sz="2000" spc="-3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reducido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59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5087111" y="0"/>
              <a:ext cx="4057015" cy="5143500"/>
            </a:xfrm>
            <a:custGeom>
              <a:avLst/>
              <a:gdLst/>
              <a:ahLst/>
              <a:cxnLst/>
              <a:rect l="l" t="t" r="r" b="b"/>
              <a:pathLst>
                <a:path w="4057015" h="5143500">
                  <a:moveTo>
                    <a:pt x="4056887" y="0"/>
                  </a:moveTo>
                  <a:lnTo>
                    <a:pt x="0" y="0"/>
                  </a:lnTo>
                  <a:lnTo>
                    <a:pt x="2666298" y="5143498"/>
                  </a:lnTo>
                  <a:lnTo>
                    <a:pt x="4056887" y="5143498"/>
                  </a:lnTo>
                  <a:lnTo>
                    <a:pt x="4056887" y="0"/>
                  </a:lnTo>
                  <a:close/>
                </a:path>
              </a:pathLst>
            </a:custGeom>
            <a:solidFill>
              <a:srgbClr val="FFFFFF">
                <a:alpha val="1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393691"/>
              <a:ext cx="7754620" cy="749935"/>
            </a:xfrm>
            <a:custGeom>
              <a:avLst/>
              <a:gdLst/>
              <a:ahLst/>
              <a:cxnLst/>
              <a:rect l="l" t="t" r="r" b="b"/>
              <a:pathLst>
                <a:path w="7754620" h="749935">
                  <a:moveTo>
                    <a:pt x="7367651" y="0"/>
                  </a:moveTo>
                  <a:lnTo>
                    <a:pt x="0" y="0"/>
                  </a:lnTo>
                  <a:lnTo>
                    <a:pt x="0" y="749806"/>
                  </a:lnTo>
                  <a:lnTo>
                    <a:pt x="7754111" y="749806"/>
                  </a:lnTo>
                  <a:lnTo>
                    <a:pt x="7367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8700" y="4166615"/>
              <a:ext cx="8115300" cy="227329"/>
            </a:xfrm>
            <a:custGeom>
              <a:avLst/>
              <a:gdLst/>
              <a:ahLst/>
              <a:cxnLst/>
              <a:rect l="l" t="t" r="r" b="b"/>
              <a:pathLst>
                <a:path w="8115300" h="227329">
                  <a:moveTo>
                    <a:pt x="8115300" y="0"/>
                  </a:moveTo>
                  <a:lnTo>
                    <a:pt x="0" y="0"/>
                  </a:lnTo>
                  <a:lnTo>
                    <a:pt x="117043" y="227076"/>
                  </a:lnTo>
                  <a:lnTo>
                    <a:pt x="8115300" y="227076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4273" y="292353"/>
            <a:ext cx="26193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655">
                <a:solidFill>
                  <a:srgbClr val="FFFFFF"/>
                </a:solidFill>
              </a:rPr>
              <a:t>Clean</a:t>
            </a:r>
            <a:r>
              <a:rPr dirty="0" sz="4800" spc="-810">
                <a:solidFill>
                  <a:srgbClr val="FFFFFF"/>
                </a:solidFill>
              </a:rPr>
              <a:t> </a:t>
            </a:r>
            <a:r>
              <a:rPr dirty="0" sz="4800" spc="-710">
                <a:solidFill>
                  <a:srgbClr val="FFFFFF"/>
                </a:solidFill>
              </a:rPr>
              <a:t>Code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78739" y="240538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95743" y="124968"/>
            <a:ext cx="1944624" cy="25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5819" y="2398776"/>
            <a:ext cx="2226564" cy="2523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13917" y="1286611"/>
            <a:ext cx="5173345" cy="14224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95"/>
              </a:spcBef>
              <a:buFont typeface="Noto Sans Symbols"/>
              <a:buChar char="❏"/>
              <a:tabLst>
                <a:tab pos="329565" algn="l"/>
                <a:tab pos="330200" algn="l"/>
              </a:tabLst>
            </a:pP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Tenemos el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libro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en papel y en</a:t>
            </a:r>
            <a:r>
              <a:rPr dirty="0" sz="1400" spc="-8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castellano</a:t>
            </a:r>
            <a:endParaRPr sz="1400">
              <a:latin typeface="RobotoRegular"/>
              <a:cs typeface="RobotoRegular"/>
            </a:endParaRPr>
          </a:p>
          <a:p>
            <a:pPr marL="329565" indent="-317500">
              <a:lnSpc>
                <a:spcPct val="100000"/>
              </a:lnSpc>
              <a:spcBef>
                <a:spcPts val="994"/>
              </a:spcBef>
              <a:buFont typeface="Noto Sans Symbols"/>
              <a:buChar char="❏"/>
              <a:tabLst>
                <a:tab pos="329565" algn="l"/>
                <a:tab pos="330200" algn="l"/>
              </a:tabLst>
            </a:pP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En eBook en</a:t>
            </a:r>
            <a:r>
              <a:rPr dirty="0" sz="1400" spc="-2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RobotoRegular"/>
                <a:cs typeface="RobotoRegular"/>
              </a:rPr>
              <a:t>inglés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RobotoRegular"/>
              <a:cs typeface="RobotoRegular"/>
            </a:endParaRPr>
          </a:p>
          <a:p>
            <a:pPr marL="2610485">
              <a:lnSpc>
                <a:spcPct val="100000"/>
              </a:lnSpc>
            </a:pPr>
            <a:r>
              <a:rPr dirty="0" sz="1400" b="1">
                <a:solidFill>
                  <a:srgbClr val="212121"/>
                </a:solidFill>
                <a:latin typeface="Roboto"/>
                <a:cs typeface="Roboto"/>
              </a:rPr>
              <a:t>Yeray Darias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, Codemotion</a:t>
            </a:r>
            <a:r>
              <a:rPr dirty="0" sz="1400" spc="-9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400">
                <a:solidFill>
                  <a:srgbClr val="212121"/>
                </a:solidFill>
                <a:latin typeface="RobotoRegular"/>
                <a:cs typeface="RobotoRegular"/>
              </a:rPr>
              <a:t>2016: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1728" y="2890266"/>
            <a:ext cx="512699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«Hay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dos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cosas que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la humanidad no  debería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haber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hecho: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La bomba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H y la  traducción de Clean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Code»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7569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25">
                <a:solidFill>
                  <a:srgbClr val="FFFFFF"/>
                </a:solidFill>
              </a:rPr>
              <a:t>Clases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4791" y="910970"/>
            <a:ext cx="4631690" cy="909319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95"/>
              </a:spcBef>
            </a:pPr>
            <a:r>
              <a:rPr dirty="0" sz="2400" b="1">
                <a:solidFill>
                  <a:srgbClr val="212121"/>
                </a:solidFill>
                <a:latin typeface="Roboto"/>
                <a:cs typeface="Roboto"/>
              </a:rPr>
              <a:t>S.O.</a:t>
            </a:r>
            <a:r>
              <a:rPr dirty="0" sz="2400" spc="-10" b="1">
                <a:solidFill>
                  <a:srgbClr val="212121"/>
                </a:solidFill>
                <a:latin typeface="Roboto"/>
                <a:cs typeface="Roboto"/>
              </a:rPr>
              <a:t>L</a:t>
            </a:r>
            <a:r>
              <a:rPr dirty="0" sz="2400" b="1">
                <a:solidFill>
                  <a:srgbClr val="212121"/>
                </a:solidFill>
                <a:latin typeface="Roboto"/>
                <a:cs typeface="Roboto"/>
              </a:rPr>
              <a:t>.</a:t>
            </a:r>
            <a:r>
              <a:rPr dirty="0" sz="2400" spc="-10" b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2400" b="1">
                <a:solidFill>
                  <a:srgbClr val="212121"/>
                </a:solidFill>
                <a:latin typeface="Roboto"/>
                <a:cs typeface="Roboto"/>
              </a:rPr>
              <a:t>.D</a:t>
            </a:r>
            <a:endParaRPr sz="2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2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Single Responsability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288" y="1802993"/>
            <a:ext cx="5533390" cy="7569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11150" algn="l"/>
              </a:tabLst>
            </a:pPr>
            <a:r>
              <a:rPr dirty="0" sz="1100" spc="560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100">
                <a:solidFill>
                  <a:srgbClr val="212121"/>
                </a:solidFill>
                <a:latin typeface="RobotoRegular"/>
                <a:cs typeface="RobotoRegular"/>
              </a:rPr>
              <a:t>Una </a:t>
            </a:r>
            <a:r>
              <a:rPr dirty="0" sz="1100" spc="-5">
                <a:solidFill>
                  <a:srgbClr val="212121"/>
                </a:solidFill>
                <a:latin typeface="RobotoRegular"/>
                <a:cs typeface="RobotoRegular"/>
              </a:rPr>
              <a:t>sola (y simple) responsabilidad por clase. Solo </a:t>
            </a:r>
            <a:r>
              <a:rPr dirty="0" sz="1100">
                <a:solidFill>
                  <a:srgbClr val="212121"/>
                </a:solidFill>
                <a:latin typeface="RobotoRegular"/>
                <a:cs typeface="RobotoRegular"/>
              </a:rPr>
              <a:t>un </a:t>
            </a:r>
            <a:r>
              <a:rPr dirty="0" sz="1100" spc="-5">
                <a:solidFill>
                  <a:srgbClr val="212121"/>
                </a:solidFill>
                <a:latin typeface="RobotoRegular"/>
                <a:cs typeface="RobotoRegular"/>
              </a:rPr>
              <a:t>motivo </a:t>
            </a:r>
            <a:r>
              <a:rPr dirty="0" sz="1100">
                <a:solidFill>
                  <a:srgbClr val="212121"/>
                </a:solidFill>
                <a:latin typeface="RobotoRegular"/>
                <a:cs typeface="RobotoRegular"/>
              </a:rPr>
              <a:t>para </a:t>
            </a:r>
            <a:r>
              <a:rPr dirty="0" sz="1100" spc="-5">
                <a:solidFill>
                  <a:srgbClr val="212121"/>
                </a:solidFill>
                <a:latin typeface="RobotoRegular"/>
                <a:cs typeface="RobotoRegular"/>
              </a:rPr>
              <a:t>cambiar la</a:t>
            </a:r>
            <a:r>
              <a:rPr dirty="0" sz="1100" spc="6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100" spc="-5">
                <a:solidFill>
                  <a:srgbClr val="212121"/>
                </a:solidFill>
                <a:latin typeface="RobotoRegular"/>
                <a:cs typeface="RobotoRegular"/>
              </a:rPr>
              <a:t>clase.</a:t>
            </a:r>
            <a:endParaRPr sz="11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11150" algn="l"/>
              </a:tabLst>
            </a:pPr>
            <a:r>
              <a:rPr dirty="0" sz="1100" spc="560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100" spc="-5">
                <a:solidFill>
                  <a:srgbClr val="212121"/>
                </a:solidFill>
                <a:latin typeface="RobotoRegular"/>
                <a:cs typeface="RobotoRegular"/>
              </a:rPr>
              <a:t>Evitar </a:t>
            </a:r>
            <a:r>
              <a:rPr dirty="0" sz="1100">
                <a:solidFill>
                  <a:srgbClr val="212121"/>
                </a:solidFill>
                <a:latin typeface="RobotoRegular"/>
                <a:cs typeface="RobotoRegular"/>
              </a:rPr>
              <a:t>el “ya </a:t>
            </a:r>
            <a:r>
              <a:rPr dirty="0" sz="1100" spc="-5">
                <a:solidFill>
                  <a:srgbClr val="212121"/>
                </a:solidFill>
                <a:latin typeface="RobotoRegular"/>
                <a:cs typeface="RobotoRegular"/>
              </a:rPr>
              <a:t>que estoy </a:t>
            </a:r>
            <a:r>
              <a:rPr dirty="0" sz="1100">
                <a:solidFill>
                  <a:srgbClr val="212121"/>
                </a:solidFill>
                <a:latin typeface="RobotoRegular"/>
                <a:cs typeface="RobotoRegular"/>
              </a:rPr>
              <a:t>aqui, meto </a:t>
            </a:r>
            <a:r>
              <a:rPr dirty="0" sz="1100" spc="-5">
                <a:solidFill>
                  <a:srgbClr val="212121"/>
                </a:solidFill>
                <a:latin typeface="RobotoRegular"/>
                <a:cs typeface="RobotoRegular"/>
              </a:rPr>
              <a:t>esto</a:t>
            </a:r>
            <a:r>
              <a:rPr dirty="0" sz="1100" spc="-2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100">
                <a:solidFill>
                  <a:srgbClr val="212121"/>
                </a:solidFill>
                <a:latin typeface="RobotoRegular"/>
                <a:cs typeface="RobotoRegular"/>
              </a:rPr>
              <a:t>tambien”</a:t>
            </a:r>
            <a:endParaRPr sz="11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11150" algn="l"/>
              </a:tabLst>
            </a:pPr>
            <a:r>
              <a:rPr dirty="0" sz="1100" spc="560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100">
                <a:solidFill>
                  <a:srgbClr val="212121"/>
                </a:solidFill>
                <a:latin typeface="RobotoRegular"/>
                <a:cs typeface="RobotoRegular"/>
              </a:rPr>
              <a:t>Si conceptualmente </a:t>
            </a:r>
            <a:r>
              <a:rPr dirty="0" sz="1100" spc="-5">
                <a:solidFill>
                  <a:srgbClr val="212121"/>
                </a:solidFill>
                <a:latin typeface="RobotoRegular"/>
                <a:cs typeface="RobotoRegular"/>
              </a:rPr>
              <a:t>lo que </a:t>
            </a:r>
            <a:r>
              <a:rPr dirty="0" sz="1100">
                <a:solidFill>
                  <a:srgbClr val="212121"/>
                </a:solidFill>
                <a:latin typeface="RobotoRegular"/>
                <a:cs typeface="RobotoRegular"/>
              </a:rPr>
              <a:t>va a hacer es </a:t>
            </a:r>
            <a:r>
              <a:rPr dirty="0" sz="1100" spc="-5">
                <a:solidFill>
                  <a:srgbClr val="212121"/>
                </a:solidFill>
                <a:latin typeface="RobotoRegular"/>
                <a:cs typeface="RobotoRegular"/>
              </a:rPr>
              <a:t>otra cosa, sácalo </a:t>
            </a:r>
            <a:r>
              <a:rPr dirty="0" sz="1100">
                <a:solidFill>
                  <a:srgbClr val="212121"/>
                </a:solidFill>
                <a:latin typeface="RobotoRegular"/>
                <a:cs typeface="RobotoRegular"/>
              </a:rPr>
              <a:t>a otra</a:t>
            </a:r>
            <a:r>
              <a:rPr dirty="0" sz="11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100" spc="-5">
                <a:solidFill>
                  <a:srgbClr val="212121"/>
                </a:solidFill>
                <a:latin typeface="RobotoRegular"/>
                <a:cs typeface="RobotoRegular"/>
              </a:rPr>
              <a:t>clase</a:t>
            </a:r>
            <a:endParaRPr sz="11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791" y="2602179"/>
            <a:ext cx="23329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254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Open /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Closed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0383" y="2977032"/>
            <a:ext cx="4989830" cy="48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04800" algn="l"/>
              </a:tabLst>
            </a:pPr>
            <a:r>
              <a:rPr dirty="0" sz="1000" spc="500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000" spc="-5">
                <a:solidFill>
                  <a:srgbClr val="212121"/>
                </a:solidFill>
                <a:latin typeface="RobotoRegular"/>
                <a:cs typeface="RobotoRegular"/>
              </a:rPr>
              <a:t>Una clase debe estar abierta a extension pero cerrado a</a:t>
            </a:r>
            <a:r>
              <a:rPr dirty="0" sz="1000" spc="114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000" spc="-5">
                <a:solidFill>
                  <a:srgbClr val="212121"/>
                </a:solidFill>
                <a:latin typeface="RobotoRegular"/>
                <a:cs typeface="RobotoRegular"/>
              </a:rPr>
              <a:t>modificaciones</a:t>
            </a:r>
            <a:endParaRPr sz="1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04800" algn="l"/>
              </a:tabLst>
            </a:pPr>
            <a:r>
              <a:rPr dirty="0" sz="1000" spc="500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000" spc="-5">
                <a:solidFill>
                  <a:srgbClr val="212121"/>
                </a:solidFill>
                <a:latin typeface="RobotoRegular"/>
                <a:cs typeface="RobotoRegular"/>
              </a:rPr>
              <a:t>La extensión mas habitual es herencia, pero tambien la </a:t>
            </a:r>
            <a:r>
              <a:rPr dirty="0" sz="1000" spc="-10">
                <a:solidFill>
                  <a:srgbClr val="212121"/>
                </a:solidFill>
                <a:latin typeface="RobotoRegular"/>
                <a:cs typeface="RobotoRegular"/>
              </a:rPr>
              <a:t>composición </a:t>
            </a:r>
            <a:r>
              <a:rPr dirty="0" sz="1000" spc="-5">
                <a:solidFill>
                  <a:srgbClr val="212121"/>
                </a:solidFill>
                <a:latin typeface="RobotoRegular"/>
                <a:cs typeface="RobotoRegular"/>
              </a:rPr>
              <a:t>puede ser</a:t>
            </a:r>
            <a:r>
              <a:rPr dirty="0" sz="1000" spc="20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000" spc="-5">
                <a:solidFill>
                  <a:srgbClr val="212121"/>
                </a:solidFill>
                <a:latin typeface="RobotoRegular"/>
                <a:cs typeface="RobotoRegular"/>
              </a:rPr>
              <a:t>util.</a:t>
            </a:r>
            <a:endParaRPr sz="10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791" y="3295028"/>
            <a:ext cx="7714615" cy="835660"/>
          </a:xfrm>
          <a:prstGeom prst="rect">
            <a:avLst/>
          </a:prstGeom>
        </p:spPr>
        <p:txBody>
          <a:bodyPr wrap="square" lIns="0" tIns="219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0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Liskov Substitution</a:t>
            </a:r>
            <a:endParaRPr sz="2400">
              <a:latin typeface="RobotoRegular"/>
              <a:cs typeface="RobotoRegular"/>
            </a:endParaRPr>
          </a:p>
          <a:p>
            <a:pPr marL="558165">
              <a:lnSpc>
                <a:spcPct val="100000"/>
              </a:lnSpc>
              <a:spcBef>
                <a:spcPts val="675"/>
              </a:spcBef>
              <a:tabLst>
                <a:tab pos="850265" algn="l"/>
              </a:tabLst>
            </a:pPr>
            <a:r>
              <a:rPr dirty="0" sz="1000" spc="500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000" spc="-5">
                <a:solidFill>
                  <a:srgbClr val="212121"/>
                </a:solidFill>
                <a:latin typeface="RobotoRegular"/>
                <a:cs typeface="RobotoRegular"/>
              </a:rPr>
              <a:t>Una clase hija se debe poder usar en lugar de una padre: no reimplementar métodos </a:t>
            </a:r>
            <a:r>
              <a:rPr dirty="0" sz="1000" spc="-10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1000" spc="-5">
                <a:solidFill>
                  <a:srgbClr val="212121"/>
                </a:solidFill>
                <a:latin typeface="RobotoRegular"/>
                <a:cs typeface="RobotoRegular"/>
              </a:rPr>
              <a:t>rompan funcionamiento</a:t>
            </a:r>
            <a:r>
              <a:rPr dirty="0" sz="1000" spc="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000" spc="-5">
                <a:solidFill>
                  <a:srgbClr val="212121"/>
                </a:solidFill>
                <a:latin typeface="RobotoRegular"/>
                <a:cs typeface="RobotoRegular"/>
              </a:rPr>
              <a:t>superior</a:t>
            </a:r>
            <a:endParaRPr sz="10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791" y="3967165"/>
            <a:ext cx="6951345" cy="834390"/>
          </a:xfrm>
          <a:prstGeom prst="rect">
            <a:avLst/>
          </a:prstGeom>
        </p:spPr>
        <p:txBody>
          <a:bodyPr wrap="square" lIns="0" tIns="218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3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Interface Segregation</a:t>
            </a:r>
            <a:endParaRPr sz="2400">
              <a:latin typeface="RobotoRegular"/>
              <a:cs typeface="RobotoRegular"/>
            </a:endParaRPr>
          </a:p>
          <a:p>
            <a:pPr marL="558165">
              <a:lnSpc>
                <a:spcPct val="100000"/>
              </a:lnSpc>
              <a:spcBef>
                <a:spcPts val="665"/>
              </a:spcBef>
              <a:tabLst>
                <a:tab pos="850265" algn="l"/>
              </a:tabLst>
            </a:pPr>
            <a:r>
              <a:rPr dirty="0" sz="1000" spc="500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000" spc="-5">
                <a:solidFill>
                  <a:srgbClr val="212121"/>
                </a:solidFill>
                <a:latin typeface="RobotoRegular"/>
                <a:cs typeface="RobotoRegular"/>
              </a:rPr>
              <a:t>Los interfaces deben tener un sentido concreto y </a:t>
            </a:r>
            <a:r>
              <a:rPr dirty="0" sz="1000" spc="-10">
                <a:solidFill>
                  <a:srgbClr val="212121"/>
                </a:solidFill>
                <a:latin typeface="RobotoRegular"/>
                <a:cs typeface="RobotoRegular"/>
              </a:rPr>
              <a:t>finito: </a:t>
            </a:r>
            <a:r>
              <a:rPr dirty="0" sz="1000" spc="-5">
                <a:solidFill>
                  <a:srgbClr val="212121"/>
                </a:solidFill>
                <a:latin typeface="RobotoRegular"/>
                <a:cs typeface="RobotoRegular"/>
              </a:rPr>
              <a:t>mejor muchos interfaces pequeños a </a:t>
            </a:r>
            <a:r>
              <a:rPr dirty="0" sz="1000" spc="-10">
                <a:solidFill>
                  <a:srgbClr val="212121"/>
                </a:solidFill>
                <a:latin typeface="RobotoRegular"/>
                <a:cs typeface="RobotoRegular"/>
              </a:rPr>
              <a:t>pocos</a:t>
            </a:r>
            <a:r>
              <a:rPr dirty="0" sz="1000" spc="4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000" spc="-10">
                <a:solidFill>
                  <a:srgbClr val="212121"/>
                </a:solidFill>
                <a:latin typeface="RobotoRegular"/>
                <a:cs typeface="RobotoRegular"/>
              </a:rPr>
              <a:t>grandes</a:t>
            </a:r>
            <a:endParaRPr sz="10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791" y="4843678"/>
            <a:ext cx="3388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1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Dependency Inversion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3046272"/>
            <a:ext cx="316103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25"/>
              <a:t>Sistemas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4514" y="1400555"/>
            <a:ext cx="902335" cy="925194"/>
            <a:chOff x="664514" y="1400555"/>
            <a:chExt cx="902335" cy="925194"/>
          </a:xfrm>
        </p:grpSpPr>
        <p:sp>
          <p:nvSpPr>
            <p:cNvPr id="5" name="object 5"/>
            <p:cNvSpPr/>
            <p:nvPr/>
          </p:nvSpPr>
          <p:spPr>
            <a:xfrm>
              <a:off x="674420" y="1462277"/>
              <a:ext cx="737870" cy="853440"/>
            </a:xfrm>
            <a:custGeom>
              <a:avLst/>
              <a:gdLst/>
              <a:ahLst/>
              <a:cxnLst/>
              <a:rect l="l" t="t" r="r" b="b"/>
              <a:pathLst>
                <a:path w="737869" h="853439">
                  <a:moveTo>
                    <a:pt x="86817" y="510540"/>
                  </a:moveTo>
                  <a:lnTo>
                    <a:pt x="111544" y="825373"/>
                  </a:lnTo>
                  <a:lnTo>
                    <a:pt x="112712" y="831723"/>
                  </a:lnTo>
                  <a:lnTo>
                    <a:pt x="115074" y="836803"/>
                  </a:lnTo>
                  <a:lnTo>
                    <a:pt x="117398" y="841883"/>
                  </a:lnTo>
                  <a:lnTo>
                    <a:pt x="120916" y="845820"/>
                  </a:lnTo>
                  <a:lnTo>
                    <a:pt x="125653" y="848360"/>
                  </a:lnTo>
                  <a:lnTo>
                    <a:pt x="129184" y="850900"/>
                  </a:lnTo>
                  <a:lnTo>
                    <a:pt x="135077" y="853440"/>
                  </a:lnTo>
                  <a:lnTo>
                    <a:pt x="139763" y="853440"/>
                  </a:lnTo>
                  <a:lnTo>
                    <a:pt x="285635" y="853440"/>
                  </a:lnTo>
                  <a:lnTo>
                    <a:pt x="291528" y="852170"/>
                  </a:lnTo>
                  <a:lnTo>
                    <a:pt x="297421" y="850900"/>
                  </a:lnTo>
                  <a:lnTo>
                    <a:pt x="302107" y="847090"/>
                  </a:lnTo>
                  <a:lnTo>
                    <a:pt x="306793" y="841883"/>
                  </a:lnTo>
                  <a:lnTo>
                    <a:pt x="310362" y="836803"/>
                  </a:lnTo>
                  <a:lnTo>
                    <a:pt x="312686" y="830453"/>
                  </a:lnTo>
                  <a:lnTo>
                    <a:pt x="313893" y="824103"/>
                  </a:lnTo>
                  <a:lnTo>
                    <a:pt x="312686" y="816483"/>
                  </a:lnTo>
                  <a:lnTo>
                    <a:pt x="264477" y="515620"/>
                  </a:lnTo>
                </a:path>
                <a:path w="737869" h="853439">
                  <a:moveTo>
                    <a:pt x="187350" y="192024"/>
                  </a:moveTo>
                  <a:lnTo>
                    <a:pt x="130784" y="192024"/>
                  </a:lnTo>
                  <a:lnTo>
                    <a:pt x="83654" y="192024"/>
                  </a:lnTo>
                  <a:lnTo>
                    <a:pt x="75437" y="193294"/>
                  </a:lnTo>
                  <a:lnTo>
                    <a:pt x="68326" y="194563"/>
                  </a:lnTo>
                  <a:lnTo>
                    <a:pt x="60096" y="197104"/>
                  </a:lnTo>
                  <a:lnTo>
                    <a:pt x="53035" y="199644"/>
                  </a:lnTo>
                  <a:lnTo>
                    <a:pt x="44754" y="204724"/>
                  </a:lnTo>
                  <a:lnTo>
                    <a:pt x="37693" y="208534"/>
                  </a:lnTo>
                  <a:lnTo>
                    <a:pt x="31788" y="214884"/>
                  </a:lnTo>
                  <a:lnTo>
                    <a:pt x="25933" y="219963"/>
                  </a:lnTo>
                  <a:lnTo>
                    <a:pt x="20027" y="227584"/>
                  </a:lnTo>
                  <a:lnTo>
                    <a:pt x="14122" y="233934"/>
                  </a:lnTo>
                  <a:lnTo>
                    <a:pt x="10591" y="241554"/>
                  </a:lnTo>
                  <a:lnTo>
                    <a:pt x="7061" y="249174"/>
                  </a:lnTo>
                  <a:lnTo>
                    <a:pt x="3530" y="258191"/>
                  </a:lnTo>
                  <a:lnTo>
                    <a:pt x="1155" y="266954"/>
                  </a:lnTo>
                  <a:lnTo>
                    <a:pt x="0" y="274574"/>
                  </a:lnTo>
                  <a:lnTo>
                    <a:pt x="0" y="283591"/>
                  </a:lnTo>
                  <a:lnTo>
                    <a:pt x="0" y="405511"/>
                  </a:lnTo>
                  <a:lnTo>
                    <a:pt x="0" y="414527"/>
                  </a:lnTo>
                  <a:lnTo>
                    <a:pt x="1155" y="423418"/>
                  </a:lnTo>
                  <a:lnTo>
                    <a:pt x="3530" y="431038"/>
                  </a:lnTo>
                  <a:lnTo>
                    <a:pt x="7061" y="439928"/>
                  </a:lnTo>
                  <a:lnTo>
                    <a:pt x="10591" y="447548"/>
                  </a:lnTo>
                  <a:lnTo>
                    <a:pt x="14122" y="455168"/>
                  </a:lnTo>
                  <a:lnTo>
                    <a:pt x="20027" y="462788"/>
                  </a:lnTo>
                  <a:lnTo>
                    <a:pt x="25933" y="469138"/>
                  </a:lnTo>
                  <a:lnTo>
                    <a:pt x="31788" y="474218"/>
                  </a:lnTo>
                  <a:lnTo>
                    <a:pt x="37693" y="480568"/>
                  </a:lnTo>
                  <a:lnTo>
                    <a:pt x="75437" y="495808"/>
                  </a:lnTo>
                  <a:lnTo>
                    <a:pt x="83654" y="497078"/>
                  </a:lnTo>
                  <a:lnTo>
                    <a:pt x="130784" y="497078"/>
                  </a:lnTo>
                  <a:lnTo>
                    <a:pt x="187350" y="498348"/>
                  </a:lnTo>
                </a:path>
                <a:path w="737869" h="853439">
                  <a:moveTo>
                    <a:pt x="737565" y="0"/>
                  </a:moveTo>
                  <a:lnTo>
                    <a:pt x="718642" y="16637"/>
                  </a:lnTo>
                  <a:lnTo>
                    <a:pt x="698703" y="31876"/>
                  </a:lnTo>
                  <a:lnTo>
                    <a:pt x="658698" y="61213"/>
                  </a:lnTo>
                  <a:lnTo>
                    <a:pt x="617423" y="85471"/>
                  </a:lnTo>
                  <a:lnTo>
                    <a:pt x="577354" y="107187"/>
                  </a:lnTo>
                  <a:lnTo>
                    <a:pt x="537311" y="125095"/>
                  </a:lnTo>
                  <a:lnTo>
                    <a:pt x="498424" y="140335"/>
                  </a:lnTo>
                  <a:lnTo>
                    <a:pt x="461911" y="151892"/>
                  </a:lnTo>
                  <a:lnTo>
                    <a:pt x="428942" y="162051"/>
                  </a:lnTo>
                  <a:lnTo>
                    <a:pt x="403059" y="168401"/>
                  </a:lnTo>
                  <a:lnTo>
                    <a:pt x="375932" y="173482"/>
                  </a:lnTo>
                  <a:lnTo>
                    <a:pt x="346532" y="178688"/>
                  </a:lnTo>
                  <a:lnTo>
                    <a:pt x="317080" y="181229"/>
                  </a:lnTo>
                  <a:lnTo>
                    <a:pt x="257022" y="187579"/>
                  </a:lnTo>
                  <a:lnTo>
                    <a:pt x="198119" y="190119"/>
                  </a:lnTo>
                  <a:lnTo>
                    <a:pt x="198119" y="498983"/>
                  </a:lnTo>
                  <a:lnTo>
                    <a:pt x="257022" y="502793"/>
                  </a:lnTo>
                  <a:lnTo>
                    <a:pt x="317080" y="507873"/>
                  </a:lnTo>
                  <a:lnTo>
                    <a:pt x="375932" y="515493"/>
                  </a:lnTo>
                  <a:lnTo>
                    <a:pt x="428942" y="527050"/>
                  </a:lnTo>
                  <a:lnTo>
                    <a:pt x="498424" y="549910"/>
                  </a:lnTo>
                  <a:lnTo>
                    <a:pt x="537311" y="564007"/>
                  </a:lnTo>
                  <a:lnTo>
                    <a:pt x="577354" y="583184"/>
                  </a:lnTo>
                  <a:lnTo>
                    <a:pt x="617423" y="603504"/>
                  </a:lnTo>
                  <a:lnTo>
                    <a:pt x="637362" y="616331"/>
                  </a:lnTo>
                  <a:lnTo>
                    <a:pt x="658698" y="629031"/>
                  </a:lnTo>
                  <a:lnTo>
                    <a:pt x="678637" y="641858"/>
                  </a:lnTo>
                  <a:lnTo>
                    <a:pt x="698703" y="657098"/>
                  </a:lnTo>
                  <a:lnTo>
                    <a:pt x="718642" y="672465"/>
                  </a:lnTo>
                  <a:lnTo>
                    <a:pt x="737565" y="690372"/>
                  </a:lnTo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0472" y="1693163"/>
              <a:ext cx="76200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24178" y="1410461"/>
              <a:ext cx="67310" cy="792480"/>
            </a:xfrm>
            <a:custGeom>
              <a:avLst/>
              <a:gdLst/>
              <a:ahLst/>
              <a:cxnLst/>
              <a:rect l="l" t="t" r="r" b="b"/>
              <a:pathLst>
                <a:path w="67309" h="792480">
                  <a:moveTo>
                    <a:pt x="49403" y="2539"/>
                  </a:moveTo>
                  <a:lnTo>
                    <a:pt x="43560" y="0"/>
                  </a:lnTo>
                  <a:lnTo>
                    <a:pt x="38862" y="0"/>
                  </a:lnTo>
                  <a:lnTo>
                    <a:pt x="32893" y="0"/>
                  </a:lnTo>
                  <a:lnTo>
                    <a:pt x="28193" y="2539"/>
                  </a:lnTo>
                  <a:lnTo>
                    <a:pt x="22352" y="5079"/>
                  </a:lnTo>
                  <a:lnTo>
                    <a:pt x="18922" y="8889"/>
                  </a:lnTo>
                  <a:lnTo>
                    <a:pt x="0" y="28066"/>
                  </a:lnTo>
                  <a:lnTo>
                    <a:pt x="0" y="765682"/>
                  </a:lnTo>
                  <a:lnTo>
                    <a:pt x="18922" y="783589"/>
                  </a:lnTo>
                  <a:lnTo>
                    <a:pt x="22352" y="787400"/>
                  </a:lnTo>
                  <a:lnTo>
                    <a:pt x="28193" y="789939"/>
                  </a:lnTo>
                  <a:lnTo>
                    <a:pt x="32893" y="792480"/>
                  </a:lnTo>
                  <a:lnTo>
                    <a:pt x="38862" y="792480"/>
                  </a:lnTo>
                  <a:lnTo>
                    <a:pt x="43560" y="792480"/>
                  </a:lnTo>
                  <a:lnTo>
                    <a:pt x="49403" y="789939"/>
                  </a:lnTo>
                  <a:lnTo>
                    <a:pt x="56387" y="786130"/>
                  </a:lnTo>
                  <a:lnTo>
                    <a:pt x="62356" y="779652"/>
                  </a:lnTo>
                  <a:lnTo>
                    <a:pt x="65912" y="770763"/>
                  </a:lnTo>
                  <a:lnTo>
                    <a:pt x="67056" y="761873"/>
                  </a:lnTo>
                  <a:lnTo>
                    <a:pt x="67056" y="30607"/>
                  </a:lnTo>
                  <a:lnTo>
                    <a:pt x="65912" y="21716"/>
                  </a:lnTo>
                  <a:lnTo>
                    <a:pt x="62356" y="14097"/>
                  </a:lnTo>
                  <a:lnTo>
                    <a:pt x="56387" y="6350"/>
                  </a:lnTo>
                  <a:lnTo>
                    <a:pt x="49403" y="2539"/>
                  </a:lnTo>
                  <a:close/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10706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45">
                <a:solidFill>
                  <a:srgbClr val="FFFFFF"/>
                </a:solidFill>
              </a:rPr>
              <a:t>Sistemas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825853"/>
            <a:ext cx="7565390" cy="23120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Para dedicar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charla entera (o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leerse el capítulo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11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del</a:t>
            </a:r>
            <a:r>
              <a:rPr dirty="0" sz="2000" spc="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libro):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Factorias</a:t>
            </a:r>
            <a:r>
              <a:rPr dirty="0" sz="2000" spc="-3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abstractas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Inyeccion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</a:t>
            </a:r>
            <a:r>
              <a:rPr dirty="0" sz="2000" spc="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dependencias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AOP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Proxies</a:t>
            </a:r>
            <a:endParaRPr sz="20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DSL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62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3046272"/>
            <a:ext cx="513080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15"/>
              <a:t>Diseño</a:t>
            </a:r>
            <a:r>
              <a:rPr dirty="0" sz="7200" spc="-1160"/>
              <a:t> </a:t>
            </a:r>
            <a:r>
              <a:rPr dirty="0" sz="7200" spc="-790"/>
              <a:t>sencillo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63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4514" y="1400555"/>
            <a:ext cx="902335" cy="925194"/>
            <a:chOff x="664514" y="1400555"/>
            <a:chExt cx="902335" cy="925194"/>
          </a:xfrm>
        </p:grpSpPr>
        <p:sp>
          <p:nvSpPr>
            <p:cNvPr id="5" name="object 5"/>
            <p:cNvSpPr/>
            <p:nvPr/>
          </p:nvSpPr>
          <p:spPr>
            <a:xfrm>
              <a:off x="674420" y="1462277"/>
              <a:ext cx="737870" cy="853440"/>
            </a:xfrm>
            <a:custGeom>
              <a:avLst/>
              <a:gdLst/>
              <a:ahLst/>
              <a:cxnLst/>
              <a:rect l="l" t="t" r="r" b="b"/>
              <a:pathLst>
                <a:path w="737869" h="853439">
                  <a:moveTo>
                    <a:pt x="86817" y="510540"/>
                  </a:moveTo>
                  <a:lnTo>
                    <a:pt x="111544" y="825373"/>
                  </a:lnTo>
                  <a:lnTo>
                    <a:pt x="112712" y="831723"/>
                  </a:lnTo>
                  <a:lnTo>
                    <a:pt x="115074" y="836803"/>
                  </a:lnTo>
                  <a:lnTo>
                    <a:pt x="117398" y="841883"/>
                  </a:lnTo>
                  <a:lnTo>
                    <a:pt x="120916" y="845820"/>
                  </a:lnTo>
                  <a:lnTo>
                    <a:pt x="125653" y="848360"/>
                  </a:lnTo>
                  <a:lnTo>
                    <a:pt x="129184" y="850900"/>
                  </a:lnTo>
                  <a:lnTo>
                    <a:pt x="135077" y="853440"/>
                  </a:lnTo>
                  <a:lnTo>
                    <a:pt x="139763" y="853440"/>
                  </a:lnTo>
                  <a:lnTo>
                    <a:pt x="285635" y="853440"/>
                  </a:lnTo>
                  <a:lnTo>
                    <a:pt x="291528" y="852170"/>
                  </a:lnTo>
                  <a:lnTo>
                    <a:pt x="297421" y="850900"/>
                  </a:lnTo>
                  <a:lnTo>
                    <a:pt x="302107" y="847090"/>
                  </a:lnTo>
                  <a:lnTo>
                    <a:pt x="306793" y="841883"/>
                  </a:lnTo>
                  <a:lnTo>
                    <a:pt x="310362" y="836803"/>
                  </a:lnTo>
                  <a:lnTo>
                    <a:pt x="312686" y="830453"/>
                  </a:lnTo>
                  <a:lnTo>
                    <a:pt x="313893" y="824103"/>
                  </a:lnTo>
                  <a:lnTo>
                    <a:pt x="312686" y="816483"/>
                  </a:lnTo>
                  <a:lnTo>
                    <a:pt x="264477" y="515620"/>
                  </a:lnTo>
                </a:path>
                <a:path w="737869" h="853439">
                  <a:moveTo>
                    <a:pt x="187350" y="192024"/>
                  </a:moveTo>
                  <a:lnTo>
                    <a:pt x="130784" y="192024"/>
                  </a:lnTo>
                  <a:lnTo>
                    <a:pt x="83654" y="192024"/>
                  </a:lnTo>
                  <a:lnTo>
                    <a:pt x="75437" y="193294"/>
                  </a:lnTo>
                  <a:lnTo>
                    <a:pt x="68326" y="194563"/>
                  </a:lnTo>
                  <a:lnTo>
                    <a:pt x="60096" y="197104"/>
                  </a:lnTo>
                  <a:lnTo>
                    <a:pt x="53035" y="199644"/>
                  </a:lnTo>
                  <a:lnTo>
                    <a:pt x="44754" y="204724"/>
                  </a:lnTo>
                  <a:lnTo>
                    <a:pt x="37693" y="208534"/>
                  </a:lnTo>
                  <a:lnTo>
                    <a:pt x="31788" y="214884"/>
                  </a:lnTo>
                  <a:lnTo>
                    <a:pt x="25933" y="219963"/>
                  </a:lnTo>
                  <a:lnTo>
                    <a:pt x="20027" y="227584"/>
                  </a:lnTo>
                  <a:lnTo>
                    <a:pt x="14122" y="233934"/>
                  </a:lnTo>
                  <a:lnTo>
                    <a:pt x="10591" y="241554"/>
                  </a:lnTo>
                  <a:lnTo>
                    <a:pt x="7061" y="249174"/>
                  </a:lnTo>
                  <a:lnTo>
                    <a:pt x="3530" y="258191"/>
                  </a:lnTo>
                  <a:lnTo>
                    <a:pt x="1155" y="266954"/>
                  </a:lnTo>
                  <a:lnTo>
                    <a:pt x="0" y="274574"/>
                  </a:lnTo>
                  <a:lnTo>
                    <a:pt x="0" y="283591"/>
                  </a:lnTo>
                  <a:lnTo>
                    <a:pt x="0" y="405511"/>
                  </a:lnTo>
                  <a:lnTo>
                    <a:pt x="0" y="414527"/>
                  </a:lnTo>
                  <a:lnTo>
                    <a:pt x="1155" y="423418"/>
                  </a:lnTo>
                  <a:lnTo>
                    <a:pt x="3530" y="431038"/>
                  </a:lnTo>
                  <a:lnTo>
                    <a:pt x="7061" y="439928"/>
                  </a:lnTo>
                  <a:lnTo>
                    <a:pt x="10591" y="447548"/>
                  </a:lnTo>
                  <a:lnTo>
                    <a:pt x="14122" y="455168"/>
                  </a:lnTo>
                  <a:lnTo>
                    <a:pt x="20027" y="462788"/>
                  </a:lnTo>
                  <a:lnTo>
                    <a:pt x="25933" y="469138"/>
                  </a:lnTo>
                  <a:lnTo>
                    <a:pt x="31788" y="474218"/>
                  </a:lnTo>
                  <a:lnTo>
                    <a:pt x="37693" y="480568"/>
                  </a:lnTo>
                  <a:lnTo>
                    <a:pt x="75437" y="495808"/>
                  </a:lnTo>
                  <a:lnTo>
                    <a:pt x="83654" y="497078"/>
                  </a:lnTo>
                  <a:lnTo>
                    <a:pt x="130784" y="497078"/>
                  </a:lnTo>
                  <a:lnTo>
                    <a:pt x="187350" y="498348"/>
                  </a:lnTo>
                </a:path>
                <a:path w="737869" h="853439">
                  <a:moveTo>
                    <a:pt x="737565" y="0"/>
                  </a:moveTo>
                  <a:lnTo>
                    <a:pt x="718642" y="16637"/>
                  </a:lnTo>
                  <a:lnTo>
                    <a:pt x="698703" y="31876"/>
                  </a:lnTo>
                  <a:lnTo>
                    <a:pt x="658698" y="61213"/>
                  </a:lnTo>
                  <a:lnTo>
                    <a:pt x="617423" y="85471"/>
                  </a:lnTo>
                  <a:lnTo>
                    <a:pt x="577354" y="107187"/>
                  </a:lnTo>
                  <a:lnTo>
                    <a:pt x="537311" y="125095"/>
                  </a:lnTo>
                  <a:lnTo>
                    <a:pt x="498424" y="140335"/>
                  </a:lnTo>
                  <a:lnTo>
                    <a:pt x="461911" y="151892"/>
                  </a:lnTo>
                  <a:lnTo>
                    <a:pt x="428942" y="162051"/>
                  </a:lnTo>
                  <a:lnTo>
                    <a:pt x="403059" y="168401"/>
                  </a:lnTo>
                  <a:lnTo>
                    <a:pt x="375932" y="173482"/>
                  </a:lnTo>
                  <a:lnTo>
                    <a:pt x="346532" y="178688"/>
                  </a:lnTo>
                  <a:lnTo>
                    <a:pt x="317080" y="181229"/>
                  </a:lnTo>
                  <a:lnTo>
                    <a:pt x="257022" y="187579"/>
                  </a:lnTo>
                  <a:lnTo>
                    <a:pt x="198119" y="190119"/>
                  </a:lnTo>
                  <a:lnTo>
                    <a:pt x="198119" y="498983"/>
                  </a:lnTo>
                  <a:lnTo>
                    <a:pt x="257022" y="502793"/>
                  </a:lnTo>
                  <a:lnTo>
                    <a:pt x="317080" y="507873"/>
                  </a:lnTo>
                  <a:lnTo>
                    <a:pt x="375932" y="515493"/>
                  </a:lnTo>
                  <a:lnTo>
                    <a:pt x="428942" y="527050"/>
                  </a:lnTo>
                  <a:lnTo>
                    <a:pt x="498424" y="549910"/>
                  </a:lnTo>
                  <a:lnTo>
                    <a:pt x="537311" y="564007"/>
                  </a:lnTo>
                  <a:lnTo>
                    <a:pt x="577354" y="583184"/>
                  </a:lnTo>
                  <a:lnTo>
                    <a:pt x="617423" y="603504"/>
                  </a:lnTo>
                  <a:lnTo>
                    <a:pt x="637362" y="616331"/>
                  </a:lnTo>
                  <a:lnTo>
                    <a:pt x="658698" y="629031"/>
                  </a:lnTo>
                  <a:lnTo>
                    <a:pt x="678637" y="641858"/>
                  </a:lnTo>
                  <a:lnTo>
                    <a:pt x="698703" y="657098"/>
                  </a:lnTo>
                  <a:lnTo>
                    <a:pt x="718642" y="672465"/>
                  </a:lnTo>
                  <a:lnTo>
                    <a:pt x="737565" y="690372"/>
                  </a:lnTo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0472" y="1693163"/>
              <a:ext cx="76200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24178" y="1410461"/>
              <a:ext cx="67310" cy="792480"/>
            </a:xfrm>
            <a:custGeom>
              <a:avLst/>
              <a:gdLst/>
              <a:ahLst/>
              <a:cxnLst/>
              <a:rect l="l" t="t" r="r" b="b"/>
              <a:pathLst>
                <a:path w="67309" h="792480">
                  <a:moveTo>
                    <a:pt x="49403" y="2539"/>
                  </a:moveTo>
                  <a:lnTo>
                    <a:pt x="43560" y="0"/>
                  </a:lnTo>
                  <a:lnTo>
                    <a:pt x="38862" y="0"/>
                  </a:lnTo>
                  <a:lnTo>
                    <a:pt x="32893" y="0"/>
                  </a:lnTo>
                  <a:lnTo>
                    <a:pt x="28193" y="2539"/>
                  </a:lnTo>
                  <a:lnTo>
                    <a:pt x="22352" y="5079"/>
                  </a:lnTo>
                  <a:lnTo>
                    <a:pt x="18922" y="8889"/>
                  </a:lnTo>
                  <a:lnTo>
                    <a:pt x="0" y="28066"/>
                  </a:lnTo>
                  <a:lnTo>
                    <a:pt x="0" y="765682"/>
                  </a:lnTo>
                  <a:lnTo>
                    <a:pt x="18922" y="783589"/>
                  </a:lnTo>
                  <a:lnTo>
                    <a:pt x="22352" y="787400"/>
                  </a:lnTo>
                  <a:lnTo>
                    <a:pt x="28193" y="789939"/>
                  </a:lnTo>
                  <a:lnTo>
                    <a:pt x="32893" y="792480"/>
                  </a:lnTo>
                  <a:lnTo>
                    <a:pt x="38862" y="792480"/>
                  </a:lnTo>
                  <a:lnTo>
                    <a:pt x="43560" y="792480"/>
                  </a:lnTo>
                  <a:lnTo>
                    <a:pt x="49403" y="789939"/>
                  </a:lnTo>
                  <a:lnTo>
                    <a:pt x="56387" y="786130"/>
                  </a:lnTo>
                  <a:lnTo>
                    <a:pt x="62356" y="779652"/>
                  </a:lnTo>
                  <a:lnTo>
                    <a:pt x="65912" y="770763"/>
                  </a:lnTo>
                  <a:lnTo>
                    <a:pt x="67056" y="761873"/>
                  </a:lnTo>
                  <a:lnTo>
                    <a:pt x="67056" y="30607"/>
                  </a:lnTo>
                  <a:lnTo>
                    <a:pt x="65912" y="21716"/>
                  </a:lnTo>
                  <a:lnTo>
                    <a:pt x="62356" y="14097"/>
                  </a:lnTo>
                  <a:lnTo>
                    <a:pt x="56387" y="6350"/>
                  </a:lnTo>
                  <a:lnTo>
                    <a:pt x="49403" y="2539"/>
                  </a:lnTo>
                  <a:close/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17259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40">
                <a:solidFill>
                  <a:srgbClr val="FFFFFF"/>
                </a:solidFill>
              </a:rPr>
              <a:t>Diseño</a:t>
            </a:r>
            <a:r>
              <a:rPr dirty="0" sz="2400" spc="-430">
                <a:solidFill>
                  <a:srgbClr val="FFFFFF"/>
                </a:solidFill>
              </a:rPr>
              <a:t> </a:t>
            </a:r>
            <a:r>
              <a:rPr dirty="0" sz="2400" spc="-265">
                <a:solidFill>
                  <a:srgbClr val="FFFFFF"/>
                </a:solidFill>
              </a:rPr>
              <a:t>sencillo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00" y="1367485"/>
            <a:ext cx="5006975" cy="10172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Reglas de Kent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Beck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para diseño</a:t>
            </a:r>
            <a:r>
              <a:rPr dirty="0" sz="2000" spc="-8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sencillo</a:t>
            </a:r>
            <a:endParaRPr sz="20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500">
              <a:latin typeface="RobotoRegular"/>
              <a:cs typeface="RobotoRegular"/>
            </a:endParaRPr>
          </a:p>
          <a:p>
            <a:pPr marL="469900">
              <a:lnSpc>
                <a:spcPct val="100000"/>
              </a:lnSpc>
              <a:tabLst>
                <a:tab pos="8248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pase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todas las</a:t>
            </a:r>
            <a:r>
              <a:rPr dirty="0" sz="2000" spc="-3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pruebas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2358664"/>
            <a:ext cx="4991735" cy="11696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6766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hay codigo</a:t>
            </a:r>
            <a:r>
              <a:rPr dirty="0" sz="20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duplicado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Expresa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la intención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del</a:t>
            </a:r>
            <a:r>
              <a:rPr dirty="0" sz="20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programador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Minimiza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el número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clases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y</a:t>
            </a:r>
            <a:r>
              <a:rPr dirty="0" sz="2000" spc="-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métodos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64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6176" y="2380488"/>
            <a:ext cx="6390640" cy="1049020"/>
            <a:chOff x="646176" y="2380488"/>
            <a:chExt cx="6390640" cy="1049020"/>
          </a:xfrm>
        </p:grpSpPr>
        <p:sp>
          <p:nvSpPr>
            <p:cNvPr id="7" name="object 7"/>
            <p:cNvSpPr/>
            <p:nvPr/>
          </p:nvSpPr>
          <p:spPr>
            <a:xfrm>
              <a:off x="650748" y="2385060"/>
              <a:ext cx="6128385" cy="1039494"/>
            </a:xfrm>
            <a:custGeom>
              <a:avLst/>
              <a:gdLst/>
              <a:ahLst/>
              <a:cxnLst/>
              <a:rect l="l" t="t" r="r" b="b"/>
              <a:pathLst>
                <a:path w="6128384" h="1039495">
                  <a:moveTo>
                    <a:pt x="0" y="1039368"/>
                  </a:moveTo>
                  <a:lnTo>
                    <a:pt x="6128004" y="1039368"/>
                  </a:lnTo>
                  <a:lnTo>
                    <a:pt x="6128004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914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78752" y="2841244"/>
              <a:ext cx="257810" cy="127000"/>
            </a:xfrm>
            <a:custGeom>
              <a:avLst/>
              <a:gdLst/>
              <a:ahLst/>
              <a:cxnLst/>
              <a:rect l="l" t="t" r="r" b="b"/>
              <a:pathLst>
                <a:path w="257809" h="127000">
                  <a:moveTo>
                    <a:pt x="127000" y="0"/>
                  </a:moveTo>
                  <a:lnTo>
                    <a:pt x="0" y="63500"/>
                  </a:lnTo>
                  <a:lnTo>
                    <a:pt x="127000" y="127000"/>
                  </a:lnTo>
                  <a:lnTo>
                    <a:pt x="127000" y="69850"/>
                  </a:lnTo>
                  <a:lnTo>
                    <a:pt x="114300" y="69850"/>
                  </a:lnTo>
                  <a:lnTo>
                    <a:pt x="114300" y="57150"/>
                  </a:lnTo>
                  <a:lnTo>
                    <a:pt x="127000" y="57150"/>
                  </a:lnTo>
                  <a:lnTo>
                    <a:pt x="127000" y="0"/>
                  </a:lnTo>
                  <a:close/>
                </a:path>
                <a:path w="257809" h="127000">
                  <a:moveTo>
                    <a:pt x="127000" y="57150"/>
                  </a:moveTo>
                  <a:lnTo>
                    <a:pt x="114300" y="57150"/>
                  </a:lnTo>
                  <a:lnTo>
                    <a:pt x="114300" y="69850"/>
                  </a:lnTo>
                  <a:lnTo>
                    <a:pt x="127000" y="69850"/>
                  </a:lnTo>
                  <a:lnTo>
                    <a:pt x="127000" y="57150"/>
                  </a:lnTo>
                  <a:close/>
                </a:path>
                <a:path w="257809" h="127000">
                  <a:moveTo>
                    <a:pt x="257682" y="57150"/>
                  </a:moveTo>
                  <a:lnTo>
                    <a:pt x="127000" y="57150"/>
                  </a:lnTo>
                  <a:lnTo>
                    <a:pt x="127000" y="69850"/>
                  </a:lnTo>
                  <a:lnTo>
                    <a:pt x="257682" y="69850"/>
                  </a:lnTo>
                  <a:lnTo>
                    <a:pt x="257682" y="5715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115682" y="2745105"/>
            <a:ext cx="9867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"/>
                <a:cs typeface="Arial"/>
              </a:rPr>
              <a:t>R</a:t>
            </a:r>
            <a:r>
              <a:rPr dirty="0" sz="1400">
                <a:latin typeface="Arial"/>
                <a:cs typeface="Arial"/>
              </a:rPr>
              <a:t>ef</a:t>
            </a:r>
            <a:r>
              <a:rPr dirty="0" sz="1400">
                <a:latin typeface="Arial"/>
                <a:cs typeface="Arial"/>
              </a:rPr>
              <a:t>ac</a:t>
            </a:r>
            <a:r>
              <a:rPr dirty="0" sz="140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ori</a:t>
            </a:r>
            <a:r>
              <a:rPr dirty="0" sz="1400" spc="-10">
                <a:latin typeface="Arial"/>
                <a:cs typeface="Arial"/>
              </a:rPr>
              <a:t>z</a:t>
            </a:r>
            <a:r>
              <a:rPr dirty="0" sz="1400"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2581" y="3134360"/>
            <a:ext cx="200977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Hacemos </a:t>
            </a:r>
            <a:r>
              <a:rPr dirty="0" sz="1400">
                <a:latin typeface="Arial"/>
                <a:cs typeface="Arial"/>
              </a:rPr>
              <a:t>un cambio,  pasa los tests, paramos  un segundo y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pensamos: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"/>
                <a:cs typeface="Arial"/>
              </a:rPr>
              <a:t>¿es mejor </a:t>
            </a:r>
            <a:r>
              <a:rPr dirty="0" sz="1400">
                <a:latin typeface="Arial"/>
                <a:cs typeface="Arial"/>
              </a:rPr>
              <a:t>que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antes?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2802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5">
                <a:solidFill>
                  <a:srgbClr val="FFFFFF"/>
                </a:solidFill>
              </a:rPr>
              <a:t>Eliminar</a:t>
            </a:r>
            <a:r>
              <a:rPr dirty="0" sz="2400" spc="-390">
                <a:solidFill>
                  <a:srgbClr val="FFFFFF"/>
                </a:solidFill>
              </a:rPr>
              <a:t> </a:t>
            </a:r>
            <a:r>
              <a:rPr dirty="0" sz="2400" spc="-305">
                <a:solidFill>
                  <a:srgbClr val="FFFFFF"/>
                </a:solidFill>
              </a:rPr>
              <a:t>duplicados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4370" y="1672611"/>
            <a:ext cx="7440295" cy="15506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6766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DRY!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 solo por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comodidad: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nos ayudan a reducir la</a:t>
            </a:r>
            <a:r>
              <a:rPr dirty="0" sz="2000" spc="-2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complejidad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Ayudan 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pensar como mejorar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el</a:t>
            </a:r>
            <a:r>
              <a:rPr dirty="0" sz="20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código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Si tienes buenos test no tienes que tener miedo 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romper</a:t>
            </a:r>
            <a:r>
              <a:rPr dirty="0" sz="2000" spc="-4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nada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65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14852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20">
                <a:solidFill>
                  <a:srgbClr val="FFFFFF"/>
                </a:solidFill>
              </a:rPr>
              <a:t>Expresividad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4370" y="1672611"/>
            <a:ext cx="7992109" cy="15506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6766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Cualquier idiota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puede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hacer código que</a:t>
            </a:r>
            <a:r>
              <a:rPr dirty="0" sz="2000" spc="-5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compila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Solo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un buen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programador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puede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hacer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código que otros</a:t>
            </a:r>
            <a:r>
              <a:rPr dirty="0" sz="20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entiendan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mayor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coste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del software es el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mantenimiento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 largo plazo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Elegir nombres adecuados para metodos,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funciones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y</a:t>
            </a:r>
            <a:r>
              <a:rPr dirty="0" sz="2000" spc="-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variables.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66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3046272"/>
            <a:ext cx="464693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915"/>
              <a:t>Concurrencia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67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4514" y="1400555"/>
            <a:ext cx="902335" cy="925194"/>
            <a:chOff x="664514" y="1400555"/>
            <a:chExt cx="902335" cy="925194"/>
          </a:xfrm>
        </p:grpSpPr>
        <p:sp>
          <p:nvSpPr>
            <p:cNvPr id="5" name="object 5"/>
            <p:cNvSpPr/>
            <p:nvPr/>
          </p:nvSpPr>
          <p:spPr>
            <a:xfrm>
              <a:off x="674420" y="1462277"/>
              <a:ext cx="737870" cy="853440"/>
            </a:xfrm>
            <a:custGeom>
              <a:avLst/>
              <a:gdLst/>
              <a:ahLst/>
              <a:cxnLst/>
              <a:rect l="l" t="t" r="r" b="b"/>
              <a:pathLst>
                <a:path w="737869" h="853439">
                  <a:moveTo>
                    <a:pt x="86817" y="510540"/>
                  </a:moveTo>
                  <a:lnTo>
                    <a:pt x="111544" y="825373"/>
                  </a:lnTo>
                  <a:lnTo>
                    <a:pt x="112712" y="831723"/>
                  </a:lnTo>
                  <a:lnTo>
                    <a:pt x="115074" y="836803"/>
                  </a:lnTo>
                  <a:lnTo>
                    <a:pt x="117398" y="841883"/>
                  </a:lnTo>
                  <a:lnTo>
                    <a:pt x="120916" y="845820"/>
                  </a:lnTo>
                  <a:lnTo>
                    <a:pt x="125653" y="848360"/>
                  </a:lnTo>
                  <a:lnTo>
                    <a:pt x="129184" y="850900"/>
                  </a:lnTo>
                  <a:lnTo>
                    <a:pt x="135077" y="853440"/>
                  </a:lnTo>
                  <a:lnTo>
                    <a:pt x="139763" y="853440"/>
                  </a:lnTo>
                  <a:lnTo>
                    <a:pt x="285635" y="853440"/>
                  </a:lnTo>
                  <a:lnTo>
                    <a:pt x="291528" y="852170"/>
                  </a:lnTo>
                  <a:lnTo>
                    <a:pt x="297421" y="850900"/>
                  </a:lnTo>
                  <a:lnTo>
                    <a:pt x="302107" y="847090"/>
                  </a:lnTo>
                  <a:lnTo>
                    <a:pt x="306793" y="841883"/>
                  </a:lnTo>
                  <a:lnTo>
                    <a:pt x="310362" y="836803"/>
                  </a:lnTo>
                  <a:lnTo>
                    <a:pt x="312686" y="830453"/>
                  </a:lnTo>
                  <a:lnTo>
                    <a:pt x="313893" y="824103"/>
                  </a:lnTo>
                  <a:lnTo>
                    <a:pt x="312686" y="816483"/>
                  </a:lnTo>
                  <a:lnTo>
                    <a:pt x="264477" y="515620"/>
                  </a:lnTo>
                </a:path>
                <a:path w="737869" h="853439">
                  <a:moveTo>
                    <a:pt x="187350" y="192024"/>
                  </a:moveTo>
                  <a:lnTo>
                    <a:pt x="130784" y="192024"/>
                  </a:lnTo>
                  <a:lnTo>
                    <a:pt x="83654" y="192024"/>
                  </a:lnTo>
                  <a:lnTo>
                    <a:pt x="75437" y="193294"/>
                  </a:lnTo>
                  <a:lnTo>
                    <a:pt x="68326" y="194563"/>
                  </a:lnTo>
                  <a:lnTo>
                    <a:pt x="60096" y="197104"/>
                  </a:lnTo>
                  <a:lnTo>
                    <a:pt x="53035" y="199644"/>
                  </a:lnTo>
                  <a:lnTo>
                    <a:pt x="44754" y="204724"/>
                  </a:lnTo>
                  <a:lnTo>
                    <a:pt x="37693" y="208534"/>
                  </a:lnTo>
                  <a:lnTo>
                    <a:pt x="31788" y="214884"/>
                  </a:lnTo>
                  <a:lnTo>
                    <a:pt x="25933" y="219963"/>
                  </a:lnTo>
                  <a:lnTo>
                    <a:pt x="20027" y="227584"/>
                  </a:lnTo>
                  <a:lnTo>
                    <a:pt x="14122" y="233934"/>
                  </a:lnTo>
                  <a:lnTo>
                    <a:pt x="10591" y="241554"/>
                  </a:lnTo>
                  <a:lnTo>
                    <a:pt x="7061" y="249174"/>
                  </a:lnTo>
                  <a:lnTo>
                    <a:pt x="3530" y="258191"/>
                  </a:lnTo>
                  <a:lnTo>
                    <a:pt x="1155" y="266954"/>
                  </a:lnTo>
                  <a:lnTo>
                    <a:pt x="0" y="274574"/>
                  </a:lnTo>
                  <a:lnTo>
                    <a:pt x="0" y="283591"/>
                  </a:lnTo>
                  <a:lnTo>
                    <a:pt x="0" y="405511"/>
                  </a:lnTo>
                  <a:lnTo>
                    <a:pt x="0" y="414527"/>
                  </a:lnTo>
                  <a:lnTo>
                    <a:pt x="1155" y="423418"/>
                  </a:lnTo>
                  <a:lnTo>
                    <a:pt x="3530" y="431038"/>
                  </a:lnTo>
                  <a:lnTo>
                    <a:pt x="7061" y="439928"/>
                  </a:lnTo>
                  <a:lnTo>
                    <a:pt x="10591" y="447548"/>
                  </a:lnTo>
                  <a:lnTo>
                    <a:pt x="14122" y="455168"/>
                  </a:lnTo>
                  <a:lnTo>
                    <a:pt x="20027" y="462788"/>
                  </a:lnTo>
                  <a:lnTo>
                    <a:pt x="25933" y="469138"/>
                  </a:lnTo>
                  <a:lnTo>
                    <a:pt x="31788" y="474218"/>
                  </a:lnTo>
                  <a:lnTo>
                    <a:pt x="37693" y="480568"/>
                  </a:lnTo>
                  <a:lnTo>
                    <a:pt x="75437" y="495808"/>
                  </a:lnTo>
                  <a:lnTo>
                    <a:pt x="83654" y="497078"/>
                  </a:lnTo>
                  <a:lnTo>
                    <a:pt x="130784" y="497078"/>
                  </a:lnTo>
                  <a:lnTo>
                    <a:pt x="187350" y="498348"/>
                  </a:lnTo>
                </a:path>
                <a:path w="737869" h="853439">
                  <a:moveTo>
                    <a:pt x="737565" y="0"/>
                  </a:moveTo>
                  <a:lnTo>
                    <a:pt x="718642" y="16637"/>
                  </a:lnTo>
                  <a:lnTo>
                    <a:pt x="698703" y="31876"/>
                  </a:lnTo>
                  <a:lnTo>
                    <a:pt x="658698" y="61213"/>
                  </a:lnTo>
                  <a:lnTo>
                    <a:pt x="617423" y="85471"/>
                  </a:lnTo>
                  <a:lnTo>
                    <a:pt x="577354" y="107187"/>
                  </a:lnTo>
                  <a:lnTo>
                    <a:pt x="537311" y="125095"/>
                  </a:lnTo>
                  <a:lnTo>
                    <a:pt x="498424" y="140335"/>
                  </a:lnTo>
                  <a:lnTo>
                    <a:pt x="461911" y="151892"/>
                  </a:lnTo>
                  <a:lnTo>
                    <a:pt x="428942" y="162051"/>
                  </a:lnTo>
                  <a:lnTo>
                    <a:pt x="403059" y="168401"/>
                  </a:lnTo>
                  <a:lnTo>
                    <a:pt x="375932" y="173482"/>
                  </a:lnTo>
                  <a:lnTo>
                    <a:pt x="346532" y="178688"/>
                  </a:lnTo>
                  <a:lnTo>
                    <a:pt x="317080" y="181229"/>
                  </a:lnTo>
                  <a:lnTo>
                    <a:pt x="257022" y="187579"/>
                  </a:lnTo>
                  <a:lnTo>
                    <a:pt x="198119" y="190119"/>
                  </a:lnTo>
                  <a:lnTo>
                    <a:pt x="198119" y="498983"/>
                  </a:lnTo>
                  <a:lnTo>
                    <a:pt x="257022" y="502793"/>
                  </a:lnTo>
                  <a:lnTo>
                    <a:pt x="317080" y="507873"/>
                  </a:lnTo>
                  <a:lnTo>
                    <a:pt x="375932" y="515493"/>
                  </a:lnTo>
                  <a:lnTo>
                    <a:pt x="428942" y="527050"/>
                  </a:lnTo>
                  <a:lnTo>
                    <a:pt x="498424" y="549910"/>
                  </a:lnTo>
                  <a:lnTo>
                    <a:pt x="537311" y="564007"/>
                  </a:lnTo>
                  <a:lnTo>
                    <a:pt x="577354" y="583184"/>
                  </a:lnTo>
                  <a:lnTo>
                    <a:pt x="617423" y="603504"/>
                  </a:lnTo>
                  <a:lnTo>
                    <a:pt x="637362" y="616331"/>
                  </a:lnTo>
                  <a:lnTo>
                    <a:pt x="658698" y="629031"/>
                  </a:lnTo>
                  <a:lnTo>
                    <a:pt x="678637" y="641858"/>
                  </a:lnTo>
                  <a:lnTo>
                    <a:pt x="698703" y="657098"/>
                  </a:lnTo>
                  <a:lnTo>
                    <a:pt x="718642" y="672465"/>
                  </a:lnTo>
                  <a:lnTo>
                    <a:pt x="737565" y="690372"/>
                  </a:lnTo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0472" y="1693163"/>
              <a:ext cx="76200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24178" y="1410461"/>
              <a:ext cx="67310" cy="792480"/>
            </a:xfrm>
            <a:custGeom>
              <a:avLst/>
              <a:gdLst/>
              <a:ahLst/>
              <a:cxnLst/>
              <a:rect l="l" t="t" r="r" b="b"/>
              <a:pathLst>
                <a:path w="67309" h="792480">
                  <a:moveTo>
                    <a:pt x="49403" y="2539"/>
                  </a:moveTo>
                  <a:lnTo>
                    <a:pt x="43560" y="0"/>
                  </a:lnTo>
                  <a:lnTo>
                    <a:pt x="38862" y="0"/>
                  </a:lnTo>
                  <a:lnTo>
                    <a:pt x="32893" y="0"/>
                  </a:lnTo>
                  <a:lnTo>
                    <a:pt x="28193" y="2539"/>
                  </a:lnTo>
                  <a:lnTo>
                    <a:pt x="22352" y="5079"/>
                  </a:lnTo>
                  <a:lnTo>
                    <a:pt x="18922" y="8889"/>
                  </a:lnTo>
                  <a:lnTo>
                    <a:pt x="0" y="28066"/>
                  </a:lnTo>
                  <a:lnTo>
                    <a:pt x="0" y="765682"/>
                  </a:lnTo>
                  <a:lnTo>
                    <a:pt x="18922" y="783589"/>
                  </a:lnTo>
                  <a:lnTo>
                    <a:pt x="22352" y="787400"/>
                  </a:lnTo>
                  <a:lnTo>
                    <a:pt x="28193" y="789939"/>
                  </a:lnTo>
                  <a:lnTo>
                    <a:pt x="32893" y="792480"/>
                  </a:lnTo>
                  <a:lnTo>
                    <a:pt x="38862" y="792480"/>
                  </a:lnTo>
                  <a:lnTo>
                    <a:pt x="43560" y="792480"/>
                  </a:lnTo>
                  <a:lnTo>
                    <a:pt x="49403" y="789939"/>
                  </a:lnTo>
                  <a:lnTo>
                    <a:pt x="56387" y="786130"/>
                  </a:lnTo>
                  <a:lnTo>
                    <a:pt x="62356" y="779652"/>
                  </a:lnTo>
                  <a:lnTo>
                    <a:pt x="65912" y="770763"/>
                  </a:lnTo>
                  <a:lnTo>
                    <a:pt x="67056" y="761873"/>
                  </a:lnTo>
                  <a:lnTo>
                    <a:pt x="67056" y="30607"/>
                  </a:lnTo>
                  <a:lnTo>
                    <a:pt x="65912" y="21716"/>
                  </a:lnTo>
                  <a:lnTo>
                    <a:pt x="62356" y="14097"/>
                  </a:lnTo>
                  <a:lnTo>
                    <a:pt x="56387" y="6350"/>
                  </a:lnTo>
                  <a:lnTo>
                    <a:pt x="49403" y="2539"/>
                  </a:lnTo>
                  <a:close/>
                </a:path>
              </a:pathLst>
            </a:custGeom>
            <a:ln w="19812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15646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80">
                <a:solidFill>
                  <a:srgbClr val="FFFFFF"/>
                </a:solidFill>
              </a:rPr>
              <a:t>Co</a:t>
            </a:r>
            <a:r>
              <a:rPr dirty="0" sz="2400" spc="-300">
                <a:solidFill>
                  <a:srgbClr val="FFFFFF"/>
                </a:solidFill>
              </a:rPr>
              <a:t>nc</a:t>
            </a:r>
            <a:r>
              <a:rPr dirty="0" sz="2400" spc="-335">
                <a:solidFill>
                  <a:srgbClr val="FFFFFF"/>
                </a:solidFill>
              </a:rPr>
              <a:t>u</a:t>
            </a:r>
            <a:r>
              <a:rPr dirty="0" sz="2400" spc="-280">
                <a:solidFill>
                  <a:srgbClr val="FFFFFF"/>
                </a:solidFill>
              </a:rPr>
              <a:t>rren</a:t>
            </a:r>
            <a:r>
              <a:rPr dirty="0" sz="2400" spc="-290">
                <a:solidFill>
                  <a:srgbClr val="FFFFFF"/>
                </a:solidFill>
              </a:rPr>
              <a:t>c</a:t>
            </a:r>
            <a:r>
              <a:rPr dirty="0" sz="2400" spc="-295">
                <a:solidFill>
                  <a:srgbClr val="FFFFFF"/>
                </a:solidFill>
              </a:rPr>
              <a:t>ia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4370" y="1672611"/>
            <a:ext cx="6557645" cy="7886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67665" algn="l"/>
              </a:tabLst>
            </a:pPr>
            <a:r>
              <a:rPr dirty="0" sz="2000" spc="1019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Capítulo (13) tambien para dedicarle un tiempo</a:t>
            </a:r>
            <a:r>
              <a:rPr dirty="0" sz="2000" spc="-7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aparte.</a:t>
            </a:r>
            <a:endParaRPr sz="2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67665" algn="l"/>
              </a:tabLst>
            </a:pPr>
            <a:r>
              <a:rPr dirty="0" sz="2000" spc="10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2000" spc="-70">
                <a:solidFill>
                  <a:srgbClr val="212121"/>
                </a:solidFill>
                <a:latin typeface="RobotoRegular"/>
                <a:cs typeface="RobotoRegular"/>
              </a:rPr>
              <a:t>N</a:t>
            </a:r>
            <a:r>
              <a:rPr dirty="0" sz="2000" spc="-70" i="1">
                <a:solidFill>
                  <a:srgbClr val="212121"/>
                </a:solidFill>
                <a:latin typeface="Trebuchet MS"/>
                <a:cs typeface="Trebuchet MS"/>
              </a:rPr>
              <a:t>otitas: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7" y="2440939"/>
            <a:ext cx="6983730" cy="23577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16865" algn="l"/>
              </a:tabLst>
            </a:pPr>
            <a:r>
              <a:rPr dirty="0" sz="1200" spc="60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Multiproceso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siempre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mejora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rendimiento: solo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si tenemos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varios procesadores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o</a:t>
            </a:r>
            <a:r>
              <a:rPr dirty="0" sz="1200" spc="5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máquinas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16865" algn="l"/>
              </a:tabLst>
            </a:pPr>
            <a:r>
              <a:rPr dirty="0" sz="1200" spc="60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El diseño del programa cambia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si tenemos</a:t>
            </a:r>
            <a:r>
              <a:rPr dirty="0" sz="1200" spc="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concurrencia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16865" algn="l"/>
              </a:tabLst>
            </a:pPr>
            <a:r>
              <a:rPr dirty="0" sz="1200" spc="610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Muchas veces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es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mas que conveniente usar objetos</a:t>
            </a:r>
            <a:r>
              <a:rPr dirty="0" sz="1200" spc="9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inmutables.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16865" algn="l"/>
              </a:tabLst>
            </a:pPr>
            <a:r>
              <a:rPr dirty="0" sz="1200" spc="60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Es necesario conocer la infraestructura subyacente (contenedor web,</a:t>
            </a:r>
            <a:r>
              <a:rPr dirty="0" sz="1200" spc="3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ejbs..)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16865" algn="l"/>
              </a:tabLst>
            </a:pPr>
            <a:r>
              <a:rPr dirty="0" sz="1200" spc="60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Saber que clases admiten sincronizacion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y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cuales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(Hashtable,</a:t>
            </a:r>
            <a:r>
              <a:rPr dirty="0" sz="1200" spc="6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Hashmap…)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16865" algn="l"/>
              </a:tabLst>
            </a:pPr>
            <a:r>
              <a:rPr dirty="0" sz="1200" spc="60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Puede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ser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conveniente separar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código concurrente del resto.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Y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sea lo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más pequeño</a:t>
            </a:r>
            <a:r>
              <a:rPr dirty="0" sz="1200" spc="14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posible.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16865" algn="l"/>
              </a:tabLst>
            </a:pPr>
            <a:r>
              <a:rPr dirty="0" sz="1200" spc="610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Usar colas: Product-Consumer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o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Publish-Subscribe para</a:t>
            </a:r>
            <a:r>
              <a:rPr dirty="0" sz="1200" spc="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desacoplar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16865" algn="l"/>
              </a:tabLst>
            </a:pPr>
            <a:r>
              <a:rPr dirty="0" sz="1200" spc="60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Bloqueos: controlar, provocar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y</a:t>
            </a:r>
            <a:r>
              <a:rPr dirty="0" sz="1200" spc="2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prevenir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16865" algn="l"/>
              </a:tabLst>
            </a:pPr>
            <a:r>
              <a:rPr dirty="0" sz="1200" spc="605">
                <a:solidFill>
                  <a:srgbClr val="FF8600"/>
                </a:solidFill>
                <a:latin typeface="Noto Sans Symbols"/>
                <a:cs typeface="Noto Sans Symbols"/>
              </a:rPr>
              <a:t>▹	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Si usamos </a:t>
            </a:r>
            <a:r>
              <a:rPr dirty="0" sz="1200" spc="-10" i="1">
                <a:solidFill>
                  <a:srgbClr val="212121"/>
                </a:solidFill>
                <a:latin typeface="Trebuchet MS"/>
                <a:cs typeface="Trebuchet MS"/>
              </a:rPr>
              <a:t>synchronized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que sean bloques lo mas pequeños posibles para prevenir</a:t>
            </a:r>
            <a:r>
              <a:rPr dirty="0" sz="1200" spc="13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deadlocks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68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258185" cy="5143500"/>
            <a:chOff x="0" y="0"/>
            <a:chExt cx="325818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58185" cy="5143500"/>
            </a:xfrm>
            <a:custGeom>
              <a:avLst/>
              <a:gdLst/>
              <a:ahLst/>
              <a:cxnLst/>
              <a:rect l="l" t="t" r="r" b="b"/>
              <a:pathLst>
                <a:path w="3258185" h="5143500">
                  <a:moveTo>
                    <a:pt x="591569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258065" y="5143498"/>
                  </a:lnTo>
                  <a:lnTo>
                    <a:pt x="59156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5344" cy="731520"/>
            </a:xfrm>
            <a:custGeom>
              <a:avLst/>
              <a:gdLst/>
              <a:ahLst/>
              <a:cxnLst/>
              <a:rect l="l" t="t" r="r" b="b"/>
              <a:pathLst>
                <a:path w="855344" h="731520">
                  <a:moveTo>
                    <a:pt x="47792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54963" y="731520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189" y="0"/>
              <a:ext cx="513715" cy="739140"/>
            </a:xfrm>
            <a:custGeom>
              <a:avLst/>
              <a:gdLst/>
              <a:ahLst/>
              <a:cxnLst/>
              <a:rect l="l" t="t" r="r" b="b"/>
              <a:pathLst>
                <a:path w="513715" h="739140">
                  <a:moveTo>
                    <a:pt x="129489" y="0"/>
                  </a:moveTo>
                  <a:lnTo>
                    <a:pt x="0" y="0"/>
                  </a:lnTo>
                  <a:lnTo>
                    <a:pt x="383921" y="739139"/>
                  </a:lnTo>
                  <a:lnTo>
                    <a:pt x="513410" y="739139"/>
                  </a:lnTo>
                  <a:lnTo>
                    <a:pt x="129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69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802" y="1456182"/>
            <a:ext cx="7998459" cy="224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75">
                <a:solidFill>
                  <a:srgbClr val="FF8600"/>
                </a:solidFill>
                <a:latin typeface="Verdana"/>
                <a:cs typeface="Verdana"/>
              </a:rPr>
              <a:t>Esto </a:t>
            </a:r>
            <a:r>
              <a:rPr dirty="0" sz="3000" spc="-450">
                <a:solidFill>
                  <a:srgbClr val="FF8600"/>
                </a:solidFill>
                <a:latin typeface="Verdana"/>
                <a:cs typeface="Verdana"/>
              </a:rPr>
              <a:t>ha </a:t>
            </a:r>
            <a:r>
              <a:rPr dirty="0" sz="3000" spc="-375">
                <a:solidFill>
                  <a:srgbClr val="FF8600"/>
                </a:solidFill>
                <a:latin typeface="Verdana"/>
                <a:cs typeface="Verdana"/>
              </a:rPr>
              <a:t>sido </a:t>
            </a:r>
            <a:r>
              <a:rPr dirty="0" sz="3000" spc="-440">
                <a:solidFill>
                  <a:srgbClr val="FF8600"/>
                </a:solidFill>
                <a:latin typeface="Verdana"/>
                <a:cs typeface="Verdana"/>
              </a:rPr>
              <a:t>una</a:t>
            </a:r>
            <a:r>
              <a:rPr dirty="0" sz="3000" spc="-65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3000" spc="-370">
                <a:solidFill>
                  <a:srgbClr val="FF8600"/>
                </a:solidFill>
                <a:latin typeface="Verdana"/>
                <a:cs typeface="Verdana"/>
              </a:rPr>
              <a:t>introducción.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-440">
                <a:solidFill>
                  <a:srgbClr val="FF8600"/>
                </a:solidFill>
                <a:latin typeface="Verdana"/>
                <a:cs typeface="Verdana"/>
              </a:rPr>
              <a:t>Recomendación: </a:t>
            </a:r>
            <a:r>
              <a:rPr dirty="0" sz="3000" spc="-360">
                <a:solidFill>
                  <a:srgbClr val="FF8600"/>
                </a:solidFill>
                <a:latin typeface="Verdana"/>
                <a:cs typeface="Verdana"/>
              </a:rPr>
              <a:t>leeros </a:t>
            </a:r>
            <a:r>
              <a:rPr dirty="0" sz="3000" spc="-310">
                <a:solidFill>
                  <a:srgbClr val="FF8600"/>
                </a:solidFill>
                <a:latin typeface="Verdana"/>
                <a:cs typeface="Verdana"/>
              </a:rPr>
              <a:t>el </a:t>
            </a:r>
            <a:r>
              <a:rPr dirty="0" sz="3000" spc="-390">
                <a:solidFill>
                  <a:srgbClr val="FF8600"/>
                </a:solidFill>
                <a:latin typeface="Verdana"/>
                <a:cs typeface="Verdana"/>
              </a:rPr>
              <a:t>libro!. </a:t>
            </a:r>
            <a:r>
              <a:rPr dirty="0" sz="3000" spc="-425">
                <a:solidFill>
                  <a:srgbClr val="FF8600"/>
                </a:solidFill>
                <a:latin typeface="Verdana"/>
                <a:cs typeface="Verdana"/>
              </a:rPr>
              <a:t>Ved </a:t>
            </a:r>
            <a:r>
              <a:rPr dirty="0" sz="3000" spc="-495">
                <a:solidFill>
                  <a:srgbClr val="FF8600"/>
                </a:solidFill>
                <a:latin typeface="Verdana"/>
                <a:cs typeface="Verdana"/>
              </a:rPr>
              <a:t>mas </a:t>
            </a:r>
            <a:r>
              <a:rPr dirty="0" sz="3000" spc="-405">
                <a:solidFill>
                  <a:srgbClr val="FF8600"/>
                </a:solidFill>
                <a:latin typeface="Verdana"/>
                <a:cs typeface="Verdana"/>
              </a:rPr>
              <a:t>videos</a:t>
            </a:r>
            <a:r>
              <a:rPr dirty="0" sz="3000" spc="-76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3000" spc="-520">
                <a:solidFill>
                  <a:srgbClr val="FF8600"/>
                </a:solidFill>
                <a:latin typeface="Verdana"/>
                <a:cs typeface="Verdana"/>
              </a:rPr>
              <a:t>y </a:t>
            </a:r>
            <a:r>
              <a:rPr dirty="0" sz="3000" spc="-350">
                <a:solidFill>
                  <a:srgbClr val="FF8600"/>
                </a:solidFill>
                <a:latin typeface="Verdana"/>
                <a:cs typeface="Verdana"/>
              </a:rPr>
              <a:t>slides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Verdana"/>
              <a:cs typeface="Verdana"/>
            </a:endParaRPr>
          </a:p>
          <a:p>
            <a:pPr marL="110489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Roboto"/>
                <a:cs typeface="Roboto"/>
              </a:rPr>
              <a:t>Preguntas?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12316" y="303352"/>
            <a:ext cx="541274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95"/>
              <a:t>Suficiente </a:t>
            </a:r>
            <a:r>
              <a:rPr dirty="0" spc="-750"/>
              <a:t>por</a:t>
            </a:r>
            <a:r>
              <a:rPr dirty="0" spc="-1215"/>
              <a:t> </a:t>
            </a:r>
            <a:r>
              <a:rPr dirty="0" spc="-955"/>
              <a:t>hoy!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5087111" y="0"/>
              <a:ext cx="4057015" cy="5143500"/>
            </a:xfrm>
            <a:custGeom>
              <a:avLst/>
              <a:gdLst/>
              <a:ahLst/>
              <a:cxnLst/>
              <a:rect l="l" t="t" r="r" b="b"/>
              <a:pathLst>
                <a:path w="4057015" h="5143500">
                  <a:moveTo>
                    <a:pt x="4056887" y="0"/>
                  </a:moveTo>
                  <a:lnTo>
                    <a:pt x="0" y="0"/>
                  </a:lnTo>
                  <a:lnTo>
                    <a:pt x="2666298" y="5143498"/>
                  </a:lnTo>
                  <a:lnTo>
                    <a:pt x="4056887" y="5143498"/>
                  </a:lnTo>
                  <a:lnTo>
                    <a:pt x="4056887" y="0"/>
                  </a:lnTo>
                  <a:close/>
                </a:path>
              </a:pathLst>
            </a:custGeom>
            <a:solidFill>
              <a:srgbClr val="FFFFFF">
                <a:alpha val="1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393691"/>
              <a:ext cx="7754620" cy="749935"/>
            </a:xfrm>
            <a:custGeom>
              <a:avLst/>
              <a:gdLst/>
              <a:ahLst/>
              <a:cxnLst/>
              <a:rect l="l" t="t" r="r" b="b"/>
              <a:pathLst>
                <a:path w="7754620" h="749935">
                  <a:moveTo>
                    <a:pt x="7367651" y="0"/>
                  </a:moveTo>
                  <a:lnTo>
                    <a:pt x="0" y="0"/>
                  </a:lnTo>
                  <a:lnTo>
                    <a:pt x="0" y="749806"/>
                  </a:lnTo>
                  <a:lnTo>
                    <a:pt x="7754111" y="749806"/>
                  </a:lnTo>
                  <a:lnTo>
                    <a:pt x="7367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8700" y="4166615"/>
              <a:ext cx="8115300" cy="227329"/>
            </a:xfrm>
            <a:custGeom>
              <a:avLst/>
              <a:gdLst/>
              <a:ahLst/>
              <a:cxnLst/>
              <a:rect l="l" t="t" r="r" b="b"/>
              <a:pathLst>
                <a:path w="8115300" h="227329">
                  <a:moveTo>
                    <a:pt x="8115300" y="0"/>
                  </a:moveTo>
                  <a:lnTo>
                    <a:pt x="0" y="0"/>
                  </a:lnTo>
                  <a:lnTo>
                    <a:pt x="117043" y="227076"/>
                  </a:lnTo>
                  <a:lnTo>
                    <a:pt x="8115300" y="227076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8009" y="724611"/>
            <a:ext cx="59791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800" spc="100">
                <a:solidFill>
                  <a:srgbClr val="212121"/>
                </a:solidFill>
                <a:latin typeface="Noto Sans Symbols"/>
                <a:cs typeface="Noto Sans Symbols"/>
              </a:rPr>
              <a:t>❏	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Se proponen una serie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guías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y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buenas prácticas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</a:t>
            </a:r>
            <a:r>
              <a:rPr dirty="0" sz="1800" spc="-7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la</a:t>
            </a:r>
            <a:endParaRPr sz="1800">
              <a:latin typeface="RobotoRegular"/>
              <a:cs typeface="RobotoRegular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hora de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escribir</a:t>
            </a:r>
            <a:r>
              <a:rPr dirty="0" sz="18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código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009" y="1400302"/>
            <a:ext cx="6181725" cy="217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Noto Sans Symbols"/>
              <a:buChar char="❏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Ejemplos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en Java,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pero aplicables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cualquier lenguaje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de  alto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 nivel.</a:t>
            </a:r>
            <a:endParaRPr sz="1800">
              <a:latin typeface="RobotoRegular"/>
              <a:cs typeface="RobotoRegular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Noto Sans Symbols"/>
              <a:buChar char="❏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Dividido en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2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partes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+ 1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capítulo</a:t>
            </a:r>
            <a:r>
              <a:rPr dirty="0" sz="1800" spc="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RobotoRegular"/>
                <a:cs typeface="RobotoRegular"/>
              </a:rPr>
              <a:t>resumen</a:t>
            </a:r>
            <a:endParaRPr sz="1800">
              <a:latin typeface="RobotoRegular"/>
              <a:cs typeface="RobotoRegular"/>
            </a:endParaRPr>
          </a:p>
          <a:p>
            <a:pPr lvl="1" marL="812800" indent="-343535">
              <a:lnSpc>
                <a:spcPct val="100000"/>
              </a:lnSpc>
              <a:spcBef>
                <a:spcPts val="1010"/>
              </a:spcBef>
              <a:buFont typeface="Noto Sans Symbols"/>
              <a:buChar char="❏"/>
              <a:tabLst>
                <a:tab pos="812800" algn="l"/>
                <a:tab pos="813435" algn="l"/>
                <a:tab pos="1563370" algn="l"/>
              </a:tabLst>
            </a:pP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Caps.	1-13. Buenas</a:t>
            </a:r>
            <a:r>
              <a:rPr dirty="0" sz="1800" spc="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practicas</a:t>
            </a:r>
            <a:endParaRPr sz="1800">
              <a:latin typeface="RobotoRegular"/>
              <a:cs typeface="RobotoRegular"/>
            </a:endParaRPr>
          </a:p>
          <a:p>
            <a:pPr lvl="1" marL="812800" indent="-343535">
              <a:lnSpc>
                <a:spcPct val="100000"/>
              </a:lnSpc>
              <a:spcBef>
                <a:spcPts val="994"/>
              </a:spcBef>
              <a:buFont typeface="Noto Sans Symbols"/>
              <a:buChar char="❏"/>
              <a:tabLst>
                <a:tab pos="812800" algn="l"/>
                <a:tab pos="813435" algn="l"/>
              </a:tabLst>
            </a:pP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Caps. 14-16. Ejemplos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de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situaciones</a:t>
            </a:r>
            <a:r>
              <a:rPr dirty="0" sz="18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reales</a:t>
            </a:r>
            <a:endParaRPr sz="1800">
              <a:latin typeface="RobotoRegular"/>
              <a:cs typeface="RobotoRegular"/>
            </a:endParaRPr>
          </a:p>
          <a:p>
            <a:pPr lvl="1" marL="812800" indent="-343535">
              <a:lnSpc>
                <a:spcPct val="100000"/>
              </a:lnSpc>
              <a:spcBef>
                <a:spcPts val="1000"/>
              </a:spcBef>
              <a:buFont typeface="Noto Sans Symbols"/>
              <a:buChar char="❏"/>
              <a:tabLst>
                <a:tab pos="812800" algn="l"/>
                <a:tab pos="813435" algn="l"/>
              </a:tabLst>
            </a:pP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Cap. 17 .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Olores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y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 síntomas.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40538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2782" y="2462022"/>
            <a:ext cx="4284345" cy="775970"/>
          </a:xfrm>
          <a:custGeom>
            <a:avLst/>
            <a:gdLst/>
            <a:ahLst/>
            <a:cxnLst/>
            <a:rect l="l" t="t" r="r" b="b"/>
            <a:pathLst>
              <a:path w="4284345" h="775969">
                <a:moveTo>
                  <a:pt x="0" y="387857"/>
                </a:moveTo>
                <a:lnTo>
                  <a:pt x="11530" y="347362"/>
                </a:lnTo>
                <a:lnTo>
                  <a:pt x="45356" y="308068"/>
                </a:lnTo>
                <a:lnTo>
                  <a:pt x="79727" y="282642"/>
                </a:lnTo>
                <a:lnTo>
                  <a:pt x="123157" y="257903"/>
                </a:lnTo>
                <a:lnTo>
                  <a:pt x="175308" y="233913"/>
                </a:lnTo>
                <a:lnTo>
                  <a:pt x="235839" y="210733"/>
                </a:lnTo>
                <a:lnTo>
                  <a:pt x="304411" y="188425"/>
                </a:lnTo>
                <a:lnTo>
                  <a:pt x="341605" y="177617"/>
                </a:lnTo>
                <a:lnTo>
                  <a:pt x="380683" y="167051"/>
                </a:lnTo>
                <a:lnTo>
                  <a:pt x="421600" y="156733"/>
                </a:lnTo>
                <a:lnTo>
                  <a:pt x="464316" y="146671"/>
                </a:lnTo>
                <a:lnTo>
                  <a:pt x="508786" y="136873"/>
                </a:lnTo>
                <a:lnTo>
                  <a:pt x="554970" y="127348"/>
                </a:lnTo>
                <a:lnTo>
                  <a:pt x="602824" y="118101"/>
                </a:lnTo>
                <a:lnTo>
                  <a:pt x="652305" y="109142"/>
                </a:lnTo>
                <a:lnTo>
                  <a:pt x="703372" y="100477"/>
                </a:lnTo>
                <a:lnTo>
                  <a:pt x="755982" y="92115"/>
                </a:lnTo>
                <a:lnTo>
                  <a:pt x="810093" y="84064"/>
                </a:lnTo>
                <a:lnTo>
                  <a:pt x="865661" y="76330"/>
                </a:lnTo>
                <a:lnTo>
                  <a:pt x="922645" y="68921"/>
                </a:lnTo>
                <a:lnTo>
                  <a:pt x="981001" y="61846"/>
                </a:lnTo>
                <a:lnTo>
                  <a:pt x="1040689" y="55112"/>
                </a:lnTo>
                <a:lnTo>
                  <a:pt x="1101664" y="48726"/>
                </a:lnTo>
                <a:lnTo>
                  <a:pt x="1163885" y="42697"/>
                </a:lnTo>
                <a:lnTo>
                  <a:pt x="1227309" y="37032"/>
                </a:lnTo>
                <a:lnTo>
                  <a:pt x="1291894" y="31738"/>
                </a:lnTo>
                <a:lnTo>
                  <a:pt x="1357597" y="26824"/>
                </a:lnTo>
                <a:lnTo>
                  <a:pt x="1424376" y="22296"/>
                </a:lnTo>
                <a:lnTo>
                  <a:pt x="1492187" y="18164"/>
                </a:lnTo>
                <a:lnTo>
                  <a:pt x="1560990" y="14433"/>
                </a:lnTo>
                <a:lnTo>
                  <a:pt x="1630741" y="11113"/>
                </a:lnTo>
                <a:lnTo>
                  <a:pt x="1701398" y="8211"/>
                </a:lnTo>
                <a:lnTo>
                  <a:pt x="1772918" y="5734"/>
                </a:lnTo>
                <a:lnTo>
                  <a:pt x="1845259" y="3690"/>
                </a:lnTo>
                <a:lnTo>
                  <a:pt x="1918378" y="2087"/>
                </a:lnTo>
                <a:lnTo>
                  <a:pt x="1992233" y="932"/>
                </a:lnTo>
                <a:lnTo>
                  <a:pt x="2066782" y="234"/>
                </a:lnTo>
                <a:lnTo>
                  <a:pt x="2141982" y="0"/>
                </a:lnTo>
                <a:lnTo>
                  <a:pt x="2217181" y="234"/>
                </a:lnTo>
                <a:lnTo>
                  <a:pt x="2291730" y="932"/>
                </a:lnTo>
                <a:lnTo>
                  <a:pt x="2365585" y="2087"/>
                </a:lnTo>
                <a:lnTo>
                  <a:pt x="2438704" y="3690"/>
                </a:lnTo>
                <a:lnTo>
                  <a:pt x="2511045" y="5734"/>
                </a:lnTo>
                <a:lnTo>
                  <a:pt x="2582565" y="8211"/>
                </a:lnTo>
                <a:lnTo>
                  <a:pt x="2653222" y="11113"/>
                </a:lnTo>
                <a:lnTo>
                  <a:pt x="2722973" y="14433"/>
                </a:lnTo>
                <a:lnTo>
                  <a:pt x="2791776" y="18164"/>
                </a:lnTo>
                <a:lnTo>
                  <a:pt x="2859587" y="22296"/>
                </a:lnTo>
                <a:lnTo>
                  <a:pt x="2926366" y="26824"/>
                </a:lnTo>
                <a:lnTo>
                  <a:pt x="2992069" y="31738"/>
                </a:lnTo>
                <a:lnTo>
                  <a:pt x="3056654" y="37032"/>
                </a:lnTo>
                <a:lnTo>
                  <a:pt x="3120078" y="42697"/>
                </a:lnTo>
                <a:lnTo>
                  <a:pt x="3182299" y="48726"/>
                </a:lnTo>
                <a:lnTo>
                  <a:pt x="3243274" y="55112"/>
                </a:lnTo>
                <a:lnTo>
                  <a:pt x="3302962" y="61846"/>
                </a:lnTo>
                <a:lnTo>
                  <a:pt x="3361318" y="68921"/>
                </a:lnTo>
                <a:lnTo>
                  <a:pt x="3418302" y="76330"/>
                </a:lnTo>
                <a:lnTo>
                  <a:pt x="3473870" y="84064"/>
                </a:lnTo>
                <a:lnTo>
                  <a:pt x="3527981" y="92115"/>
                </a:lnTo>
                <a:lnTo>
                  <a:pt x="3580591" y="100477"/>
                </a:lnTo>
                <a:lnTo>
                  <a:pt x="3631658" y="109142"/>
                </a:lnTo>
                <a:lnTo>
                  <a:pt x="3681139" y="118101"/>
                </a:lnTo>
                <a:lnTo>
                  <a:pt x="3728993" y="127348"/>
                </a:lnTo>
                <a:lnTo>
                  <a:pt x="3775177" y="136873"/>
                </a:lnTo>
                <a:lnTo>
                  <a:pt x="3819647" y="146671"/>
                </a:lnTo>
                <a:lnTo>
                  <a:pt x="3862363" y="156733"/>
                </a:lnTo>
                <a:lnTo>
                  <a:pt x="3903280" y="167051"/>
                </a:lnTo>
                <a:lnTo>
                  <a:pt x="3942358" y="177617"/>
                </a:lnTo>
                <a:lnTo>
                  <a:pt x="3979552" y="188425"/>
                </a:lnTo>
                <a:lnTo>
                  <a:pt x="4048124" y="210733"/>
                </a:lnTo>
                <a:lnTo>
                  <a:pt x="4108655" y="233913"/>
                </a:lnTo>
                <a:lnTo>
                  <a:pt x="4160806" y="257903"/>
                </a:lnTo>
                <a:lnTo>
                  <a:pt x="4204236" y="282642"/>
                </a:lnTo>
                <a:lnTo>
                  <a:pt x="4238607" y="308068"/>
                </a:lnTo>
                <a:lnTo>
                  <a:pt x="4272433" y="347362"/>
                </a:lnTo>
                <a:lnTo>
                  <a:pt x="4283964" y="387857"/>
                </a:lnTo>
                <a:lnTo>
                  <a:pt x="4282668" y="401476"/>
                </a:lnTo>
                <a:lnTo>
                  <a:pt x="4263579" y="441594"/>
                </a:lnTo>
                <a:lnTo>
                  <a:pt x="4222576" y="480442"/>
                </a:lnTo>
                <a:lnTo>
                  <a:pt x="4183632" y="505532"/>
                </a:lnTo>
                <a:lnTo>
                  <a:pt x="4135799" y="529905"/>
                </a:lnTo>
                <a:lnTo>
                  <a:pt x="4079416" y="553497"/>
                </a:lnTo>
                <a:lnTo>
                  <a:pt x="4014822" y="576249"/>
                </a:lnTo>
                <a:lnTo>
                  <a:pt x="3942358" y="598098"/>
                </a:lnTo>
                <a:lnTo>
                  <a:pt x="3903280" y="608664"/>
                </a:lnTo>
                <a:lnTo>
                  <a:pt x="3862363" y="618982"/>
                </a:lnTo>
                <a:lnTo>
                  <a:pt x="3819647" y="629044"/>
                </a:lnTo>
                <a:lnTo>
                  <a:pt x="3775177" y="638842"/>
                </a:lnTo>
                <a:lnTo>
                  <a:pt x="3728993" y="648367"/>
                </a:lnTo>
                <a:lnTo>
                  <a:pt x="3681139" y="657614"/>
                </a:lnTo>
                <a:lnTo>
                  <a:pt x="3631658" y="666573"/>
                </a:lnTo>
                <a:lnTo>
                  <a:pt x="3580591" y="675238"/>
                </a:lnTo>
                <a:lnTo>
                  <a:pt x="3527981" y="683600"/>
                </a:lnTo>
                <a:lnTo>
                  <a:pt x="3473870" y="691651"/>
                </a:lnTo>
                <a:lnTo>
                  <a:pt x="3418302" y="699385"/>
                </a:lnTo>
                <a:lnTo>
                  <a:pt x="3361318" y="706794"/>
                </a:lnTo>
                <a:lnTo>
                  <a:pt x="3302962" y="713869"/>
                </a:lnTo>
                <a:lnTo>
                  <a:pt x="3243274" y="720603"/>
                </a:lnTo>
                <a:lnTo>
                  <a:pt x="3182299" y="726989"/>
                </a:lnTo>
                <a:lnTo>
                  <a:pt x="3120078" y="733018"/>
                </a:lnTo>
                <a:lnTo>
                  <a:pt x="3056654" y="738683"/>
                </a:lnTo>
                <a:lnTo>
                  <a:pt x="2992069" y="743977"/>
                </a:lnTo>
                <a:lnTo>
                  <a:pt x="2926366" y="748891"/>
                </a:lnTo>
                <a:lnTo>
                  <a:pt x="2859587" y="753419"/>
                </a:lnTo>
                <a:lnTo>
                  <a:pt x="2791776" y="757551"/>
                </a:lnTo>
                <a:lnTo>
                  <a:pt x="2722973" y="761282"/>
                </a:lnTo>
                <a:lnTo>
                  <a:pt x="2653222" y="764602"/>
                </a:lnTo>
                <a:lnTo>
                  <a:pt x="2582565" y="767504"/>
                </a:lnTo>
                <a:lnTo>
                  <a:pt x="2511045" y="769981"/>
                </a:lnTo>
                <a:lnTo>
                  <a:pt x="2438704" y="772025"/>
                </a:lnTo>
                <a:lnTo>
                  <a:pt x="2365585" y="773628"/>
                </a:lnTo>
                <a:lnTo>
                  <a:pt x="2291730" y="774783"/>
                </a:lnTo>
                <a:lnTo>
                  <a:pt x="2217181" y="775481"/>
                </a:lnTo>
                <a:lnTo>
                  <a:pt x="2141982" y="775715"/>
                </a:lnTo>
                <a:lnTo>
                  <a:pt x="2066782" y="775481"/>
                </a:lnTo>
                <a:lnTo>
                  <a:pt x="1992233" y="774783"/>
                </a:lnTo>
                <a:lnTo>
                  <a:pt x="1918378" y="773628"/>
                </a:lnTo>
                <a:lnTo>
                  <a:pt x="1845259" y="772025"/>
                </a:lnTo>
                <a:lnTo>
                  <a:pt x="1772918" y="769981"/>
                </a:lnTo>
                <a:lnTo>
                  <a:pt x="1701398" y="767504"/>
                </a:lnTo>
                <a:lnTo>
                  <a:pt x="1630741" y="764602"/>
                </a:lnTo>
                <a:lnTo>
                  <a:pt x="1560990" y="761282"/>
                </a:lnTo>
                <a:lnTo>
                  <a:pt x="1492187" y="757551"/>
                </a:lnTo>
                <a:lnTo>
                  <a:pt x="1424376" y="753419"/>
                </a:lnTo>
                <a:lnTo>
                  <a:pt x="1357597" y="748891"/>
                </a:lnTo>
                <a:lnTo>
                  <a:pt x="1291894" y="743977"/>
                </a:lnTo>
                <a:lnTo>
                  <a:pt x="1227309" y="738683"/>
                </a:lnTo>
                <a:lnTo>
                  <a:pt x="1163885" y="733018"/>
                </a:lnTo>
                <a:lnTo>
                  <a:pt x="1101664" y="726989"/>
                </a:lnTo>
                <a:lnTo>
                  <a:pt x="1040689" y="720603"/>
                </a:lnTo>
                <a:lnTo>
                  <a:pt x="981001" y="713869"/>
                </a:lnTo>
                <a:lnTo>
                  <a:pt x="922645" y="706794"/>
                </a:lnTo>
                <a:lnTo>
                  <a:pt x="865661" y="699385"/>
                </a:lnTo>
                <a:lnTo>
                  <a:pt x="810093" y="691651"/>
                </a:lnTo>
                <a:lnTo>
                  <a:pt x="755982" y="683600"/>
                </a:lnTo>
                <a:lnTo>
                  <a:pt x="703372" y="675238"/>
                </a:lnTo>
                <a:lnTo>
                  <a:pt x="652305" y="666573"/>
                </a:lnTo>
                <a:lnTo>
                  <a:pt x="602824" y="657614"/>
                </a:lnTo>
                <a:lnTo>
                  <a:pt x="554970" y="648367"/>
                </a:lnTo>
                <a:lnTo>
                  <a:pt x="508786" y="638842"/>
                </a:lnTo>
                <a:lnTo>
                  <a:pt x="464316" y="629044"/>
                </a:lnTo>
                <a:lnTo>
                  <a:pt x="421600" y="618982"/>
                </a:lnTo>
                <a:lnTo>
                  <a:pt x="380683" y="608664"/>
                </a:lnTo>
                <a:lnTo>
                  <a:pt x="341605" y="598098"/>
                </a:lnTo>
                <a:lnTo>
                  <a:pt x="304411" y="587290"/>
                </a:lnTo>
                <a:lnTo>
                  <a:pt x="235839" y="564982"/>
                </a:lnTo>
                <a:lnTo>
                  <a:pt x="175308" y="541802"/>
                </a:lnTo>
                <a:lnTo>
                  <a:pt x="123157" y="517812"/>
                </a:lnTo>
                <a:lnTo>
                  <a:pt x="79727" y="493073"/>
                </a:lnTo>
                <a:lnTo>
                  <a:pt x="45356" y="467647"/>
                </a:lnTo>
                <a:lnTo>
                  <a:pt x="11530" y="428353"/>
                </a:lnTo>
                <a:lnTo>
                  <a:pt x="0" y="387857"/>
                </a:lnTo>
                <a:close/>
              </a:path>
            </a:pathLst>
          </a:custGeom>
          <a:ln w="1143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258185" cy="5143500"/>
            <a:chOff x="0" y="0"/>
            <a:chExt cx="325818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58185" cy="5143500"/>
            </a:xfrm>
            <a:custGeom>
              <a:avLst/>
              <a:gdLst/>
              <a:ahLst/>
              <a:cxnLst/>
              <a:rect l="l" t="t" r="r" b="b"/>
              <a:pathLst>
                <a:path w="3258185" h="5143500">
                  <a:moveTo>
                    <a:pt x="591569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258065" y="5143498"/>
                  </a:lnTo>
                  <a:lnTo>
                    <a:pt x="59156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5344" cy="731520"/>
            </a:xfrm>
            <a:custGeom>
              <a:avLst/>
              <a:gdLst/>
              <a:ahLst/>
              <a:cxnLst/>
              <a:rect l="l" t="t" r="r" b="b"/>
              <a:pathLst>
                <a:path w="855344" h="731520">
                  <a:moveTo>
                    <a:pt x="47792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54963" y="731520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189" y="0"/>
              <a:ext cx="513715" cy="739140"/>
            </a:xfrm>
            <a:custGeom>
              <a:avLst/>
              <a:gdLst/>
              <a:ahLst/>
              <a:cxnLst/>
              <a:rect l="l" t="t" r="r" b="b"/>
              <a:pathLst>
                <a:path w="513715" h="739140">
                  <a:moveTo>
                    <a:pt x="129489" y="0"/>
                  </a:moveTo>
                  <a:lnTo>
                    <a:pt x="0" y="0"/>
                  </a:lnTo>
                  <a:lnTo>
                    <a:pt x="383921" y="739139"/>
                  </a:lnTo>
                  <a:lnTo>
                    <a:pt x="513410" y="739139"/>
                  </a:lnTo>
                  <a:lnTo>
                    <a:pt x="129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70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802" y="1456182"/>
            <a:ext cx="7998459" cy="224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75">
                <a:solidFill>
                  <a:srgbClr val="FF8600"/>
                </a:solidFill>
                <a:latin typeface="Verdana"/>
                <a:cs typeface="Verdana"/>
              </a:rPr>
              <a:t>Esto </a:t>
            </a:r>
            <a:r>
              <a:rPr dirty="0" sz="3000" spc="-450">
                <a:solidFill>
                  <a:srgbClr val="FF8600"/>
                </a:solidFill>
                <a:latin typeface="Verdana"/>
                <a:cs typeface="Verdana"/>
              </a:rPr>
              <a:t>ha </a:t>
            </a:r>
            <a:r>
              <a:rPr dirty="0" sz="3000" spc="-375">
                <a:solidFill>
                  <a:srgbClr val="FF8600"/>
                </a:solidFill>
                <a:latin typeface="Verdana"/>
                <a:cs typeface="Verdana"/>
              </a:rPr>
              <a:t>sido </a:t>
            </a:r>
            <a:r>
              <a:rPr dirty="0" sz="3000" spc="-440">
                <a:solidFill>
                  <a:srgbClr val="FF8600"/>
                </a:solidFill>
                <a:latin typeface="Verdana"/>
                <a:cs typeface="Verdana"/>
              </a:rPr>
              <a:t>una</a:t>
            </a:r>
            <a:r>
              <a:rPr dirty="0" sz="3000" spc="-65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3000" spc="-370">
                <a:solidFill>
                  <a:srgbClr val="FF8600"/>
                </a:solidFill>
                <a:latin typeface="Verdana"/>
                <a:cs typeface="Verdana"/>
              </a:rPr>
              <a:t>introducción.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-440">
                <a:solidFill>
                  <a:srgbClr val="FF8600"/>
                </a:solidFill>
                <a:latin typeface="Verdana"/>
                <a:cs typeface="Verdana"/>
              </a:rPr>
              <a:t>Recomendación: </a:t>
            </a:r>
            <a:r>
              <a:rPr dirty="0" sz="3000" spc="-360">
                <a:solidFill>
                  <a:srgbClr val="FF8600"/>
                </a:solidFill>
                <a:latin typeface="Verdana"/>
                <a:cs typeface="Verdana"/>
              </a:rPr>
              <a:t>leeros </a:t>
            </a:r>
            <a:r>
              <a:rPr dirty="0" sz="3000" spc="-310">
                <a:solidFill>
                  <a:srgbClr val="FF8600"/>
                </a:solidFill>
                <a:latin typeface="Verdana"/>
                <a:cs typeface="Verdana"/>
              </a:rPr>
              <a:t>el </a:t>
            </a:r>
            <a:r>
              <a:rPr dirty="0" sz="3000" spc="-390">
                <a:solidFill>
                  <a:srgbClr val="FF8600"/>
                </a:solidFill>
                <a:latin typeface="Verdana"/>
                <a:cs typeface="Verdana"/>
              </a:rPr>
              <a:t>libro!. </a:t>
            </a:r>
            <a:r>
              <a:rPr dirty="0" sz="3000" spc="-425">
                <a:solidFill>
                  <a:srgbClr val="FF8600"/>
                </a:solidFill>
                <a:latin typeface="Verdana"/>
                <a:cs typeface="Verdana"/>
              </a:rPr>
              <a:t>Ved </a:t>
            </a:r>
            <a:r>
              <a:rPr dirty="0" sz="3000" spc="-495">
                <a:solidFill>
                  <a:srgbClr val="FF8600"/>
                </a:solidFill>
                <a:latin typeface="Verdana"/>
                <a:cs typeface="Verdana"/>
              </a:rPr>
              <a:t>mas </a:t>
            </a:r>
            <a:r>
              <a:rPr dirty="0" sz="3000" spc="-405">
                <a:solidFill>
                  <a:srgbClr val="FF8600"/>
                </a:solidFill>
                <a:latin typeface="Verdana"/>
                <a:cs typeface="Verdana"/>
              </a:rPr>
              <a:t>videos</a:t>
            </a:r>
            <a:r>
              <a:rPr dirty="0" sz="3000" spc="-76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3000" spc="-520">
                <a:solidFill>
                  <a:srgbClr val="FF8600"/>
                </a:solidFill>
                <a:latin typeface="Verdana"/>
                <a:cs typeface="Verdana"/>
              </a:rPr>
              <a:t>y </a:t>
            </a:r>
            <a:r>
              <a:rPr dirty="0" sz="3000" spc="-350">
                <a:solidFill>
                  <a:srgbClr val="FF8600"/>
                </a:solidFill>
                <a:latin typeface="Verdana"/>
                <a:cs typeface="Verdana"/>
              </a:rPr>
              <a:t>slides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Verdana"/>
              <a:cs typeface="Verdana"/>
            </a:endParaRPr>
          </a:p>
          <a:p>
            <a:pPr marL="110489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Roboto"/>
                <a:cs typeface="Roboto"/>
              </a:rPr>
              <a:t>Preguntas?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12316" y="303352"/>
            <a:ext cx="541274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95"/>
              <a:t>Suficiente </a:t>
            </a:r>
            <a:r>
              <a:rPr dirty="0" spc="-750"/>
              <a:t>por</a:t>
            </a:r>
            <a:r>
              <a:rPr dirty="0" spc="-1215"/>
              <a:t> </a:t>
            </a:r>
            <a:r>
              <a:rPr dirty="0" spc="-955"/>
              <a:t>hoy!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258185" cy="5143500"/>
            <a:chOff x="0" y="0"/>
            <a:chExt cx="325818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58185" cy="5143500"/>
            </a:xfrm>
            <a:custGeom>
              <a:avLst/>
              <a:gdLst/>
              <a:ahLst/>
              <a:cxnLst/>
              <a:rect l="l" t="t" r="r" b="b"/>
              <a:pathLst>
                <a:path w="3258185" h="5143500">
                  <a:moveTo>
                    <a:pt x="591569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258065" y="5143498"/>
                  </a:lnTo>
                  <a:lnTo>
                    <a:pt x="59156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5344" cy="731520"/>
            </a:xfrm>
            <a:custGeom>
              <a:avLst/>
              <a:gdLst/>
              <a:ahLst/>
              <a:cxnLst/>
              <a:rect l="l" t="t" r="r" b="b"/>
              <a:pathLst>
                <a:path w="855344" h="731520">
                  <a:moveTo>
                    <a:pt x="47792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54963" y="731520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189" y="0"/>
              <a:ext cx="513715" cy="739140"/>
            </a:xfrm>
            <a:custGeom>
              <a:avLst/>
              <a:gdLst/>
              <a:ahLst/>
              <a:cxnLst/>
              <a:rect l="l" t="t" r="r" b="b"/>
              <a:pathLst>
                <a:path w="513715" h="739140">
                  <a:moveTo>
                    <a:pt x="129489" y="0"/>
                  </a:moveTo>
                  <a:lnTo>
                    <a:pt x="0" y="0"/>
                  </a:lnTo>
                  <a:lnTo>
                    <a:pt x="383921" y="739139"/>
                  </a:lnTo>
                  <a:lnTo>
                    <a:pt x="513410" y="739139"/>
                  </a:lnTo>
                  <a:lnTo>
                    <a:pt x="129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71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802" y="1456182"/>
            <a:ext cx="7998459" cy="224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75">
                <a:solidFill>
                  <a:srgbClr val="FF8600"/>
                </a:solidFill>
                <a:latin typeface="Verdana"/>
                <a:cs typeface="Verdana"/>
              </a:rPr>
              <a:t>Esto </a:t>
            </a:r>
            <a:r>
              <a:rPr dirty="0" sz="3000" spc="-450">
                <a:solidFill>
                  <a:srgbClr val="FF8600"/>
                </a:solidFill>
                <a:latin typeface="Verdana"/>
                <a:cs typeface="Verdana"/>
              </a:rPr>
              <a:t>ha </a:t>
            </a:r>
            <a:r>
              <a:rPr dirty="0" sz="3000" spc="-375">
                <a:solidFill>
                  <a:srgbClr val="FF8600"/>
                </a:solidFill>
                <a:latin typeface="Verdana"/>
                <a:cs typeface="Verdana"/>
              </a:rPr>
              <a:t>sido </a:t>
            </a:r>
            <a:r>
              <a:rPr dirty="0" sz="3000" spc="-440">
                <a:solidFill>
                  <a:srgbClr val="FF8600"/>
                </a:solidFill>
                <a:latin typeface="Verdana"/>
                <a:cs typeface="Verdana"/>
              </a:rPr>
              <a:t>una</a:t>
            </a:r>
            <a:r>
              <a:rPr dirty="0" sz="3000" spc="-65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3000" spc="-370">
                <a:solidFill>
                  <a:srgbClr val="FF8600"/>
                </a:solidFill>
                <a:latin typeface="Verdana"/>
                <a:cs typeface="Verdana"/>
              </a:rPr>
              <a:t>introducción.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-440">
                <a:solidFill>
                  <a:srgbClr val="FF8600"/>
                </a:solidFill>
                <a:latin typeface="Verdana"/>
                <a:cs typeface="Verdana"/>
              </a:rPr>
              <a:t>Recomendación: </a:t>
            </a:r>
            <a:r>
              <a:rPr dirty="0" sz="3000" spc="-360">
                <a:solidFill>
                  <a:srgbClr val="FF8600"/>
                </a:solidFill>
                <a:latin typeface="Verdana"/>
                <a:cs typeface="Verdana"/>
              </a:rPr>
              <a:t>leeros </a:t>
            </a:r>
            <a:r>
              <a:rPr dirty="0" sz="3000" spc="-310">
                <a:solidFill>
                  <a:srgbClr val="FF8600"/>
                </a:solidFill>
                <a:latin typeface="Verdana"/>
                <a:cs typeface="Verdana"/>
              </a:rPr>
              <a:t>el </a:t>
            </a:r>
            <a:r>
              <a:rPr dirty="0" sz="3000" spc="-390">
                <a:solidFill>
                  <a:srgbClr val="FF8600"/>
                </a:solidFill>
                <a:latin typeface="Verdana"/>
                <a:cs typeface="Verdana"/>
              </a:rPr>
              <a:t>libro!. </a:t>
            </a:r>
            <a:r>
              <a:rPr dirty="0" sz="3000" spc="-425">
                <a:solidFill>
                  <a:srgbClr val="FF8600"/>
                </a:solidFill>
                <a:latin typeface="Verdana"/>
                <a:cs typeface="Verdana"/>
              </a:rPr>
              <a:t>Ved </a:t>
            </a:r>
            <a:r>
              <a:rPr dirty="0" sz="3000" spc="-495">
                <a:solidFill>
                  <a:srgbClr val="FF8600"/>
                </a:solidFill>
                <a:latin typeface="Verdana"/>
                <a:cs typeface="Verdana"/>
              </a:rPr>
              <a:t>mas </a:t>
            </a:r>
            <a:r>
              <a:rPr dirty="0" sz="3000" spc="-405">
                <a:solidFill>
                  <a:srgbClr val="FF8600"/>
                </a:solidFill>
                <a:latin typeface="Verdana"/>
                <a:cs typeface="Verdana"/>
              </a:rPr>
              <a:t>videos</a:t>
            </a:r>
            <a:r>
              <a:rPr dirty="0" sz="3000" spc="-76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3000" spc="-520">
                <a:solidFill>
                  <a:srgbClr val="FF8600"/>
                </a:solidFill>
                <a:latin typeface="Verdana"/>
                <a:cs typeface="Verdana"/>
              </a:rPr>
              <a:t>y </a:t>
            </a:r>
            <a:r>
              <a:rPr dirty="0" sz="3000" spc="-350">
                <a:solidFill>
                  <a:srgbClr val="FF8600"/>
                </a:solidFill>
                <a:latin typeface="Verdana"/>
                <a:cs typeface="Verdana"/>
              </a:rPr>
              <a:t>slides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Verdana"/>
              <a:cs typeface="Verdana"/>
            </a:endParaRPr>
          </a:p>
          <a:p>
            <a:pPr marL="110489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Roboto"/>
                <a:cs typeface="Roboto"/>
              </a:rPr>
              <a:t>Preguntas?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12316" y="303352"/>
            <a:ext cx="541274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95"/>
              <a:t>Suficiente </a:t>
            </a:r>
            <a:r>
              <a:rPr dirty="0" spc="-750"/>
              <a:t>por</a:t>
            </a:r>
            <a:r>
              <a:rPr dirty="0" spc="-1215"/>
              <a:t> </a:t>
            </a:r>
            <a:r>
              <a:rPr dirty="0" spc="-955"/>
              <a:t>hoy!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258185" cy="5143500"/>
            <a:chOff x="0" y="0"/>
            <a:chExt cx="325818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58185" cy="5143500"/>
            </a:xfrm>
            <a:custGeom>
              <a:avLst/>
              <a:gdLst/>
              <a:ahLst/>
              <a:cxnLst/>
              <a:rect l="l" t="t" r="r" b="b"/>
              <a:pathLst>
                <a:path w="3258185" h="5143500">
                  <a:moveTo>
                    <a:pt x="591569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258065" y="5143498"/>
                  </a:lnTo>
                  <a:lnTo>
                    <a:pt x="59156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5344" cy="731520"/>
            </a:xfrm>
            <a:custGeom>
              <a:avLst/>
              <a:gdLst/>
              <a:ahLst/>
              <a:cxnLst/>
              <a:rect l="l" t="t" r="r" b="b"/>
              <a:pathLst>
                <a:path w="855344" h="731520">
                  <a:moveTo>
                    <a:pt x="47792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54963" y="731520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189" y="0"/>
              <a:ext cx="513715" cy="739140"/>
            </a:xfrm>
            <a:custGeom>
              <a:avLst/>
              <a:gdLst/>
              <a:ahLst/>
              <a:cxnLst/>
              <a:rect l="l" t="t" r="r" b="b"/>
              <a:pathLst>
                <a:path w="513715" h="739140">
                  <a:moveTo>
                    <a:pt x="129489" y="0"/>
                  </a:moveTo>
                  <a:lnTo>
                    <a:pt x="0" y="0"/>
                  </a:lnTo>
                  <a:lnTo>
                    <a:pt x="383921" y="739139"/>
                  </a:lnTo>
                  <a:lnTo>
                    <a:pt x="513410" y="739139"/>
                  </a:lnTo>
                  <a:lnTo>
                    <a:pt x="129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72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802" y="1456182"/>
            <a:ext cx="7998459" cy="224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75">
                <a:solidFill>
                  <a:srgbClr val="FF8600"/>
                </a:solidFill>
                <a:latin typeface="Verdana"/>
                <a:cs typeface="Verdana"/>
              </a:rPr>
              <a:t>Esto </a:t>
            </a:r>
            <a:r>
              <a:rPr dirty="0" sz="3000" spc="-450">
                <a:solidFill>
                  <a:srgbClr val="FF8600"/>
                </a:solidFill>
                <a:latin typeface="Verdana"/>
                <a:cs typeface="Verdana"/>
              </a:rPr>
              <a:t>ha </a:t>
            </a:r>
            <a:r>
              <a:rPr dirty="0" sz="3000" spc="-375">
                <a:solidFill>
                  <a:srgbClr val="FF8600"/>
                </a:solidFill>
                <a:latin typeface="Verdana"/>
                <a:cs typeface="Verdana"/>
              </a:rPr>
              <a:t>sido </a:t>
            </a:r>
            <a:r>
              <a:rPr dirty="0" sz="3000" spc="-440">
                <a:solidFill>
                  <a:srgbClr val="FF8600"/>
                </a:solidFill>
                <a:latin typeface="Verdana"/>
                <a:cs typeface="Verdana"/>
              </a:rPr>
              <a:t>una</a:t>
            </a:r>
            <a:r>
              <a:rPr dirty="0" sz="3000" spc="-65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3000" spc="-370">
                <a:solidFill>
                  <a:srgbClr val="FF8600"/>
                </a:solidFill>
                <a:latin typeface="Verdana"/>
                <a:cs typeface="Verdana"/>
              </a:rPr>
              <a:t>introducción.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-440">
                <a:solidFill>
                  <a:srgbClr val="FF8600"/>
                </a:solidFill>
                <a:latin typeface="Verdana"/>
                <a:cs typeface="Verdana"/>
              </a:rPr>
              <a:t>Recomendación: </a:t>
            </a:r>
            <a:r>
              <a:rPr dirty="0" sz="3000" spc="-360">
                <a:solidFill>
                  <a:srgbClr val="FF8600"/>
                </a:solidFill>
                <a:latin typeface="Verdana"/>
                <a:cs typeface="Verdana"/>
              </a:rPr>
              <a:t>leeros </a:t>
            </a:r>
            <a:r>
              <a:rPr dirty="0" sz="3000" spc="-310">
                <a:solidFill>
                  <a:srgbClr val="FF8600"/>
                </a:solidFill>
                <a:latin typeface="Verdana"/>
                <a:cs typeface="Verdana"/>
              </a:rPr>
              <a:t>el </a:t>
            </a:r>
            <a:r>
              <a:rPr dirty="0" sz="3000" spc="-390">
                <a:solidFill>
                  <a:srgbClr val="FF8600"/>
                </a:solidFill>
                <a:latin typeface="Verdana"/>
                <a:cs typeface="Verdana"/>
              </a:rPr>
              <a:t>libro!. </a:t>
            </a:r>
            <a:r>
              <a:rPr dirty="0" sz="3000" spc="-425">
                <a:solidFill>
                  <a:srgbClr val="FF8600"/>
                </a:solidFill>
                <a:latin typeface="Verdana"/>
                <a:cs typeface="Verdana"/>
              </a:rPr>
              <a:t>Ved </a:t>
            </a:r>
            <a:r>
              <a:rPr dirty="0" sz="3000" spc="-495">
                <a:solidFill>
                  <a:srgbClr val="FF8600"/>
                </a:solidFill>
                <a:latin typeface="Verdana"/>
                <a:cs typeface="Verdana"/>
              </a:rPr>
              <a:t>mas </a:t>
            </a:r>
            <a:r>
              <a:rPr dirty="0" sz="3000" spc="-405">
                <a:solidFill>
                  <a:srgbClr val="FF8600"/>
                </a:solidFill>
                <a:latin typeface="Verdana"/>
                <a:cs typeface="Verdana"/>
              </a:rPr>
              <a:t>videos</a:t>
            </a:r>
            <a:r>
              <a:rPr dirty="0" sz="3000" spc="-76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3000" spc="-520">
                <a:solidFill>
                  <a:srgbClr val="FF8600"/>
                </a:solidFill>
                <a:latin typeface="Verdana"/>
                <a:cs typeface="Verdana"/>
              </a:rPr>
              <a:t>y </a:t>
            </a:r>
            <a:r>
              <a:rPr dirty="0" sz="3000" spc="-350">
                <a:solidFill>
                  <a:srgbClr val="FF8600"/>
                </a:solidFill>
                <a:latin typeface="Verdana"/>
                <a:cs typeface="Verdana"/>
              </a:rPr>
              <a:t>slides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Verdana"/>
              <a:cs typeface="Verdana"/>
            </a:endParaRPr>
          </a:p>
          <a:p>
            <a:pPr marL="110489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Roboto"/>
                <a:cs typeface="Roboto"/>
              </a:rPr>
              <a:t>Preguntas?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12316" y="303352"/>
            <a:ext cx="541274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95"/>
              <a:t>Suficiente </a:t>
            </a:r>
            <a:r>
              <a:rPr dirty="0" spc="-750"/>
              <a:t>por</a:t>
            </a:r>
            <a:r>
              <a:rPr dirty="0" spc="-1215"/>
              <a:t> </a:t>
            </a:r>
            <a:r>
              <a:rPr dirty="0" spc="-955"/>
              <a:t>hoy!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5087111" y="0"/>
              <a:ext cx="4057015" cy="5143500"/>
            </a:xfrm>
            <a:custGeom>
              <a:avLst/>
              <a:gdLst/>
              <a:ahLst/>
              <a:cxnLst/>
              <a:rect l="l" t="t" r="r" b="b"/>
              <a:pathLst>
                <a:path w="4057015" h="5143500">
                  <a:moveTo>
                    <a:pt x="4056887" y="0"/>
                  </a:moveTo>
                  <a:lnTo>
                    <a:pt x="0" y="0"/>
                  </a:lnTo>
                  <a:lnTo>
                    <a:pt x="2666298" y="5143498"/>
                  </a:lnTo>
                  <a:lnTo>
                    <a:pt x="4056887" y="5143498"/>
                  </a:lnTo>
                  <a:lnTo>
                    <a:pt x="4056887" y="0"/>
                  </a:lnTo>
                  <a:close/>
                </a:path>
              </a:pathLst>
            </a:custGeom>
            <a:solidFill>
              <a:srgbClr val="FFFFFF">
                <a:alpha val="1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393691"/>
              <a:ext cx="7754620" cy="749935"/>
            </a:xfrm>
            <a:custGeom>
              <a:avLst/>
              <a:gdLst/>
              <a:ahLst/>
              <a:cxnLst/>
              <a:rect l="l" t="t" r="r" b="b"/>
              <a:pathLst>
                <a:path w="7754620" h="749935">
                  <a:moveTo>
                    <a:pt x="7367651" y="0"/>
                  </a:moveTo>
                  <a:lnTo>
                    <a:pt x="0" y="0"/>
                  </a:lnTo>
                  <a:lnTo>
                    <a:pt x="0" y="749806"/>
                  </a:lnTo>
                  <a:lnTo>
                    <a:pt x="7754111" y="749806"/>
                  </a:lnTo>
                  <a:lnTo>
                    <a:pt x="7367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8700" y="4166615"/>
              <a:ext cx="8115300" cy="227329"/>
            </a:xfrm>
            <a:custGeom>
              <a:avLst/>
              <a:gdLst/>
              <a:ahLst/>
              <a:cxnLst/>
              <a:rect l="l" t="t" r="r" b="b"/>
              <a:pathLst>
                <a:path w="8115300" h="227329">
                  <a:moveTo>
                    <a:pt x="8115300" y="0"/>
                  </a:moveTo>
                  <a:lnTo>
                    <a:pt x="0" y="0"/>
                  </a:lnTo>
                  <a:lnTo>
                    <a:pt x="117043" y="227076"/>
                  </a:lnTo>
                  <a:lnTo>
                    <a:pt x="8115300" y="227076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20139" y="203837"/>
              <a:ext cx="2514600" cy="0"/>
            </a:xfrm>
            <a:custGeom>
              <a:avLst/>
              <a:gdLst/>
              <a:ahLst/>
              <a:cxnLst/>
              <a:rect l="l" t="t" r="r" b="b"/>
              <a:pathLst>
                <a:path w="2514600" h="0">
                  <a:moveTo>
                    <a:pt x="0" y="0"/>
                  </a:moveTo>
                  <a:lnTo>
                    <a:pt x="2514601" y="0"/>
                  </a:lnTo>
                </a:path>
              </a:pathLst>
            </a:custGeom>
            <a:ln w="3476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37181" y="203837"/>
              <a:ext cx="2268220" cy="0"/>
            </a:xfrm>
            <a:custGeom>
              <a:avLst/>
              <a:gdLst/>
              <a:ahLst/>
              <a:cxnLst/>
              <a:rect l="l" t="t" r="r" b="b"/>
              <a:pathLst>
                <a:path w="2268220" h="0">
                  <a:moveTo>
                    <a:pt x="0" y="0"/>
                  </a:moveTo>
                  <a:lnTo>
                    <a:pt x="754380" y="0"/>
                  </a:lnTo>
                </a:path>
                <a:path w="2268220" h="0">
                  <a:moveTo>
                    <a:pt x="756820" y="0"/>
                  </a:moveTo>
                  <a:lnTo>
                    <a:pt x="1511200" y="0"/>
                  </a:lnTo>
                </a:path>
                <a:path w="2268220" h="0">
                  <a:moveTo>
                    <a:pt x="1513640" y="0"/>
                  </a:moveTo>
                  <a:lnTo>
                    <a:pt x="2268020" y="0"/>
                  </a:lnTo>
                </a:path>
              </a:pathLst>
            </a:custGeom>
            <a:ln w="3476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20139" y="935685"/>
              <a:ext cx="2514600" cy="0"/>
            </a:xfrm>
            <a:custGeom>
              <a:avLst/>
              <a:gdLst/>
              <a:ahLst/>
              <a:cxnLst/>
              <a:rect l="l" t="t" r="r" b="b"/>
              <a:pathLst>
                <a:path w="2514600" h="0">
                  <a:moveTo>
                    <a:pt x="0" y="0"/>
                  </a:moveTo>
                  <a:lnTo>
                    <a:pt x="2514600" y="0"/>
                  </a:lnTo>
                </a:path>
              </a:pathLst>
            </a:custGeom>
            <a:ln w="34747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37178" y="935685"/>
              <a:ext cx="2268220" cy="0"/>
            </a:xfrm>
            <a:custGeom>
              <a:avLst/>
              <a:gdLst/>
              <a:ahLst/>
              <a:cxnLst/>
              <a:rect l="l" t="t" r="r" b="b"/>
              <a:pathLst>
                <a:path w="2268220" h="0">
                  <a:moveTo>
                    <a:pt x="0" y="0"/>
                  </a:moveTo>
                  <a:lnTo>
                    <a:pt x="754380" y="0"/>
                  </a:lnTo>
                </a:path>
                <a:path w="2268220" h="0">
                  <a:moveTo>
                    <a:pt x="756818" y="0"/>
                  </a:moveTo>
                  <a:lnTo>
                    <a:pt x="1511198" y="0"/>
                  </a:lnTo>
                </a:path>
                <a:path w="2268220" h="0">
                  <a:moveTo>
                    <a:pt x="1513636" y="0"/>
                  </a:moveTo>
                  <a:lnTo>
                    <a:pt x="2268016" y="0"/>
                  </a:lnTo>
                </a:path>
              </a:pathLst>
            </a:custGeom>
            <a:ln w="34747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20139" y="1667586"/>
              <a:ext cx="2514600" cy="0"/>
            </a:xfrm>
            <a:custGeom>
              <a:avLst/>
              <a:gdLst/>
              <a:ahLst/>
              <a:cxnLst/>
              <a:rect l="l" t="t" r="r" b="b"/>
              <a:pathLst>
                <a:path w="2514600" h="0">
                  <a:moveTo>
                    <a:pt x="0" y="0"/>
                  </a:moveTo>
                  <a:lnTo>
                    <a:pt x="2514600" y="0"/>
                  </a:lnTo>
                </a:path>
              </a:pathLst>
            </a:custGeom>
            <a:ln w="34747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37178" y="1667586"/>
              <a:ext cx="2268220" cy="0"/>
            </a:xfrm>
            <a:custGeom>
              <a:avLst/>
              <a:gdLst/>
              <a:ahLst/>
              <a:cxnLst/>
              <a:rect l="l" t="t" r="r" b="b"/>
              <a:pathLst>
                <a:path w="2268220" h="0">
                  <a:moveTo>
                    <a:pt x="0" y="0"/>
                  </a:moveTo>
                  <a:lnTo>
                    <a:pt x="754380" y="0"/>
                  </a:lnTo>
                </a:path>
                <a:path w="2268220" h="0">
                  <a:moveTo>
                    <a:pt x="756818" y="0"/>
                  </a:moveTo>
                  <a:lnTo>
                    <a:pt x="1511198" y="0"/>
                  </a:lnTo>
                </a:path>
                <a:path w="2268220" h="0">
                  <a:moveTo>
                    <a:pt x="1513636" y="0"/>
                  </a:moveTo>
                  <a:lnTo>
                    <a:pt x="2268016" y="0"/>
                  </a:lnTo>
                </a:path>
              </a:pathLst>
            </a:custGeom>
            <a:ln w="34747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0139" y="2399032"/>
              <a:ext cx="2514600" cy="0"/>
            </a:xfrm>
            <a:custGeom>
              <a:avLst/>
              <a:gdLst/>
              <a:ahLst/>
              <a:cxnLst/>
              <a:rect l="l" t="t" r="r" b="b"/>
              <a:pathLst>
                <a:path w="2514600" h="0">
                  <a:moveTo>
                    <a:pt x="0" y="0"/>
                  </a:moveTo>
                  <a:lnTo>
                    <a:pt x="2514601" y="0"/>
                  </a:lnTo>
                </a:path>
              </a:pathLst>
            </a:custGeom>
            <a:ln w="3476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37181" y="2399032"/>
              <a:ext cx="2268220" cy="0"/>
            </a:xfrm>
            <a:custGeom>
              <a:avLst/>
              <a:gdLst/>
              <a:ahLst/>
              <a:cxnLst/>
              <a:rect l="l" t="t" r="r" b="b"/>
              <a:pathLst>
                <a:path w="2268220" h="0">
                  <a:moveTo>
                    <a:pt x="0" y="0"/>
                  </a:moveTo>
                  <a:lnTo>
                    <a:pt x="754380" y="0"/>
                  </a:lnTo>
                </a:path>
                <a:path w="2268220" h="0">
                  <a:moveTo>
                    <a:pt x="756820" y="0"/>
                  </a:moveTo>
                  <a:lnTo>
                    <a:pt x="1511200" y="0"/>
                  </a:lnTo>
                </a:path>
                <a:path w="2268220" h="0">
                  <a:moveTo>
                    <a:pt x="1513640" y="0"/>
                  </a:moveTo>
                  <a:lnTo>
                    <a:pt x="2268020" y="0"/>
                  </a:lnTo>
                </a:path>
              </a:pathLst>
            </a:custGeom>
            <a:ln w="3476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20139" y="3130806"/>
              <a:ext cx="2514600" cy="0"/>
            </a:xfrm>
            <a:custGeom>
              <a:avLst/>
              <a:gdLst/>
              <a:ahLst/>
              <a:cxnLst/>
              <a:rect l="l" t="t" r="r" b="b"/>
              <a:pathLst>
                <a:path w="2514600" h="0">
                  <a:moveTo>
                    <a:pt x="0" y="0"/>
                  </a:moveTo>
                  <a:lnTo>
                    <a:pt x="2514601" y="0"/>
                  </a:lnTo>
                </a:path>
              </a:pathLst>
            </a:custGeom>
            <a:ln w="3476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37181" y="3130806"/>
              <a:ext cx="754380" cy="0"/>
            </a:xfrm>
            <a:custGeom>
              <a:avLst/>
              <a:gdLst/>
              <a:ahLst/>
              <a:cxnLst/>
              <a:rect l="l" t="t" r="r" b="b"/>
              <a:pathLst>
                <a:path w="754379" h="0">
                  <a:moveTo>
                    <a:pt x="0" y="0"/>
                  </a:moveTo>
                  <a:lnTo>
                    <a:pt x="754380" y="0"/>
                  </a:lnTo>
                </a:path>
              </a:pathLst>
            </a:custGeom>
            <a:ln w="3476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81301" y="2654884"/>
            <a:ext cx="27749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0">
                <a:solidFill>
                  <a:srgbClr val="FFFFFF"/>
                </a:solidFill>
              </a:rPr>
              <a:t>-</a:t>
            </a:r>
            <a:endParaRPr sz="4800"/>
          </a:p>
        </p:txBody>
      </p:sp>
      <p:sp>
        <p:nvSpPr>
          <p:cNvPr id="18" name="object 18"/>
          <p:cNvSpPr txBox="1"/>
          <p:nvPr/>
        </p:nvSpPr>
        <p:spPr>
          <a:xfrm>
            <a:off x="1107439" y="3513785"/>
            <a:ext cx="48653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Let’s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start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with the first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set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of</a:t>
            </a:r>
            <a:r>
              <a:rPr dirty="0" sz="2400" spc="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slides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73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33840" cy="5133340"/>
          </a:xfrm>
          <a:custGeom>
            <a:avLst/>
            <a:gdLst/>
            <a:ahLst/>
            <a:cxnLst/>
            <a:rect l="l" t="t" r="r" b="b"/>
            <a:pathLst>
              <a:path w="9133840" h="5133340">
                <a:moveTo>
                  <a:pt x="0" y="5132831"/>
                </a:moveTo>
                <a:lnTo>
                  <a:pt x="9133332" y="5132831"/>
                </a:lnTo>
                <a:lnTo>
                  <a:pt x="9133332" y="0"/>
                </a:lnTo>
                <a:lnTo>
                  <a:pt x="0" y="0"/>
                </a:lnTo>
                <a:lnTo>
                  <a:pt x="0" y="5132831"/>
                </a:lnTo>
                <a:close/>
              </a:path>
            </a:pathLst>
          </a:custGeom>
          <a:solidFill>
            <a:srgbClr val="212121">
              <a:alpha val="64704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" name="object 5"/>
            <p:cNvSpPr/>
            <p:nvPr/>
          </p:nvSpPr>
          <p:spPr>
            <a:xfrm>
              <a:off x="5087111" y="0"/>
              <a:ext cx="4057015" cy="5143500"/>
            </a:xfrm>
            <a:custGeom>
              <a:avLst/>
              <a:gdLst/>
              <a:ahLst/>
              <a:cxnLst/>
              <a:rect l="l" t="t" r="r" b="b"/>
              <a:pathLst>
                <a:path w="4057015" h="5143500">
                  <a:moveTo>
                    <a:pt x="4056887" y="0"/>
                  </a:moveTo>
                  <a:lnTo>
                    <a:pt x="0" y="0"/>
                  </a:lnTo>
                  <a:lnTo>
                    <a:pt x="2666298" y="5143498"/>
                  </a:lnTo>
                  <a:lnTo>
                    <a:pt x="4056887" y="5143498"/>
                  </a:lnTo>
                  <a:lnTo>
                    <a:pt x="4056887" y="0"/>
                  </a:lnTo>
                  <a:close/>
                </a:path>
              </a:pathLst>
            </a:custGeom>
            <a:solidFill>
              <a:srgbClr val="FF8600">
                <a:alpha val="854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393691"/>
              <a:ext cx="7754620" cy="749935"/>
            </a:xfrm>
            <a:custGeom>
              <a:avLst/>
              <a:gdLst/>
              <a:ahLst/>
              <a:cxnLst/>
              <a:rect l="l" t="t" r="r" b="b"/>
              <a:pathLst>
                <a:path w="7754620" h="749935">
                  <a:moveTo>
                    <a:pt x="7367651" y="0"/>
                  </a:moveTo>
                  <a:lnTo>
                    <a:pt x="0" y="0"/>
                  </a:lnTo>
                  <a:lnTo>
                    <a:pt x="0" y="749806"/>
                  </a:lnTo>
                  <a:lnTo>
                    <a:pt x="7754111" y="749806"/>
                  </a:lnTo>
                  <a:lnTo>
                    <a:pt x="7367651" y="0"/>
                  </a:lnTo>
                  <a:close/>
                </a:path>
              </a:pathLst>
            </a:custGeom>
            <a:solidFill>
              <a:srgbClr val="FFFFFF">
                <a:alpha val="1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28700" y="4166615"/>
              <a:ext cx="8115300" cy="227329"/>
            </a:xfrm>
            <a:custGeom>
              <a:avLst/>
              <a:gdLst/>
              <a:ahLst/>
              <a:cxnLst/>
              <a:rect l="l" t="t" r="r" b="b"/>
              <a:pathLst>
                <a:path w="8115300" h="227329">
                  <a:moveTo>
                    <a:pt x="8115300" y="0"/>
                  </a:moveTo>
                  <a:lnTo>
                    <a:pt x="0" y="0"/>
                  </a:lnTo>
                  <a:lnTo>
                    <a:pt x="117043" y="227076"/>
                  </a:lnTo>
                  <a:lnTo>
                    <a:pt x="8115300" y="227076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7439" y="1523441"/>
            <a:ext cx="3974465" cy="240347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200" spc="-919">
                <a:solidFill>
                  <a:srgbClr val="FFFFFF"/>
                </a:solidFill>
              </a:rPr>
              <a:t>THIS </a:t>
            </a:r>
            <a:r>
              <a:rPr dirty="0" sz="5200" spc="-1025">
                <a:solidFill>
                  <a:srgbClr val="FFFFFF"/>
                </a:solidFill>
              </a:rPr>
              <a:t>IS </a:t>
            </a:r>
            <a:r>
              <a:rPr dirty="0" sz="5200" spc="-850">
                <a:solidFill>
                  <a:srgbClr val="FFFFFF"/>
                </a:solidFill>
              </a:rPr>
              <a:t>YOUR  </a:t>
            </a:r>
            <a:r>
              <a:rPr dirty="0" sz="5200" spc="-765">
                <a:solidFill>
                  <a:srgbClr val="FFFFFF"/>
                </a:solidFill>
              </a:rPr>
              <a:t>PRESENTATION  </a:t>
            </a:r>
            <a:r>
              <a:rPr dirty="0" sz="5200" spc="-725">
                <a:solidFill>
                  <a:srgbClr val="FFFFFF"/>
                </a:solidFill>
              </a:rPr>
              <a:t>TITLE</a:t>
            </a:r>
            <a:endParaRPr sz="52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0287" y="444500"/>
            <a:ext cx="22561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5">
                <a:solidFill>
                  <a:srgbClr val="FFFFFF"/>
                </a:solidFill>
              </a:rPr>
              <a:t>Instructions </a:t>
            </a:r>
            <a:r>
              <a:rPr dirty="0" sz="2400" spc="-225">
                <a:solidFill>
                  <a:srgbClr val="FFFFFF"/>
                </a:solidFill>
              </a:rPr>
              <a:t>for</a:t>
            </a:r>
            <a:r>
              <a:rPr dirty="0" sz="2400" spc="-470">
                <a:solidFill>
                  <a:srgbClr val="FFFFFF"/>
                </a:solidFill>
              </a:rPr>
              <a:t> </a:t>
            </a:r>
            <a:r>
              <a:rPr dirty="0" sz="2400" spc="-330">
                <a:solidFill>
                  <a:srgbClr val="FFFFFF"/>
                </a:solidFill>
              </a:rPr>
              <a:t>use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80287" y="1271778"/>
            <a:ext cx="73856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Open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this document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Google Slides (if you are at slidescarnival.com use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button below this</a:t>
            </a:r>
            <a:r>
              <a:rPr dirty="0" sz="1200" spc="15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presentation)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Roboto"/>
                <a:cs typeface="Roboto"/>
              </a:rPr>
              <a:t>You have to </a:t>
            </a:r>
            <a:r>
              <a:rPr dirty="0" sz="1200" spc="-5" b="1">
                <a:solidFill>
                  <a:srgbClr val="212121"/>
                </a:solidFill>
                <a:latin typeface="Roboto"/>
                <a:cs typeface="Roboto"/>
              </a:rPr>
              <a:t>be signed </a:t>
            </a:r>
            <a:r>
              <a:rPr dirty="0" sz="1200" b="1">
                <a:solidFill>
                  <a:srgbClr val="212121"/>
                </a:solidFill>
                <a:latin typeface="Roboto"/>
                <a:cs typeface="Roboto"/>
              </a:rPr>
              <a:t>in to your </a:t>
            </a:r>
            <a:r>
              <a:rPr dirty="0" sz="1200" spc="-5" b="1">
                <a:solidFill>
                  <a:srgbClr val="212121"/>
                </a:solidFill>
                <a:latin typeface="Roboto"/>
                <a:cs typeface="Roboto"/>
              </a:rPr>
              <a:t>Google</a:t>
            </a:r>
            <a:r>
              <a:rPr dirty="0" sz="1200" spc="-95" b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200" spc="-5" b="1">
                <a:solidFill>
                  <a:srgbClr val="212121"/>
                </a:solidFill>
                <a:latin typeface="Roboto"/>
                <a:cs typeface="Roboto"/>
              </a:rPr>
              <a:t>account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796" y="2202942"/>
            <a:ext cx="1708785" cy="182880"/>
          </a:xfrm>
          <a:prstGeom prst="rect">
            <a:avLst/>
          </a:prstGeom>
          <a:solidFill>
            <a:srgbClr val="FF86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85"/>
              </a:lnSpc>
            </a:pPr>
            <a:r>
              <a:rPr dirty="0" sz="1200" spc="-5" b="1">
                <a:solidFill>
                  <a:srgbClr val="212121"/>
                </a:solidFill>
                <a:latin typeface="Roboto"/>
                <a:cs typeface="Roboto"/>
              </a:rPr>
              <a:t>EDIT </a:t>
            </a:r>
            <a:r>
              <a:rPr dirty="0" sz="1200" b="1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dirty="0" sz="1200" spc="-5" b="1">
                <a:solidFill>
                  <a:srgbClr val="212121"/>
                </a:solidFill>
                <a:latin typeface="Roboto"/>
                <a:cs typeface="Roboto"/>
              </a:rPr>
              <a:t>GOOGLE</a:t>
            </a:r>
            <a:r>
              <a:rPr dirty="0" sz="1200" spc="-65" b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200" spc="-5" b="1">
                <a:solidFill>
                  <a:srgbClr val="212121"/>
                </a:solidFill>
                <a:latin typeface="Roboto"/>
                <a:cs typeface="Roboto"/>
              </a:rPr>
              <a:t>SLIDES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287" y="2366264"/>
            <a:ext cx="30156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Go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to the </a:t>
            </a:r>
            <a:r>
              <a:rPr dirty="0" sz="1200" spc="-65" b="1" i="1">
                <a:solidFill>
                  <a:srgbClr val="212121"/>
                </a:solidFill>
                <a:latin typeface="Trebuchet MS"/>
                <a:cs typeface="Trebuchet MS"/>
              </a:rPr>
              <a:t>File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menu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and select </a:t>
            </a:r>
            <a:r>
              <a:rPr dirty="0" sz="1200" spc="-20" b="1" i="1">
                <a:solidFill>
                  <a:srgbClr val="212121"/>
                </a:solidFill>
                <a:latin typeface="Trebuchet MS"/>
                <a:cs typeface="Trebuchet MS"/>
              </a:rPr>
              <a:t>Make </a:t>
            </a:r>
            <a:r>
              <a:rPr dirty="0" sz="1200" spc="-85" b="1" i="1">
                <a:solidFill>
                  <a:srgbClr val="212121"/>
                </a:solidFill>
                <a:latin typeface="Trebuchet MS"/>
                <a:cs typeface="Trebuchet MS"/>
              </a:rPr>
              <a:t>a </a:t>
            </a:r>
            <a:r>
              <a:rPr dirty="0" sz="1200" spc="-35" b="1" i="1">
                <a:solidFill>
                  <a:srgbClr val="212121"/>
                </a:solidFill>
                <a:latin typeface="Trebuchet MS"/>
                <a:cs typeface="Trebuchet MS"/>
              </a:rPr>
              <a:t>copy</a:t>
            </a:r>
            <a:r>
              <a:rPr dirty="0" sz="1200" spc="-35">
                <a:solidFill>
                  <a:srgbClr val="212121"/>
                </a:solidFill>
                <a:latin typeface="RobotoRegular"/>
                <a:cs typeface="RobotoRegular"/>
              </a:rPr>
              <a:t>. 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You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will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get a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copy of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this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document on your  Google Drive and will be able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edit, add or  delete slides.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0676" y="2202942"/>
            <a:ext cx="1678305" cy="182880"/>
          </a:xfrm>
          <a:prstGeom prst="rect">
            <a:avLst/>
          </a:prstGeom>
          <a:solidFill>
            <a:srgbClr val="FF86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385"/>
              </a:lnSpc>
            </a:pPr>
            <a:r>
              <a:rPr dirty="0" sz="1200" spc="-5" b="1">
                <a:solidFill>
                  <a:srgbClr val="212121"/>
                </a:solidFill>
                <a:latin typeface="Roboto"/>
                <a:cs typeface="Roboto"/>
              </a:rPr>
              <a:t>EDIT </a:t>
            </a:r>
            <a:r>
              <a:rPr dirty="0" sz="1200" b="1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dirty="0" sz="1200" spc="-55" b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200" spc="-5" b="1">
                <a:solidFill>
                  <a:srgbClr val="212121"/>
                </a:solidFill>
                <a:latin typeface="Roboto"/>
                <a:cs typeface="Roboto"/>
              </a:rPr>
              <a:t>POWERPOINT®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8738" y="2366264"/>
            <a:ext cx="3659504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Go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to the </a:t>
            </a:r>
            <a:r>
              <a:rPr dirty="0" sz="1200" spc="-65" b="1" i="1">
                <a:solidFill>
                  <a:srgbClr val="212121"/>
                </a:solidFill>
                <a:latin typeface="Trebuchet MS"/>
                <a:cs typeface="Trebuchet MS"/>
              </a:rPr>
              <a:t>File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menu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and select </a:t>
            </a:r>
            <a:r>
              <a:rPr dirty="0" sz="1200" spc="-50" b="1" i="1">
                <a:solidFill>
                  <a:srgbClr val="212121"/>
                </a:solidFill>
                <a:latin typeface="Trebuchet MS"/>
                <a:cs typeface="Trebuchet MS"/>
              </a:rPr>
              <a:t>Download </a:t>
            </a:r>
            <a:r>
              <a:rPr dirty="0" sz="1200" spc="-20" b="1" i="1">
                <a:solidFill>
                  <a:srgbClr val="212121"/>
                </a:solidFill>
                <a:latin typeface="Trebuchet MS"/>
                <a:cs typeface="Trebuchet MS"/>
              </a:rPr>
              <a:t>as </a:t>
            </a:r>
            <a:r>
              <a:rPr dirty="0" sz="1200" spc="-35" b="1" i="1">
                <a:solidFill>
                  <a:srgbClr val="212121"/>
                </a:solidFill>
                <a:latin typeface="Trebuchet MS"/>
                <a:cs typeface="Trebuchet MS"/>
              </a:rPr>
              <a:t>Microsoft  </a:t>
            </a:r>
            <a:r>
              <a:rPr dirty="0" sz="1200" spc="-40" b="1" i="1">
                <a:solidFill>
                  <a:srgbClr val="212121"/>
                </a:solidFill>
                <a:latin typeface="Trebuchet MS"/>
                <a:cs typeface="Trebuchet MS"/>
              </a:rPr>
              <a:t>PowerPoint</a:t>
            </a:r>
            <a:r>
              <a:rPr dirty="0" sz="1200" spc="-40">
                <a:solidFill>
                  <a:srgbClr val="212121"/>
                </a:solidFill>
                <a:latin typeface="RobotoRegular"/>
                <a:cs typeface="RobotoRegular"/>
              </a:rPr>
              <a:t>.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You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will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get a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.pptx file that you can edit  in PowerPoint.</a:t>
            </a:r>
            <a:endParaRPr sz="1200">
              <a:latin typeface="RobotoRegular"/>
              <a:cs typeface="RobotoRegular"/>
            </a:endParaRPr>
          </a:p>
          <a:p>
            <a:pPr algn="just" marL="12700" marR="102235">
              <a:lnSpc>
                <a:spcPct val="100000"/>
              </a:lnSpc>
            </a:pP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Remember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download and install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fonts used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in 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this presentation (you’ll find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links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to 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font files  needed in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the </a:t>
            </a:r>
            <a:r>
              <a:rPr dirty="0" u="sng" sz="12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</a:rPr>
              <a:t>Presentation design</a:t>
            </a:r>
            <a:r>
              <a:rPr dirty="0" u="sng" sz="1200" spc="1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</a:rPr>
              <a:t> </a:t>
            </a:r>
            <a:r>
              <a:rPr dirty="0" u="sng" sz="12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</a:rPr>
              <a:t>slide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)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0287" y="3901541"/>
            <a:ext cx="7185025" cy="829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12121"/>
                </a:solidFill>
                <a:latin typeface="Roboto"/>
                <a:cs typeface="Roboto"/>
              </a:rPr>
              <a:t>More </a:t>
            </a:r>
            <a:r>
              <a:rPr dirty="0" sz="1200" spc="-5" b="1">
                <a:solidFill>
                  <a:srgbClr val="212121"/>
                </a:solidFill>
                <a:latin typeface="Roboto"/>
                <a:cs typeface="Roboto"/>
              </a:rPr>
              <a:t>info </a:t>
            </a:r>
            <a:r>
              <a:rPr dirty="0" sz="1200" b="1">
                <a:solidFill>
                  <a:srgbClr val="212121"/>
                </a:solidFill>
                <a:latin typeface="Roboto"/>
                <a:cs typeface="Roboto"/>
              </a:rPr>
              <a:t>on how to </a:t>
            </a:r>
            <a:r>
              <a:rPr dirty="0" sz="1200" spc="-5" b="1">
                <a:solidFill>
                  <a:srgbClr val="212121"/>
                </a:solidFill>
                <a:latin typeface="Roboto"/>
                <a:cs typeface="Roboto"/>
              </a:rPr>
              <a:t>use </a:t>
            </a:r>
            <a:r>
              <a:rPr dirty="0" sz="1200" b="1">
                <a:solidFill>
                  <a:srgbClr val="212121"/>
                </a:solidFill>
                <a:latin typeface="Roboto"/>
                <a:cs typeface="Roboto"/>
              </a:rPr>
              <a:t>this template </a:t>
            </a:r>
            <a:r>
              <a:rPr dirty="0" sz="1200" spc="-5" b="1">
                <a:solidFill>
                  <a:srgbClr val="212121"/>
                </a:solidFill>
                <a:latin typeface="Roboto"/>
                <a:cs typeface="Roboto"/>
              </a:rPr>
              <a:t>at</a:t>
            </a:r>
            <a:r>
              <a:rPr dirty="0" sz="1200" spc="-80" b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u="sng" sz="1200" spc="-5" b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"/>
                <a:cs typeface="Roboto"/>
                <a:hlinkClick r:id="rId2"/>
              </a:rPr>
              <a:t>www.slidescarnival.com/help-use-presentation-template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This template is free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use under </a:t>
            </a:r>
            <a:r>
              <a:rPr dirty="0" u="sng" sz="12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  <a:hlinkClick r:id="rId3"/>
              </a:rPr>
              <a:t>Creative Commons Attribution </a:t>
            </a:r>
            <a:r>
              <a:rPr dirty="0" u="sng" sz="12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  <a:hlinkClick r:id="rId3"/>
              </a:rPr>
              <a:t>license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. You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can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keep 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Credits slide or 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mention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SlidesCarnival and other resources used in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a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slide</a:t>
            </a:r>
            <a:r>
              <a:rPr dirty="0" sz="1200" spc="2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footer.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75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258185" cy="5143500"/>
            <a:chOff x="0" y="0"/>
            <a:chExt cx="325818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58185" cy="5143500"/>
            </a:xfrm>
            <a:custGeom>
              <a:avLst/>
              <a:gdLst/>
              <a:ahLst/>
              <a:cxnLst/>
              <a:rect l="l" t="t" r="r" b="b"/>
              <a:pathLst>
                <a:path w="3258185" h="5143500">
                  <a:moveTo>
                    <a:pt x="591569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258065" y="5143498"/>
                  </a:lnTo>
                  <a:lnTo>
                    <a:pt x="59156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5344" cy="731520"/>
            </a:xfrm>
            <a:custGeom>
              <a:avLst/>
              <a:gdLst/>
              <a:ahLst/>
              <a:cxnLst/>
              <a:rect l="l" t="t" r="r" b="b"/>
              <a:pathLst>
                <a:path w="855344" h="731520">
                  <a:moveTo>
                    <a:pt x="47792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54963" y="731520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189" y="0"/>
              <a:ext cx="513715" cy="739140"/>
            </a:xfrm>
            <a:custGeom>
              <a:avLst/>
              <a:gdLst/>
              <a:ahLst/>
              <a:cxnLst/>
              <a:rect l="l" t="t" r="r" b="b"/>
              <a:pathLst>
                <a:path w="513715" h="739140">
                  <a:moveTo>
                    <a:pt x="129489" y="0"/>
                  </a:moveTo>
                  <a:lnTo>
                    <a:pt x="0" y="0"/>
                  </a:lnTo>
                  <a:lnTo>
                    <a:pt x="383921" y="739139"/>
                  </a:lnTo>
                  <a:lnTo>
                    <a:pt x="513410" y="739139"/>
                  </a:lnTo>
                  <a:lnTo>
                    <a:pt x="129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60390" y="913333"/>
            <a:ext cx="213487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65"/>
              <a:t>HEL</a:t>
            </a:r>
            <a:r>
              <a:rPr dirty="0" spc="-640"/>
              <a:t>L</a:t>
            </a:r>
            <a:r>
              <a:rPr dirty="0" spc="-1275"/>
              <a:t>O!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60390" y="1932813"/>
            <a:ext cx="365696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Roboto"/>
                <a:cs typeface="Roboto"/>
              </a:rPr>
              <a:t>I </a:t>
            </a:r>
            <a:r>
              <a:rPr dirty="0" sz="2400" spc="-5" b="1">
                <a:solidFill>
                  <a:srgbClr val="FFFFFF"/>
                </a:solidFill>
                <a:latin typeface="Roboto"/>
                <a:cs typeface="Roboto"/>
              </a:rPr>
              <a:t>am </a:t>
            </a:r>
            <a:r>
              <a:rPr dirty="0" sz="2400" b="1">
                <a:solidFill>
                  <a:srgbClr val="FFFFFF"/>
                </a:solidFill>
                <a:latin typeface="Roboto"/>
                <a:cs typeface="Roboto"/>
              </a:rPr>
              <a:t>Jayden</a:t>
            </a:r>
            <a:r>
              <a:rPr dirty="0" sz="2400" spc="-7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FFF"/>
                </a:solidFill>
                <a:latin typeface="Roboto"/>
                <a:cs typeface="Roboto"/>
              </a:rPr>
              <a:t>Smith</a:t>
            </a:r>
            <a:endParaRPr sz="24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RobotoRegular"/>
                <a:cs typeface="RobotoRegular"/>
              </a:rPr>
              <a:t>I am here 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because </a:t>
            </a:r>
            <a:r>
              <a:rPr dirty="0" sz="2400">
                <a:solidFill>
                  <a:srgbClr val="FFFFFF"/>
                </a:solidFill>
                <a:latin typeface="RobotoRegular"/>
                <a:cs typeface="RobotoRegular"/>
              </a:rPr>
              <a:t>I love to  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give</a:t>
            </a:r>
            <a:r>
              <a:rPr dirty="0" sz="2400" spc="15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presentations.</a:t>
            </a:r>
            <a:endParaRPr sz="2400">
              <a:latin typeface="RobotoRegular"/>
              <a:cs typeface="RobotoRegular"/>
            </a:endParaRPr>
          </a:p>
          <a:p>
            <a:pPr marL="12700" marR="1095375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RobotoRegular"/>
                <a:cs typeface="RobotoRegular"/>
              </a:rPr>
              <a:t>You can 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find me</a:t>
            </a:r>
            <a:r>
              <a:rPr dirty="0" sz="2400" spc="-45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RobotoRegular"/>
                <a:cs typeface="RobotoRegular"/>
              </a:rPr>
              <a:t>at  @username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76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1455" y="731519"/>
            <a:ext cx="3742944" cy="2106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5087111" y="0"/>
              <a:ext cx="4057015" cy="5143500"/>
            </a:xfrm>
            <a:custGeom>
              <a:avLst/>
              <a:gdLst/>
              <a:ahLst/>
              <a:cxnLst/>
              <a:rect l="l" t="t" r="r" b="b"/>
              <a:pathLst>
                <a:path w="4057015" h="5143500">
                  <a:moveTo>
                    <a:pt x="4056887" y="0"/>
                  </a:moveTo>
                  <a:lnTo>
                    <a:pt x="0" y="0"/>
                  </a:lnTo>
                  <a:lnTo>
                    <a:pt x="2666298" y="5143498"/>
                  </a:lnTo>
                  <a:lnTo>
                    <a:pt x="4056887" y="5143498"/>
                  </a:lnTo>
                  <a:lnTo>
                    <a:pt x="4056887" y="0"/>
                  </a:lnTo>
                  <a:close/>
                </a:path>
              </a:pathLst>
            </a:custGeom>
            <a:solidFill>
              <a:srgbClr val="FFFFFF">
                <a:alpha val="1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393691"/>
              <a:ext cx="7754620" cy="749935"/>
            </a:xfrm>
            <a:custGeom>
              <a:avLst/>
              <a:gdLst/>
              <a:ahLst/>
              <a:cxnLst/>
              <a:rect l="l" t="t" r="r" b="b"/>
              <a:pathLst>
                <a:path w="7754620" h="749935">
                  <a:moveTo>
                    <a:pt x="7367651" y="0"/>
                  </a:moveTo>
                  <a:lnTo>
                    <a:pt x="0" y="0"/>
                  </a:lnTo>
                  <a:lnTo>
                    <a:pt x="0" y="749806"/>
                  </a:lnTo>
                  <a:lnTo>
                    <a:pt x="7754111" y="749806"/>
                  </a:lnTo>
                  <a:lnTo>
                    <a:pt x="7367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8700" y="4166615"/>
              <a:ext cx="8115300" cy="227329"/>
            </a:xfrm>
            <a:custGeom>
              <a:avLst/>
              <a:gdLst/>
              <a:ahLst/>
              <a:cxnLst/>
              <a:rect l="l" t="t" r="r" b="b"/>
              <a:pathLst>
                <a:path w="8115300" h="227329">
                  <a:moveTo>
                    <a:pt x="8115300" y="0"/>
                  </a:moveTo>
                  <a:lnTo>
                    <a:pt x="0" y="0"/>
                  </a:lnTo>
                  <a:lnTo>
                    <a:pt x="117043" y="227076"/>
                  </a:lnTo>
                  <a:lnTo>
                    <a:pt x="8115300" y="227076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07439" y="1923110"/>
            <a:ext cx="441452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435">
                <a:solidFill>
                  <a:srgbClr val="FFFFFF"/>
                </a:solidFill>
                <a:latin typeface="Verdana"/>
                <a:cs typeface="Verdana"/>
              </a:rPr>
              <a:t>1.</a:t>
            </a:r>
            <a:endParaRPr sz="4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800" spc="-585">
                <a:solidFill>
                  <a:srgbClr val="FFFFFF"/>
                </a:solidFill>
                <a:latin typeface="Verdana"/>
                <a:cs typeface="Verdana"/>
              </a:rPr>
              <a:t>Transition</a:t>
            </a:r>
            <a:r>
              <a:rPr dirty="0" sz="4800" spc="-7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600">
                <a:solidFill>
                  <a:srgbClr val="FFFFFF"/>
                </a:solidFill>
                <a:latin typeface="Verdana"/>
                <a:cs typeface="Verdana"/>
              </a:rPr>
              <a:t>headline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439" y="3513785"/>
            <a:ext cx="48653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Let’s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start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with the first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set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of</a:t>
            </a:r>
            <a:r>
              <a:rPr dirty="0" sz="2400" spc="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slides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77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097020" cy="5143500"/>
            <a:chOff x="0" y="0"/>
            <a:chExt cx="409702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97020" cy="5143500"/>
            </a:xfrm>
            <a:custGeom>
              <a:avLst/>
              <a:gdLst/>
              <a:ahLst/>
              <a:cxnLst/>
              <a:rect l="l" t="t" r="r" b="b"/>
              <a:pathLst>
                <a:path w="4097020" h="5143500">
                  <a:moveTo>
                    <a:pt x="1429583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963877" y="5143498"/>
                  </a:lnTo>
                  <a:lnTo>
                    <a:pt x="4096512" y="5143143"/>
                  </a:lnTo>
                  <a:lnTo>
                    <a:pt x="1429583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35150" cy="734695"/>
            </a:xfrm>
            <a:custGeom>
              <a:avLst/>
              <a:gdLst/>
              <a:ahLst/>
              <a:cxnLst/>
              <a:rect l="l" t="t" r="r" b="b"/>
              <a:pathLst>
                <a:path w="1835150" h="734695">
                  <a:moveTo>
                    <a:pt x="1456289" y="0"/>
                  </a:moveTo>
                  <a:lnTo>
                    <a:pt x="0" y="0"/>
                  </a:lnTo>
                  <a:lnTo>
                    <a:pt x="0" y="734567"/>
                  </a:lnTo>
                  <a:lnTo>
                    <a:pt x="1834895" y="734567"/>
                  </a:lnTo>
                  <a:lnTo>
                    <a:pt x="1456289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8131" y="0"/>
            <a:ext cx="618490" cy="2312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0" spc="-2220">
                <a:solidFill>
                  <a:srgbClr val="FFFFFF"/>
                </a:solidFill>
              </a:rPr>
              <a:t>“</a:t>
            </a:r>
            <a:endParaRPr sz="15000"/>
          </a:p>
        </p:txBody>
      </p:sp>
      <p:sp>
        <p:nvSpPr>
          <p:cNvPr id="6" name="object 6"/>
          <p:cNvSpPr/>
          <p:nvPr/>
        </p:nvSpPr>
        <p:spPr>
          <a:xfrm>
            <a:off x="1449509" y="0"/>
            <a:ext cx="737870" cy="734695"/>
          </a:xfrm>
          <a:custGeom>
            <a:avLst/>
            <a:gdLst/>
            <a:ahLst/>
            <a:cxnLst/>
            <a:rect l="l" t="t" r="r" b="b"/>
            <a:pathLst>
              <a:path w="737869" h="734695">
                <a:moveTo>
                  <a:pt x="361188" y="0"/>
                </a:moveTo>
                <a:lnTo>
                  <a:pt x="0" y="0"/>
                </a:lnTo>
                <a:lnTo>
                  <a:pt x="376242" y="734567"/>
                </a:lnTo>
                <a:lnTo>
                  <a:pt x="737430" y="734567"/>
                </a:lnTo>
                <a:lnTo>
                  <a:pt x="361188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626352" y="4395215"/>
            <a:ext cx="2517775" cy="748665"/>
            <a:chOff x="6626352" y="4395215"/>
            <a:chExt cx="2517775" cy="748665"/>
          </a:xfrm>
        </p:grpSpPr>
        <p:sp>
          <p:nvSpPr>
            <p:cNvPr id="8" name="object 8"/>
            <p:cNvSpPr/>
            <p:nvPr/>
          </p:nvSpPr>
          <p:spPr>
            <a:xfrm>
              <a:off x="6957060" y="4395215"/>
              <a:ext cx="2186940" cy="748665"/>
            </a:xfrm>
            <a:custGeom>
              <a:avLst/>
              <a:gdLst/>
              <a:ahLst/>
              <a:cxnLst/>
              <a:rect l="l" t="t" r="r" b="b"/>
              <a:pathLst>
                <a:path w="2186940" h="748664">
                  <a:moveTo>
                    <a:pt x="2186940" y="0"/>
                  </a:moveTo>
                  <a:lnTo>
                    <a:pt x="0" y="0"/>
                  </a:lnTo>
                  <a:lnTo>
                    <a:pt x="385698" y="748282"/>
                  </a:lnTo>
                  <a:lnTo>
                    <a:pt x="2186940" y="748282"/>
                  </a:lnTo>
                  <a:lnTo>
                    <a:pt x="2186940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26352" y="4395215"/>
              <a:ext cx="745490" cy="748665"/>
            </a:xfrm>
            <a:custGeom>
              <a:avLst/>
              <a:gdLst/>
              <a:ahLst/>
              <a:cxnLst/>
              <a:rect l="l" t="t" r="r" b="b"/>
              <a:pathLst>
                <a:path w="745490" h="748664">
                  <a:moveTo>
                    <a:pt x="361188" y="0"/>
                  </a:moveTo>
                  <a:lnTo>
                    <a:pt x="0" y="0"/>
                  </a:lnTo>
                  <a:lnTo>
                    <a:pt x="384048" y="748283"/>
                  </a:lnTo>
                  <a:lnTo>
                    <a:pt x="745236" y="748283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69339" y="1575638"/>
            <a:ext cx="703516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0" i="1">
                <a:solidFill>
                  <a:srgbClr val="212121"/>
                </a:solidFill>
                <a:latin typeface="Trebuchet MS"/>
                <a:cs typeface="Trebuchet MS"/>
              </a:rPr>
              <a:t>Quotations </a:t>
            </a:r>
            <a:r>
              <a:rPr dirty="0" sz="3600" spc="-114" i="1">
                <a:solidFill>
                  <a:srgbClr val="212121"/>
                </a:solidFill>
                <a:latin typeface="Trebuchet MS"/>
                <a:cs typeface="Trebuchet MS"/>
              </a:rPr>
              <a:t>are </a:t>
            </a:r>
            <a:r>
              <a:rPr dirty="0" sz="3600" spc="10" i="1">
                <a:solidFill>
                  <a:srgbClr val="212121"/>
                </a:solidFill>
                <a:latin typeface="Trebuchet MS"/>
                <a:cs typeface="Trebuchet MS"/>
              </a:rPr>
              <a:t>commonly </a:t>
            </a:r>
            <a:r>
              <a:rPr dirty="0" sz="3600" spc="-150" i="1">
                <a:solidFill>
                  <a:srgbClr val="212121"/>
                </a:solidFill>
                <a:latin typeface="Trebuchet MS"/>
                <a:cs typeface="Trebuchet MS"/>
              </a:rPr>
              <a:t>printed  </a:t>
            </a:r>
            <a:r>
              <a:rPr dirty="0" sz="3600" spc="190" i="1">
                <a:solidFill>
                  <a:srgbClr val="212121"/>
                </a:solidFill>
                <a:latin typeface="Trebuchet MS"/>
                <a:cs typeface="Trebuchet MS"/>
              </a:rPr>
              <a:t>as </a:t>
            </a:r>
            <a:r>
              <a:rPr dirty="0" sz="3600" spc="25" i="1">
                <a:solidFill>
                  <a:srgbClr val="212121"/>
                </a:solidFill>
                <a:latin typeface="Trebuchet MS"/>
                <a:cs typeface="Trebuchet MS"/>
              </a:rPr>
              <a:t>a </a:t>
            </a:r>
            <a:r>
              <a:rPr dirty="0" sz="3600" spc="75" i="1">
                <a:solidFill>
                  <a:srgbClr val="212121"/>
                </a:solidFill>
                <a:latin typeface="Trebuchet MS"/>
                <a:cs typeface="Trebuchet MS"/>
              </a:rPr>
              <a:t>means </a:t>
            </a:r>
            <a:r>
              <a:rPr dirty="0" sz="3600" spc="-75" i="1">
                <a:solidFill>
                  <a:srgbClr val="212121"/>
                </a:solidFill>
                <a:latin typeface="Trebuchet MS"/>
                <a:cs typeface="Trebuchet MS"/>
              </a:rPr>
              <a:t>of </a:t>
            </a:r>
            <a:r>
              <a:rPr dirty="0" sz="3600" spc="-95" i="1">
                <a:solidFill>
                  <a:srgbClr val="212121"/>
                </a:solidFill>
                <a:latin typeface="Trebuchet MS"/>
                <a:cs typeface="Trebuchet MS"/>
              </a:rPr>
              <a:t>inspiration </a:t>
            </a:r>
            <a:r>
              <a:rPr dirty="0" sz="3600" spc="-10" i="1">
                <a:solidFill>
                  <a:srgbClr val="212121"/>
                </a:solidFill>
                <a:latin typeface="Trebuchet MS"/>
                <a:cs typeface="Trebuchet MS"/>
              </a:rPr>
              <a:t>and </a:t>
            </a:r>
            <a:r>
              <a:rPr dirty="0" sz="3600" spc="-140" i="1">
                <a:solidFill>
                  <a:srgbClr val="212121"/>
                </a:solidFill>
                <a:latin typeface="Trebuchet MS"/>
                <a:cs typeface="Trebuchet MS"/>
              </a:rPr>
              <a:t>to  </a:t>
            </a:r>
            <a:r>
              <a:rPr dirty="0" sz="3600" spc="-65" i="1">
                <a:solidFill>
                  <a:srgbClr val="212121"/>
                </a:solidFill>
                <a:latin typeface="Trebuchet MS"/>
                <a:cs typeface="Trebuchet MS"/>
              </a:rPr>
              <a:t>invoke </a:t>
            </a:r>
            <a:r>
              <a:rPr dirty="0" sz="3600" spc="-45" i="1">
                <a:solidFill>
                  <a:srgbClr val="212121"/>
                </a:solidFill>
                <a:latin typeface="Trebuchet MS"/>
                <a:cs typeface="Trebuchet MS"/>
              </a:rPr>
              <a:t>philosophical </a:t>
            </a:r>
            <a:r>
              <a:rPr dirty="0" sz="3600" spc="-40" i="1">
                <a:solidFill>
                  <a:srgbClr val="212121"/>
                </a:solidFill>
                <a:latin typeface="Trebuchet MS"/>
                <a:cs typeface="Trebuchet MS"/>
              </a:rPr>
              <a:t>thoughts</a:t>
            </a:r>
            <a:r>
              <a:rPr dirty="0" sz="3600" spc="-50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3600" spc="-90" i="1">
                <a:solidFill>
                  <a:srgbClr val="212121"/>
                </a:solidFill>
                <a:latin typeface="Trebuchet MS"/>
                <a:cs typeface="Trebuchet MS"/>
              </a:rPr>
              <a:t>from  </a:t>
            </a:r>
            <a:r>
              <a:rPr dirty="0" sz="3600" spc="-165" i="1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dirty="0" sz="3600" spc="-220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3600" spc="-160" i="1">
                <a:solidFill>
                  <a:srgbClr val="212121"/>
                </a:solidFill>
                <a:latin typeface="Trebuchet MS"/>
                <a:cs typeface="Trebuchet MS"/>
              </a:rPr>
              <a:t>reader.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944" y="447243"/>
            <a:ext cx="20173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2400" spc="-26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400" spc="-39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400" spc="-275">
                <a:solidFill>
                  <a:srgbClr val="FFFFFF"/>
                </a:solidFill>
                <a:latin typeface="Verdana"/>
                <a:cs typeface="Verdana"/>
              </a:rPr>
              <a:t>slide</a:t>
            </a:r>
            <a:r>
              <a:rPr dirty="0" sz="2400" spc="-5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2494" y="1338148"/>
            <a:ext cx="5144135" cy="94106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0">
                <a:latin typeface="Noto Sans Symbols"/>
                <a:cs typeface="Noto Sans Symbols"/>
              </a:rPr>
              <a:t>▸</a:t>
            </a:r>
            <a:r>
              <a:rPr dirty="0" sz="3000" spc="300">
                <a:solidFill>
                  <a:srgbClr val="212121"/>
                </a:solidFill>
                <a:latin typeface="RobotoRegular"/>
                <a:cs typeface="RobotoRegular"/>
              </a:rPr>
              <a:t>Here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you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have a list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of</a:t>
            </a:r>
            <a:r>
              <a:rPr dirty="0" sz="3000" spc="-39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items</a:t>
            </a:r>
            <a:endParaRPr sz="3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000" spc="375">
                <a:latin typeface="Noto Sans Symbols"/>
                <a:cs typeface="Noto Sans Symbols"/>
              </a:rPr>
              <a:t>▸</a:t>
            </a:r>
            <a:r>
              <a:rPr dirty="0" sz="3000" spc="375">
                <a:solidFill>
                  <a:srgbClr val="212121"/>
                </a:solidFill>
                <a:latin typeface="RobotoRegular"/>
                <a:cs typeface="RobotoRegular"/>
              </a:rPr>
              <a:t>And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some</a:t>
            </a:r>
            <a:r>
              <a:rPr dirty="0" sz="3000" spc="-40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text</a:t>
            </a:r>
            <a:endParaRPr sz="3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88010" rIns="0" bIns="0" rtlCol="0" vert="horz">
            <a:spAutoFit/>
          </a:bodyPr>
          <a:lstStyle/>
          <a:p>
            <a:pPr marL="1195705" marR="579120" indent="-228600">
              <a:lnSpc>
                <a:spcPct val="100000"/>
              </a:lnSpc>
              <a:spcBef>
                <a:spcPts val="100"/>
              </a:spcBef>
            </a:pPr>
            <a:r>
              <a:rPr dirty="0" spc="380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pc="380"/>
              <a:t>But </a:t>
            </a:r>
            <a:r>
              <a:rPr dirty="0" spc="-10"/>
              <a:t>remember </a:t>
            </a:r>
            <a:r>
              <a:rPr dirty="0"/>
              <a:t>not to </a:t>
            </a:r>
            <a:r>
              <a:rPr dirty="0" spc="-5"/>
              <a:t>overload</a:t>
            </a:r>
            <a:r>
              <a:rPr dirty="0" spc="-505"/>
              <a:t> </a:t>
            </a:r>
            <a:r>
              <a:rPr dirty="0" spc="-5"/>
              <a:t>your  </a:t>
            </a:r>
            <a:r>
              <a:rPr dirty="0"/>
              <a:t>slides </a:t>
            </a:r>
            <a:r>
              <a:rPr dirty="0" spc="-5"/>
              <a:t>with</a:t>
            </a:r>
            <a:r>
              <a:rPr dirty="0" spc="-50"/>
              <a:t> </a:t>
            </a:r>
            <a:r>
              <a:rPr dirty="0" spc="-5"/>
              <a:t>content</a:t>
            </a:r>
          </a:p>
          <a:p>
            <a:pPr marL="739140" marR="5080">
              <a:lnSpc>
                <a:spcPct val="100000"/>
              </a:lnSpc>
            </a:pPr>
            <a:r>
              <a:rPr dirty="0"/>
              <a:t>You audience </a:t>
            </a:r>
            <a:r>
              <a:rPr dirty="0" spc="-5"/>
              <a:t>will </a:t>
            </a:r>
            <a:r>
              <a:rPr dirty="0"/>
              <a:t>listen to </a:t>
            </a:r>
            <a:r>
              <a:rPr dirty="0" spc="-5"/>
              <a:t>you or read</a:t>
            </a:r>
            <a:r>
              <a:rPr dirty="0" spc="-180"/>
              <a:t> </a:t>
            </a:r>
            <a:r>
              <a:rPr dirty="0"/>
              <a:t>the  </a:t>
            </a:r>
            <a:r>
              <a:rPr dirty="0" spc="-5"/>
              <a:t>content, but won’t </a:t>
            </a:r>
            <a:r>
              <a:rPr dirty="0"/>
              <a:t>do</a:t>
            </a:r>
            <a:r>
              <a:rPr dirty="0" spc="-95"/>
              <a:t> </a:t>
            </a:r>
            <a:r>
              <a:rPr dirty="0" spc="-5"/>
              <a:t>both.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79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097020" cy="5143500"/>
            <a:chOff x="0" y="0"/>
            <a:chExt cx="409702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97020" cy="5143500"/>
            </a:xfrm>
            <a:custGeom>
              <a:avLst/>
              <a:gdLst/>
              <a:ahLst/>
              <a:cxnLst/>
              <a:rect l="l" t="t" r="r" b="b"/>
              <a:pathLst>
                <a:path w="4097020" h="5143500">
                  <a:moveTo>
                    <a:pt x="1429583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963877" y="5143498"/>
                  </a:lnTo>
                  <a:lnTo>
                    <a:pt x="4096512" y="5143143"/>
                  </a:lnTo>
                  <a:lnTo>
                    <a:pt x="1429583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35150" cy="734695"/>
            </a:xfrm>
            <a:custGeom>
              <a:avLst/>
              <a:gdLst/>
              <a:ahLst/>
              <a:cxnLst/>
              <a:rect l="l" t="t" r="r" b="b"/>
              <a:pathLst>
                <a:path w="1835150" h="734695">
                  <a:moveTo>
                    <a:pt x="1456289" y="0"/>
                  </a:moveTo>
                  <a:lnTo>
                    <a:pt x="0" y="0"/>
                  </a:lnTo>
                  <a:lnTo>
                    <a:pt x="0" y="734567"/>
                  </a:lnTo>
                  <a:lnTo>
                    <a:pt x="1834895" y="734567"/>
                  </a:lnTo>
                  <a:lnTo>
                    <a:pt x="1456289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48131" y="0"/>
            <a:ext cx="618490" cy="231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0" spc="-2220">
                <a:solidFill>
                  <a:srgbClr val="FFFFFF"/>
                </a:solidFill>
                <a:latin typeface="Verdana"/>
                <a:cs typeface="Verdana"/>
              </a:rPr>
              <a:t>“</a:t>
            </a:r>
            <a:endParaRPr sz="15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9509" y="0"/>
            <a:ext cx="737870" cy="734695"/>
          </a:xfrm>
          <a:custGeom>
            <a:avLst/>
            <a:gdLst/>
            <a:ahLst/>
            <a:cxnLst/>
            <a:rect l="l" t="t" r="r" b="b"/>
            <a:pathLst>
              <a:path w="737869" h="734695">
                <a:moveTo>
                  <a:pt x="361188" y="0"/>
                </a:moveTo>
                <a:lnTo>
                  <a:pt x="0" y="0"/>
                </a:lnTo>
                <a:lnTo>
                  <a:pt x="376242" y="734567"/>
                </a:lnTo>
                <a:lnTo>
                  <a:pt x="737430" y="734567"/>
                </a:lnTo>
                <a:lnTo>
                  <a:pt x="361188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626352" y="4395215"/>
            <a:ext cx="2517775" cy="748665"/>
            <a:chOff x="6626352" y="4395215"/>
            <a:chExt cx="2517775" cy="748665"/>
          </a:xfrm>
        </p:grpSpPr>
        <p:sp>
          <p:nvSpPr>
            <p:cNvPr id="8" name="object 8"/>
            <p:cNvSpPr/>
            <p:nvPr/>
          </p:nvSpPr>
          <p:spPr>
            <a:xfrm>
              <a:off x="6957060" y="4395215"/>
              <a:ext cx="2186940" cy="748665"/>
            </a:xfrm>
            <a:custGeom>
              <a:avLst/>
              <a:gdLst/>
              <a:ahLst/>
              <a:cxnLst/>
              <a:rect l="l" t="t" r="r" b="b"/>
              <a:pathLst>
                <a:path w="2186940" h="748664">
                  <a:moveTo>
                    <a:pt x="2186940" y="0"/>
                  </a:moveTo>
                  <a:lnTo>
                    <a:pt x="0" y="0"/>
                  </a:lnTo>
                  <a:lnTo>
                    <a:pt x="385698" y="748282"/>
                  </a:lnTo>
                  <a:lnTo>
                    <a:pt x="2186940" y="748282"/>
                  </a:lnTo>
                  <a:lnTo>
                    <a:pt x="2186940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26352" y="4395215"/>
              <a:ext cx="745490" cy="748665"/>
            </a:xfrm>
            <a:custGeom>
              <a:avLst/>
              <a:gdLst/>
              <a:ahLst/>
              <a:cxnLst/>
              <a:rect l="l" t="t" r="r" b="b"/>
              <a:pathLst>
                <a:path w="745490" h="748664">
                  <a:moveTo>
                    <a:pt x="361188" y="0"/>
                  </a:moveTo>
                  <a:lnTo>
                    <a:pt x="0" y="0"/>
                  </a:lnTo>
                  <a:lnTo>
                    <a:pt x="384048" y="748283"/>
                  </a:lnTo>
                  <a:lnTo>
                    <a:pt x="745236" y="748283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69339" y="1575638"/>
            <a:ext cx="6718934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50" i="1">
                <a:solidFill>
                  <a:srgbClr val="212121"/>
                </a:solidFill>
                <a:latin typeface="Trebuchet MS"/>
                <a:cs typeface="Trebuchet MS"/>
              </a:rPr>
              <a:t>La </a:t>
            </a:r>
            <a:r>
              <a:rPr dirty="0" sz="3600" spc="-30" i="1">
                <a:solidFill>
                  <a:srgbClr val="212121"/>
                </a:solidFill>
                <a:latin typeface="Trebuchet MS"/>
                <a:cs typeface="Trebuchet MS"/>
              </a:rPr>
              <a:t>responsabilidad</a:t>
            </a:r>
            <a:r>
              <a:rPr dirty="0" sz="3600" spc="-82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3600" spc="-45" i="1">
                <a:solidFill>
                  <a:srgbClr val="212121"/>
                </a:solidFill>
                <a:latin typeface="Trebuchet MS"/>
                <a:cs typeface="Trebuchet MS"/>
              </a:rPr>
              <a:t>de </a:t>
            </a:r>
            <a:r>
              <a:rPr dirty="0" sz="3600" spc="-50" i="1">
                <a:solidFill>
                  <a:srgbClr val="212121"/>
                </a:solidFill>
                <a:latin typeface="Trebuchet MS"/>
                <a:cs typeface="Trebuchet MS"/>
              </a:rPr>
              <a:t>hacer buen  </a:t>
            </a:r>
            <a:r>
              <a:rPr dirty="0" sz="3600" spc="40" i="1">
                <a:solidFill>
                  <a:srgbClr val="212121"/>
                </a:solidFill>
                <a:latin typeface="Trebuchet MS"/>
                <a:cs typeface="Trebuchet MS"/>
              </a:rPr>
              <a:t>código</a:t>
            </a:r>
            <a:r>
              <a:rPr dirty="0" sz="3600" spc="-200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3600" spc="145" i="1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dirty="0" sz="3600" spc="-204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3600" spc="-45" i="1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dirty="0" sz="3600" spc="-210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3600" spc="40" i="1">
                <a:solidFill>
                  <a:srgbClr val="212121"/>
                </a:solidFill>
                <a:latin typeface="Trebuchet MS"/>
                <a:cs typeface="Trebuchet MS"/>
              </a:rPr>
              <a:t>los</a:t>
            </a:r>
            <a:r>
              <a:rPr dirty="0" sz="3600" spc="-21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3600" spc="-45" i="1">
                <a:solidFill>
                  <a:srgbClr val="212121"/>
                </a:solidFill>
                <a:latin typeface="Trebuchet MS"/>
                <a:cs typeface="Trebuchet MS"/>
              </a:rPr>
              <a:t>programadores.</a:t>
            </a:r>
            <a:endParaRPr sz="3600">
              <a:latin typeface="Trebuchet MS"/>
              <a:cs typeface="Trebuchet MS"/>
            </a:endParaRPr>
          </a:p>
          <a:p>
            <a:pPr marL="12700" marR="927100">
              <a:lnSpc>
                <a:spcPct val="100000"/>
              </a:lnSpc>
              <a:spcBef>
                <a:spcPts val="5"/>
              </a:spcBef>
            </a:pPr>
            <a:r>
              <a:rPr dirty="0" sz="3600" spc="20" i="1">
                <a:solidFill>
                  <a:srgbClr val="212121"/>
                </a:solidFill>
                <a:latin typeface="Trebuchet MS"/>
                <a:cs typeface="Trebuchet MS"/>
              </a:rPr>
              <a:t>Hay</a:t>
            </a:r>
            <a:r>
              <a:rPr dirty="0" sz="3600" spc="-21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3600" spc="-50" i="1">
                <a:solidFill>
                  <a:srgbClr val="212121"/>
                </a:solidFill>
                <a:latin typeface="Trebuchet MS"/>
                <a:cs typeface="Trebuchet MS"/>
              </a:rPr>
              <a:t>que</a:t>
            </a:r>
            <a:r>
              <a:rPr dirty="0" sz="3600" spc="-21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3600" spc="10" i="1">
                <a:solidFill>
                  <a:srgbClr val="212121"/>
                </a:solidFill>
                <a:latin typeface="Trebuchet MS"/>
                <a:cs typeface="Trebuchet MS"/>
              </a:rPr>
              <a:t>negarse</a:t>
            </a:r>
            <a:r>
              <a:rPr dirty="0" sz="3600" spc="-240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3600" spc="25" i="1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3600" spc="-210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3600" spc="-50" i="1">
                <a:solidFill>
                  <a:srgbClr val="212121"/>
                </a:solidFill>
                <a:latin typeface="Trebuchet MS"/>
                <a:cs typeface="Trebuchet MS"/>
              </a:rPr>
              <a:t>hacer</a:t>
            </a:r>
            <a:r>
              <a:rPr dirty="0" sz="3600" spc="-210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3600" spc="-60" i="1">
                <a:solidFill>
                  <a:srgbClr val="212121"/>
                </a:solidFill>
                <a:latin typeface="Trebuchet MS"/>
                <a:cs typeface="Trebuchet MS"/>
              </a:rPr>
              <a:t>mal  </a:t>
            </a:r>
            <a:r>
              <a:rPr dirty="0" sz="3600" spc="-20" i="1">
                <a:solidFill>
                  <a:srgbClr val="212121"/>
                </a:solidFill>
                <a:latin typeface="Trebuchet MS"/>
                <a:cs typeface="Trebuchet MS"/>
              </a:rPr>
              <a:t>código.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9619" y="2646933"/>
            <a:ext cx="47656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405">
                <a:solidFill>
                  <a:srgbClr val="FF8600"/>
                </a:solidFill>
                <a:latin typeface="Verdana"/>
                <a:cs typeface="Verdana"/>
              </a:rPr>
              <a:t>BIG</a:t>
            </a:r>
            <a:r>
              <a:rPr dirty="0" sz="7200" spc="-117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7200" spc="-1130">
                <a:solidFill>
                  <a:srgbClr val="FF8600"/>
                </a:solidFill>
                <a:latin typeface="Verdana"/>
                <a:cs typeface="Verdana"/>
              </a:rPr>
              <a:t>CONCEPT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9619" y="3704335"/>
            <a:ext cx="55435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Bring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the attention of your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audience</a:t>
            </a:r>
            <a:r>
              <a:rPr dirty="0" sz="2400" spc="7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over</a:t>
            </a:r>
            <a:endParaRPr sz="24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a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key concept using icons or</a:t>
            </a:r>
            <a:r>
              <a:rPr dirty="0" sz="2400" spc="3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illustrations</a:t>
            </a:r>
            <a:endParaRPr sz="2400">
              <a:latin typeface="RobotoRegular"/>
              <a:cs typeface="RobotoRegula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49795" y="498348"/>
            <a:ext cx="1786255" cy="2059939"/>
            <a:chOff x="6749795" y="498348"/>
            <a:chExt cx="1786255" cy="2059939"/>
          </a:xfrm>
        </p:grpSpPr>
        <p:sp>
          <p:nvSpPr>
            <p:cNvPr id="6" name="object 6"/>
            <p:cNvSpPr/>
            <p:nvPr/>
          </p:nvSpPr>
          <p:spPr>
            <a:xfrm>
              <a:off x="6759701" y="508254"/>
              <a:ext cx="1645920" cy="1645920"/>
            </a:xfrm>
            <a:custGeom>
              <a:avLst/>
              <a:gdLst/>
              <a:ahLst/>
              <a:cxnLst/>
              <a:rect l="l" t="t" r="r" b="b"/>
              <a:pathLst>
                <a:path w="1645920" h="1645920">
                  <a:moveTo>
                    <a:pt x="609600" y="1429512"/>
                  </a:moveTo>
                  <a:lnTo>
                    <a:pt x="653796" y="1441831"/>
                  </a:lnTo>
                  <a:lnTo>
                    <a:pt x="695451" y="1451610"/>
                  </a:lnTo>
                  <a:lnTo>
                    <a:pt x="739775" y="1456563"/>
                  </a:lnTo>
                  <a:lnTo>
                    <a:pt x="783844" y="1461516"/>
                  </a:lnTo>
                  <a:lnTo>
                    <a:pt x="828167" y="1461516"/>
                  </a:lnTo>
                  <a:lnTo>
                    <a:pt x="872236" y="1458976"/>
                  </a:lnTo>
                  <a:lnTo>
                    <a:pt x="914019" y="1454023"/>
                  </a:lnTo>
                  <a:lnTo>
                    <a:pt x="958088" y="1444244"/>
                  </a:lnTo>
                  <a:lnTo>
                    <a:pt x="999871" y="1434465"/>
                  </a:lnTo>
                  <a:lnTo>
                    <a:pt x="1044067" y="1419733"/>
                  </a:lnTo>
                  <a:lnTo>
                    <a:pt x="1083437" y="1402588"/>
                  </a:lnTo>
                  <a:lnTo>
                    <a:pt x="1125220" y="1382903"/>
                  </a:lnTo>
                  <a:lnTo>
                    <a:pt x="1164336" y="1358392"/>
                  </a:lnTo>
                  <a:lnTo>
                    <a:pt x="1201293" y="1333754"/>
                  </a:lnTo>
                  <a:lnTo>
                    <a:pt x="1237996" y="1304417"/>
                  </a:lnTo>
                  <a:lnTo>
                    <a:pt x="1272413" y="1272413"/>
                  </a:lnTo>
                  <a:lnTo>
                    <a:pt x="1304290" y="1237996"/>
                  </a:lnTo>
                  <a:lnTo>
                    <a:pt x="1333753" y="1201293"/>
                  </a:lnTo>
                  <a:lnTo>
                    <a:pt x="1358265" y="1164463"/>
                  </a:lnTo>
                  <a:lnTo>
                    <a:pt x="1382902" y="1125220"/>
                  </a:lnTo>
                  <a:lnTo>
                    <a:pt x="1402588" y="1083437"/>
                  </a:lnTo>
                  <a:lnTo>
                    <a:pt x="1419732" y="1044067"/>
                  </a:lnTo>
                  <a:lnTo>
                    <a:pt x="1434465" y="999998"/>
                  </a:lnTo>
                  <a:lnTo>
                    <a:pt x="1444244" y="958215"/>
                  </a:lnTo>
                  <a:lnTo>
                    <a:pt x="1454023" y="914019"/>
                  </a:lnTo>
                  <a:lnTo>
                    <a:pt x="1458976" y="872236"/>
                  </a:lnTo>
                  <a:lnTo>
                    <a:pt x="1461389" y="828167"/>
                  </a:lnTo>
                  <a:lnTo>
                    <a:pt x="1461389" y="783971"/>
                  </a:lnTo>
                  <a:lnTo>
                    <a:pt x="1456436" y="739775"/>
                  </a:lnTo>
                  <a:lnTo>
                    <a:pt x="1451609" y="695579"/>
                  </a:lnTo>
                  <a:lnTo>
                    <a:pt x="1441703" y="653796"/>
                  </a:lnTo>
                  <a:lnTo>
                    <a:pt x="1429512" y="609600"/>
                  </a:lnTo>
                </a:path>
                <a:path w="1645920" h="1645920">
                  <a:moveTo>
                    <a:pt x="1621281" y="24637"/>
                  </a:moveTo>
                  <a:lnTo>
                    <a:pt x="1606550" y="12319"/>
                  </a:lnTo>
                  <a:lnTo>
                    <a:pt x="1589404" y="4953"/>
                  </a:lnTo>
                  <a:lnTo>
                    <a:pt x="1567306" y="0"/>
                  </a:lnTo>
                  <a:lnTo>
                    <a:pt x="1545208" y="0"/>
                  </a:lnTo>
                  <a:lnTo>
                    <a:pt x="1488694" y="7366"/>
                  </a:lnTo>
                  <a:lnTo>
                    <a:pt x="1422400" y="29591"/>
                  </a:lnTo>
                  <a:lnTo>
                    <a:pt x="1385443" y="44323"/>
                  </a:lnTo>
                  <a:lnTo>
                    <a:pt x="1346200" y="61468"/>
                  </a:lnTo>
                  <a:lnTo>
                    <a:pt x="1306956" y="83566"/>
                  </a:lnTo>
                  <a:lnTo>
                    <a:pt x="1265174" y="105663"/>
                  </a:lnTo>
                  <a:lnTo>
                    <a:pt x="1176654" y="162179"/>
                  </a:lnTo>
                  <a:lnTo>
                    <a:pt x="1080897" y="228473"/>
                  </a:lnTo>
                  <a:lnTo>
                    <a:pt x="1036701" y="211328"/>
                  </a:lnTo>
                  <a:lnTo>
                    <a:pt x="989965" y="196596"/>
                  </a:lnTo>
                  <a:lnTo>
                    <a:pt x="943228" y="186690"/>
                  </a:lnTo>
                  <a:lnTo>
                    <a:pt x="896747" y="179324"/>
                  </a:lnTo>
                  <a:lnTo>
                    <a:pt x="850011" y="174498"/>
                  </a:lnTo>
                  <a:lnTo>
                    <a:pt x="800862" y="174498"/>
                  </a:lnTo>
                  <a:lnTo>
                    <a:pt x="754126" y="179324"/>
                  </a:lnTo>
                  <a:lnTo>
                    <a:pt x="707517" y="184276"/>
                  </a:lnTo>
                  <a:lnTo>
                    <a:pt x="660780" y="194056"/>
                  </a:lnTo>
                  <a:lnTo>
                    <a:pt x="614172" y="208787"/>
                  </a:lnTo>
                  <a:lnTo>
                    <a:pt x="569849" y="226060"/>
                  </a:lnTo>
                  <a:lnTo>
                    <a:pt x="525652" y="245745"/>
                  </a:lnTo>
                  <a:lnTo>
                    <a:pt x="481583" y="270256"/>
                  </a:lnTo>
                  <a:lnTo>
                    <a:pt x="442214" y="299720"/>
                  </a:lnTo>
                  <a:lnTo>
                    <a:pt x="402844" y="329184"/>
                  </a:lnTo>
                  <a:lnTo>
                    <a:pt x="363600" y="363600"/>
                  </a:lnTo>
                  <a:lnTo>
                    <a:pt x="329183" y="402971"/>
                  </a:lnTo>
                  <a:lnTo>
                    <a:pt x="299720" y="442213"/>
                  </a:lnTo>
                  <a:lnTo>
                    <a:pt x="270255" y="481457"/>
                  </a:lnTo>
                  <a:lnTo>
                    <a:pt x="245745" y="525653"/>
                  </a:lnTo>
                  <a:lnTo>
                    <a:pt x="226059" y="569976"/>
                  </a:lnTo>
                  <a:lnTo>
                    <a:pt x="208788" y="614172"/>
                  </a:lnTo>
                  <a:lnTo>
                    <a:pt x="194055" y="660781"/>
                  </a:lnTo>
                  <a:lnTo>
                    <a:pt x="184276" y="707517"/>
                  </a:lnTo>
                  <a:lnTo>
                    <a:pt x="179324" y="754126"/>
                  </a:lnTo>
                  <a:lnTo>
                    <a:pt x="174371" y="800862"/>
                  </a:lnTo>
                  <a:lnTo>
                    <a:pt x="174371" y="849884"/>
                  </a:lnTo>
                  <a:lnTo>
                    <a:pt x="179324" y="896620"/>
                  </a:lnTo>
                  <a:lnTo>
                    <a:pt x="186690" y="943356"/>
                  </a:lnTo>
                  <a:lnTo>
                    <a:pt x="196469" y="989965"/>
                  </a:lnTo>
                  <a:lnTo>
                    <a:pt x="211327" y="1036574"/>
                  </a:lnTo>
                  <a:lnTo>
                    <a:pt x="228473" y="1080770"/>
                  </a:lnTo>
                  <a:lnTo>
                    <a:pt x="162051" y="1176655"/>
                  </a:lnTo>
                  <a:lnTo>
                    <a:pt x="105664" y="1265047"/>
                  </a:lnTo>
                  <a:lnTo>
                    <a:pt x="83566" y="1306830"/>
                  </a:lnTo>
                  <a:lnTo>
                    <a:pt x="61468" y="1346200"/>
                  </a:lnTo>
                  <a:lnTo>
                    <a:pt x="44196" y="1385443"/>
                  </a:lnTo>
                  <a:lnTo>
                    <a:pt x="29464" y="1422273"/>
                  </a:lnTo>
                  <a:lnTo>
                    <a:pt x="7366" y="1488567"/>
                  </a:lnTo>
                  <a:lnTo>
                    <a:pt x="0" y="1545209"/>
                  </a:lnTo>
                  <a:lnTo>
                    <a:pt x="0" y="1567307"/>
                  </a:lnTo>
                  <a:lnTo>
                    <a:pt x="4952" y="1589278"/>
                  </a:lnTo>
                  <a:lnTo>
                    <a:pt x="12319" y="1606423"/>
                  </a:lnTo>
                  <a:lnTo>
                    <a:pt x="24638" y="1621282"/>
                  </a:lnTo>
                  <a:lnTo>
                    <a:pt x="34417" y="1631061"/>
                  </a:lnTo>
                  <a:lnTo>
                    <a:pt x="49149" y="1638427"/>
                  </a:lnTo>
                  <a:lnTo>
                    <a:pt x="63880" y="1643380"/>
                  </a:lnTo>
                  <a:lnTo>
                    <a:pt x="81152" y="1645793"/>
                  </a:lnTo>
                  <a:lnTo>
                    <a:pt x="98298" y="1645793"/>
                  </a:lnTo>
                  <a:lnTo>
                    <a:pt x="117855" y="1645793"/>
                  </a:lnTo>
                  <a:lnTo>
                    <a:pt x="139953" y="1640840"/>
                  </a:lnTo>
                  <a:lnTo>
                    <a:pt x="164592" y="1636014"/>
                  </a:lnTo>
                  <a:lnTo>
                    <a:pt x="216153" y="1621282"/>
                  </a:lnTo>
                  <a:lnTo>
                    <a:pt x="272669" y="1596644"/>
                  </a:lnTo>
                  <a:lnTo>
                    <a:pt x="334009" y="1567307"/>
                  </a:lnTo>
                  <a:lnTo>
                    <a:pt x="398018" y="1527937"/>
                  </a:lnTo>
                  <a:lnTo>
                    <a:pt x="469265" y="1483741"/>
                  </a:lnTo>
                  <a:lnTo>
                    <a:pt x="540384" y="1434592"/>
                  </a:lnTo>
                  <a:lnTo>
                    <a:pt x="616584" y="1378077"/>
                  </a:lnTo>
                  <a:lnTo>
                    <a:pt x="695198" y="1316736"/>
                  </a:lnTo>
                  <a:lnTo>
                    <a:pt x="776224" y="1250315"/>
                  </a:lnTo>
                  <a:lnTo>
                    <a:pt x="857376" y="1179195"/>
                  </a:lnTo>
                  <a:lnTo>
                    <a:pt x="938402" y="1102995"/>
                  </a:lnTo>
                  <a:lnTo>
                    <a:pt x="1021969" y="1021842"/>
                  </a:lnTo>
                  <a:lnTo>
                    <a:pt x="1102995" y="938403"/>
                  </a:lnTo>
                  <a:lnTo>
                    <a:pt x="1179068" y="857250"/>
                  </a:lnTo>
                  <a:lnTo>
                    <a:pt x="1250442" y="776224"/>
                  </a:lnTo>
                  <a:lnTo>
                    <a:pt x="1316736" y="695198"/>
                  </a:lnTo>
                  <a:lnTo>
                    <a:pt x="1378077" y="616585"/>
                  </a:lnTo>
                  <a:lnTo>
                    <a:pt x="1434592" y="540385"/>
                  </a:lnTo>
                  <a:lnTo>
                    <a:pt x="1483741" y="469138"/>
                  </a:lnTo>
                  <a:lnTo>
                    <a:pt x="1528064" y="398018"/>
                  </a:lnTo>
                  <a:lnTo>
                    <a:pt x="1567306" y="334137"/>
                  </a:lnTo>
                  <a:lnTo>
                    <a:pt x="1596771" y="272669"/>
                  </a:lnTo>
                  <a:lnTo>
                    <a:pt x="1621281" y="216281"/>
                  </a:lnTo>
                  <a:lnTo>
                    <a:pt x="1636014" y="164592"/>
                  </a:lnTo>
                  <a:lnTo>
                    <a:pt x="1640967" y="140081"/>
                  </a:lnTo>
                  <a:lnTo>
                    <a:pt x="1645920" y="117856"/>
                  </a:lnTo>
                  <a:lnTo>
                    <a:pt x="1645920" y="98298"/>
                  </a:lnTo>
                  <a:lnTo>
                    <a:pt x="1645920" y="81153"/>
                  </a:lnTo>
                  <a:lnTo>
                    <a:pt x="1643379" y="64008"/>
                  </a:lnTo>
                  <a:lnTo>
                    <a:pt x="1638553" y="49149"/>
                  </a:lnTo>
                  <a:lnTo>
                    <a:pt x="1631188" y="34417"/>
                  </a:lnTo>
                  <a:lnTo>
                    <a:pt x="1621281" y="24637"/>
                  </a:lnTo>
                  <a:close/>
                </a:path>
                <a:path w="1645920" h="1645920">
                  <a:moveTo>
                    <a:pt x="184276" y="1392809"/>
                  </a:moveTo>
                  <a:lnTo>
                    <a:pt x="176911" y="1385443"/>
                  </a:lnTo>
                  <a:lnTo>
                    <a:pt x="174371" y="1375664"/>
                  </a:lnTo>
                  <a:lnTo>
                    <a:pt x="169545" y="1365885"/>
                  </a:lnTo>
                  <a:lnTo>
                    <a:pt x="169545" y="1355979"/>
                  </a:lnTo>
                  <a:lnTo>
                    <a:pt x="169545" y="1328928"/>
                  </a:lnTo>
                  <a:lnTo>
                    <a:pt x="189102" y="1262634"/>
                  </a:lnTo>
                  <a:lnTo>
                    <a:pt x="206375" y="1225804"/>
                  </a:lnTo>
                  <a:lnTo>
                    <a:pt x="228473" y="1181608"/>
                  </a:lnTo>
                  <a:lnTo>
                    <a:pt x="255524" y="1137412"/>
                  </a:lnTo>
                  <a:lnTo>
                    <a:pt x="277622" y="1174242"/>
                  </a:lnTo>
                  <a:lnTo>
                    <a:pt x="304673" y="1211072"/>
                  </a:lnTo>
                  <a:lnTo>
                    <a:pt x="331597" y="1247902"/>
                  </a:lnTo>
                  <a:lnTo>
                    <a:pt x="363600" y="1282319"/>
                  </a:lnTo>
                  <a:lnTo>
                    <a:pt x="393065" y="1306830"/>
                  </a:lnTo>
                  <a:lnTo>
                    <a:pt x="420116" y="1331468"/>
                  </a:lnTo>
                  <a:lnTo>
                    <a:pt x="378332" y="1355979"/>
                  </a:lnTo>
                  <a:lnTo>
                    <a:pt x="338963" y="1375664"/>
                  </a:lnTo>
                  <a:lnTo>
                    <a:pt x="304673" y="1390396"/>
                  </a:lnTo>
                  <a:lnTo>
                    <a:pt x="270255" y="1400175"/>
                  </a:lnTo>
                  <a:lnTo>
                    <a:pt x="243204" y="1407541"/>
                  </a:lnTo>
                  <a:lnTo>
                    <a:pt x="218694" y="1407541"/>
                  </a:lnTo>
                  <a:lnTo>
                    <a:pt x="208788" y="1405128"/>
                  </a:lnTo>
                  <a:lnTo>
                    <a:pt x="199008" y="1402588"/>
                  </a:lnTo>
                  <a:lnTo>
                    <a:pt x="191643" y="1397762"/>
                  </a:lnTo>
                  <a:lnTo>
                    <a:pt x="184276" y="1392809"/>
                  </a:lnTo>
                  <a:close/>
                </a:path>
              </a:pathLst>
            </a:custGeom>
            <a:ln w="1981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13700" y="832485"/>
              <a:ext cx="137795" cy="137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31683" y="1019175"/>
              <a:ext cx="98424" cy="98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17662" y="864362"/>
              <a:ext cx="98424" cy="98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97113" y="677799"/>
              <a:ext cx="270510" cy="250825"/>
            </a:xfrm>
            <a:custGeom>
              <a:avLst/>
              <a:gdLst/>
              <a:ahLst/>
              <a:cxnLst/>
              <a:rect l="l" t="t" r="r" b="b"/>
              <a:pathLst>
                <a:path w="270509" h="250825">
                  <a:moveTo>
                    <a:pt x="194055" y="250571"/>
                  </a:moveTo>
                  <a:lnTo>
                    <a:pt x="169544" y="223520"/>
                  </a:lnTo>
                  <a:lnTo>
                    <a:pt x="144906" y="194055"/>
                  </a:lnTo>
                  <a:lnTo>
                    <a:pt x="110489" y="162051"/>
                  </a:lnTo>
                  <a:lnTo>
                    <a:pt x="73659" y="135000"/>
                  </a:lnTo>
                  <a:lnTo>
                    <a:pt x="36829" y="108076"/>
                  </a:lnTo>
                  <a:lnTo>
                    <a:pt x="0" y="85978"/>
                  </a:lnTo>
                  <a:lnTo>
                    <a:pt x="44195" y="58927"/>
                  </a:lnTo>
                  <a:lnTo>
                    <a:pt x="88391" y="36829"/>
                  </a:lnTo>
                  <a:lnTo>
                    <a:pt x="125221" y="19685"/>
                  </a:lnTo>
                  <a:lnTo>
                    <a:pt x="162178" y="7365"/>
                  </a:lnTo>
                  <a:lnTo>
                    <a:pt x="191642" y="0"/>
                  </a:lnTo>
                  <a:lnTo>
                    <a:pt x="218566" y="0"/>
                  </a:lnTo>
                  <a:lnTo>
                    <a:pt x="228345" y="0"/>
                  </a:lnTo>
                  <a:lnTo>
                    <a:pt x="238251" y="4952"/>
                  </a:lnTo>
                  <a:lnTo>
                    <a:pt x="248030" y="7365"/>
                  </a:lnTo>
                  <a:lnTo>
                    <a:pt x="255396" y="14731"/>
                  </a:lnTo>
                  <a:lnTo>
                    <a:pt x="260350" y="22098"/>
                  </a:lnTo>
                  <a:lnTo>
                    <a:pt x="265302" y="29463"/>
                  </a:lnTo>
                  <a:lnTo>
                    <a:pt x="267715" y="39242"/>
                  </a:lnTo>
                  <a:lnTo>
                    <a:pt x="270128" y="49149"/>
                  </a:lnTo>
                  <a:lnTo>
                    <a:pt x="270128" y="73660"/>
                  </a:lnTo>
                  <a:lnTo>
                    <a:pt x="252983" y="135000"/>
                  </a:lnTo>
                  <a:lnTo>
                    <a:pt x="218566" y="208787"/>
                  </a:lnTo>
                  <a:lnTo>
                    <a:pt x="194055" y="250571"/>
                  </a:lnTo>
                  <a:close/>
                </a:path>
              </a:pathLst>
            </a:custGeom>
            <a:ln w="1981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39480" y="2161667"/>
              <a:ext cx="386715" cy="386715"/>
            </a:xfrm>
            <a:custGeom>
              <a:avLst/>
              <a:gdLst/>
              <a:ahLst/>
              <a:cxnLst/>
              <a:rect l="l" t="t" r="r" b="b"/>
              <a:pathLst>
                <a:path w="386715" h="386714">
                  <a:moveTo>
                    <a:pt x="336930" y="37718"/>
                  </a:moveTo>
                  <a:lnTo>
                    <a:pt x="340487" y="36830"/>
                  </a:lnTo>
                  <a:lnTo>
                    <a:pt x="343662" y="36321"/>
                  </a:lnTo>
                  <a:lnTo>
                    <a:pt x="346328" y="37210"/>
                  </a:lnTo>
                  <a:lnTo>
                    <a:pt x="348107" y="38100"/>
                  </a:lnTo>
                  <a:lnTo>
                    <a:pt x="348996" y="39877"/>
                  </a:lnTo>
                  <a:lnTo>
                    <a:pt x="349885" y="42544"/>
                  </a:lnTo>
                  <a:lnTo>
                    <a:pt x="349503" y="45719"/>
                  </a:lnTo>
                  <a:lnTo>
                    <a:pt x="348615" y="49275"/>
                  </a:lnTo>
                  <a:lnTo>
                    <a:pt x="309499" y="149097"/>
                  </a:lnTo>
                  <a:lnTo>
                    <a:pt x="308610" y="152653"/>
                  </a:lnTo>
                  <a:lnTo>
                    <a:pt x="308101" y="157480"/>
                  </a:lnTo>
                  <a:lnTo>
                    <a:pt x="308101" y="161925"/>
                  </a:lnTo>
                  <a:lnTo>
                    <a:pt x="308610" y="166877"/>
                  </a:lnTo>
                  <a:lnTo>
                    <a:pt x="309499" y="171322"/>
                  </a:lnTo>
                  <a:lnTo>
                    <a:pt x="311276" y="175768"/>
                  </a:lnTo>
                  <a:lnTo>
                    <a:pt x="312547" y="179831"/>
                  </a:lnTo>
                  <a:lnTo>
                    <a:pt x="315214" y="183387"/>
                  </a:lnTo>
                  <a:lnTo>
                    <a:pt x="382524" y="265683"/>
                  </a:lnTo>
                  <a:lnTo>
                    <a:pt x="384810" y="268731"/>
                  </a:lnTo>
                  <a:lnTo>
                    <a:pt x="386079" y="271906"/>
                  </a:lnTo>
                  <a:lnTo>
                    <a:pt x="386588" y="274193"/>
                  </a:lnTo>
                  <a:lnTo>
                    <a:pt x="385699" y="276859"/>
                  </a:lnTo>
                  <a:lnTo>
                    <a:pt x="384301" y="278130"/>
                  </a:lnTo>
                  <a:lnTo>
                    <a:pt x="382143" y="279526"/>
                  </a:lnTo>
                  <a:lnTo>
                    <a:pt x="379475" y="280415"/>
                  </a:lnTo>
                  <a:lnTo>
                    <a:pt x="375030" y="280415"/>
                  </a:lnTo>
                  <a:lnTo>
                    <a:pt x="268986" y="274193"/>
                  </a:lnTo>
                  <a:lnTo>
                    <a:pt x="264541" y="274193"/>
                  </a:lnTo>
                  <a:lnTo>
                    <a:pt x="260096" y="275081"/>
                  </a:lnTo>
                  <a:lnTo>
                    <a:pt x="180086" y="380238"/>
                  </a:lnTo>
                  <a:lnTo>
                    <a:pt x="177800" y="383413"/>
                  </a:lnTo>
                  <a:lnTo>
                    <a:pt x="175514" y="384809"/>
                  </a:lnTo>
                  <a:lnTo>
                    <a:pt x="173354" y="386080"/>
                  </a:lnTo>
                  <a:lnTo>
                    <a:pt x="171069" y="386588"/>
                  </a:lnTo>
                  <a:lnTo>
                    <a:pt x="168910" y="385190"/>
                  </a:lnTo>
                  <a:lnTo>
                    <a:pt x="166624" y="383920"/>
                  </a:lnTo>
                  <a:lnTo>
                    <a:pt x="165353" y="380745"/>
                  </a:lnTo>
                  <a:lnTo>
                    <a:pt x="163957" y="377570"/>
                  </a:lnTo>
                  <a:lnTo>
                    <a:pt x="137160" y="274319"/>
                  </a:lnTo>
                  <a:lnTo>
                    <a:pt x="135890" y="270256"/>
                  </a:lnTo>
                  <a:lnTo>
                    <a:pt x="133603" y="266319"/>
                  </a:lnTo>
                  <a:lnTo>
                    <a:pt x="130428" y="262255"/>
                  </a:lnTo>
                  <a:lnTo>
                    <a:pt x="127380" y="259206"/>
                  </a:lnTo>
                  <a:lnTo>
                    <a:pt x="124205" y="256031"/>
                  </a:lnTo>
                  <a:lnTo>
                    <a:pt x="120269" y="252983"/>
                  </a:lnTo>
                  <a:lnTo>
                    <a:pt x="116204" y="250697"/>
                  </a:lnTo>
                  <a:lnTo>
                    <a:pt x="112268" y="249427"/>
                  </a:lnTo>
                  <a:lnTo>
                    <a:pt x="8890" y="222757"/>
                  </a:lnTo>
                  <a:lnTo>
                    <a:pt x="5715" y="221487"/>
                  </a:lnTo>
                  <a:lnTo>
                    <a:pt x="2667" y="220090"/>
                  </a:lnTo>
                  <a:lnTo>
                    <a:pt x="1270" y="217805"/>
                  </a:lnTo>
                  <a:lnTo>
                    <a:pt x="0" y="215645"/>
                  </a:lnTo>
                  <a:lnTo>
                    <a:pt x="380" y="213359"/>
                  </a:lnTo>
                  <a:lnTo>
                    <a:pt x="1777" y="211200"/>
                  </a:lnTo>
                  <a:lnTo>
                    <a:pt x="3048" y="208914"/>
                  </a:lnTo>
                  <a:lnTo>
                    <a:pt x="6223" y="206756"/>
                  </a:lnTo>
                  <a:lnTo>
                    <a:pt x="96139" y="148716"/>
                  </a:lnTo>
                  <a:lnTo>
                    <a:pt x="112141" y="122046"/>
                  </a:lnTo>
                  <a:lnTo>
                    <a:pt x="112141" y="117601"/>
                  </a:lnTo>
                  <a:lnTo>
                    <a:pt x="105791" y="11556"/>
                  </a:lnTo>
                  <a:lnTo>
                    <a:pt x="105791" y="7112"/>
                  </a:lnTo>
                  <a:lnTo>
                    <a:pt x="106679" y="4444"/>
                  </a:lnTo>
                  <a:lnTo>
                    <a:pt x="108076" y="2285"/>
                  </a:lnTo>
                  <a:lnTo>
                    <a:pt x="109347" y="888"/>
                  </a:lnTo>
                  <a:lnTo>
                    <a:pt x="112014" y="0"/>
                  </a:lnTo>
                  <a:lnTo>
                    <a:pt x="114300" y="507"/>
                  </a:lnTo>
                  <a:lnTo>
                    <a:pt x="117348" y="1777"/>
                  </a:lnTo>
                  <a:lnTo>
                    <a:pt x="120523" y="4063"/>
                  </a:lnTo>
                  <a:lnTo>
                    <a:pt x="202946" y="71246"/>
                  </a:lnTo>
                  <a:lnTo>
                    <a:pt x="206501" y="73913"/>
                  </a:lnTo>
                  <a:lnTo>
                    <a:pt x="210566" y="75183"/>
                  </a:lnTo>
                  <a:lnTo>
                    <a:pt x="215011" y="76962"/>
                  </a:lnTo>
                  <a:lnTo>
                    <a:pt x="219455" y="77850"/>
                  </a:lnTo>
                  <a:lnTo>
                    <a:pt x="224282" y="78358"/>
                  </a:lnTo>
                  <a:lnTo>
                    <a:pt x="228726" y="78358"/>
                  </a:lnTo>
                  <a:lnTo>
                    <a:pt x="233679" y="77850"/>
                  </a:lnTo>
                  <a:lnTo>
                    <a:pt x="237236" y="76962"/>
                  </a:lnTo>
                  <a:lnTo>
                    <a:pt x="336930" y="37718"/>
                  </a:lnTo>
                  <a:close/>
                </a:path>
              </a:pathLst>
            </a:custGeom>
            <a:ln w="19050">
              <a:solidFill>
                <a:srgbClr val="FF8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60663" y="1923287"/>
              <a:ext cx="175259" cy="1691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641845" y="2318385"/>
            <a:ext cx="669290" cy="763905"/>
            <a:chOff x="6641845" y="2318385"/>
            <a:chExt cx="669290" cy="763905"/>
          </a:xfrm>
        </p:grpSpPr>
        <p:sp>
          <p:nvSpPr>
            <p:cNvPr id="14" name="object 14"/>
            <p:cNvSpPr/>
            <p:nvPr/>
          </p:nvSpPr>
          <p:spPr>
            <a:xfrm>
              <a:off x="6651370" y="2327910"/>
              <a:ext cx="650240" cy="699135"/>
            </a:xfrm>
            <a:custGeom>
              <a:avLst/>
              <a:gdLst/>
              <a:ahLst/>
              <a:cxnLst/>
              <a:rect l="l" t="t" r="r" b="b"/>
              <a:pathLst>
                <a:path w="650240" h="699135">
                  <a:moveTo>
                    <a:pt x="503554" y="679957"/>
                  </a:moveTo>
                  <a:lnTo>
                    <a:pt x="470153" y="486156"/>
                  </a:lnTo>
                  <a:lnTo>
                    <a:pt x="624458" y="267588"/>
                  </a:lnTo>
                  <a:lnTo>
                    <a:pt x="629030" y="261112"/>
                  </a:lnTo>
                  <a:lnTo>
                    <a:pt x="632332" y="252983"/>
                  </a:lnTo>
                  <a:lnTo>
                    <a:pt x="636524" y="244728"/>
                  </a:lnTo>
                  <a:lnTo>
                    <a:pt x="638936" y="236727"/>
                  </a:lnTo>
                  <a:lnTo>
                    <a:pt x="644398" y="218694"/>
                  </a:lnTo>
                  <a:lnTo>
                    <a:pt x="647573" y="199262"/>
                  </a:lnTo>
                  <a:lnTo>
                    <a:pt x="648843" y="179196"/>
                  </a:lnTo>
                  <a:lnTo>
                    <a:pt x="649985" y="158241"/>
                  </a:lnTo>
                  <a:lnTo>
                    <a:pt x="649224" y="137540"/>
                  </a:lnTo>
                  <a:lnTo>
                    <a:pt x="644144" y="96773"/>
                  </a:lnTo>
                  <a:lnTo>
                    <a:pt x="632332" y="44831"/>
                  </a:lnTo>
                  <a:lnTo>
                    <a:pt x="613663" y="8381"/>
                  </a:lnTo>
                  <a:lnTo>
                    <a:pt x="611631" y="6857"/>
                  </a:lnTo>
                  <a:lnTo>
                    <a:pt x="568832" y="0"/>
                  </a:lnTo>
                  <a:lnTo>
                    <a:pt x="551942" y="1142"/>
                  </a:lnTo>
                  <a:lnTo>
                    <a:pt x="534288" y="3175"/>
                  </a:lnTo>
                  <a:lnTo>
                    <a:pt x="516000" y="6350"/>
                  </a:lnTo>
                  <a:lnTo>
                    <a:pt x="495934" y="10794"/>
                  </a:lnTo>
                  <a:lnTo>
                    <a:pt x="475869" y="15112"/>
                  </a:lnTo>
                  <a:lnTo>
                    <a:pt x="436752" y="29463"/>
                  </a:lnTo>
                  <a:lnTo>
                    <a:pt x="400938" y="46989"/>
                  </a:lnTo>
                  <a:lnTo>
                    <a:pt x="385825" y="58038"/>
                  </a:lnTo>
                  <a:lnTo>
                    <a:pt x="378205" y="63245"/>
                  </a:lnTo>
                  <a:lnTo>
                    <a:pt x="372745" y="69850"/>
                  </a:lnTo>
                  <a:lnTo>
                    <a:pt x="366268" y="75691"/>
                  </a:lnTo>
                  <a:lnTo>
                    <a:pt x="361696" y="82168"/>
                  </a:lnTo>
                  <a:lnTo>
                    <a:pt x="207390" y="300735"/>
                  </a:lnTo>
                  <a:lnTo>
                    <a:pt x="13588" y="334263"/>
                  </a:lnTo>
                  <a:lnTo>
                    <a:pt x="8254" y="336041"/>
                  </a:lnTo>
                  <a:lnTo>
                    <a:pt x="4825" y="337565"/>
                  </a:lnTo>
                  <a:lnTo>
                    <a:pt x="1397" y="340106"/>
                  </a:lnTo>
                  <a:lnTo>
                    <a:pt x="0" y="343153"/>
                  </a:lnTo>
                  <a:lnTo>
                    <a:pt x="507" y="345947"/>
                  </a:lnTo>
                  <a:lnTo>
                    <a:pt x="2031" y="349503"/>
                  </a:lnTo>
                  <a:lnTo>
                    <a:pt x="4572" y="352806"/>
                  </a:lnTo>
                  <a:lnTo>
                    <a:pt x="9017" y="356742"/>
                  </a:lnTo>
                  <a:lnTo>
                    <a:pt x="115443" y="431038"/>
                  </a:lnTo>
                  <a:lnTo>
                    <a:pt x="105536" y="445007"/>
                  </a:lnTo>
                  <a:lnTo>
                    <a:pt x="57530" y="462788"/>
                  </a:lnTo>
                  <a:lnTo>
                    <a:pt x="52324" y="465581"/>
                  </a:lnTo>
                  <a:lnTo>
                    <a:pt x="48132" y="468248"/>
                  </a:lnTo>
                  <a:lnTo>
                    <a:pt x="45974" y="472439"/>
                  </a:lnTo>
                  <a:lnTo>
                    <a:pt x="44576" y="475488"/>
                  </a:lnTo>
                  <a:lnTo>
                    <a:pt x="45211" y="479170"/>
                  </a:lnTo>
                  <a:lnTo>
                    <a:pt x="46989" y="483615"/>
                  </a:lnTo>
                  <a:lnTo>
                    <a:pt x="49402" y="486917"/>
                  </a:lnTo>
                  <a:lnTo>
                    <a:pt x="53848" y="490854"/>
                  </a:lnTo>
                  <a:lnTo>
                    <a:pt x="342519" y="694563"/>
                  </a:lnTo>
                  <a:lnTo>
                    <a:pt x="347725" y="697483"/>
                  </a:lnTo>
                  <a:lnTo>
                    <a:pt x="351662" y="698626"/>
                  </a:lnTo>
                  <a:lnTo>
                    <a:pt x="356488" y="698753"/>
                  </a:lnTo>
                  <a:lnTo>
                    <a:pt x="360172" y="698119"/>
                  </a:lnTo>
                  <a:lnTo>
                    <a:pt x="368300" y="630554"/>
                  </a:lnTo>
                  <a:lnTo>
                    <a:pt x="378205" y="616457"/>
                  </a:lnTo>
                  <a:lnTo>
                    <a:pt x="483870" y="691895"/>
                  </a:lnTo>
                  <a:lnTo>
                    <a:pt x="489076" y="694816"/>
                  </a:lnTo>
                  <a:lnTo>
                    <a:pt x="493140" y="695959"/>
                  </a:lnTo>
                  <a:lnTo>
                    <a:pt x="503554" y="685672"/>
                  </a:lnTo>
                  <a:lnTo>
                    <a:pt x="503554" y="679957"/>
                  </a:lnTo>
                  <a:close/>
                </a:path>
              </a:pathLst>
            </a:custGeom>
            <a:ln w="19050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78065" y="2699893"/>
              <a:ext cx="135381" cy="1685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13701" y="2437511"/>
              <a:ext cx="203707" cy="2037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99757" y="2893314"/>
              <a:ext cx="213233" cy="1889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6366509" y="88773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5">
                <a:moveTo>
                  <a:pt x="123316" y="5080"/>
                </a:moveTo>
                <a:lnTo>
                  <a:pt x="124587" y="2921"/>
                </a:lnTo>
                <a:lnTo>
                  <a:pt x="125856" y="1270"/>
                </a:lnTo>
                <a:lnTo>
                  <a:pt x="127507" y="381"/>
                </a:lnTo>
                <a:lnTo>
                  <a:pt x="128777" y="0"/>
                </a:lnTo>
                <a:lnTo>
                  <a:pt x="130048" y="381"/>
                </a:lnTo>
                <a:lnTo>
                  <a:pt x="131699" y="1270"/>
                </a:lnTo>
                <a:lnTo>
                  <a:pt x="132968" y="2921"/>
                </a:lnTo>
                <a:lnTo>
                  <a:pt x="134238" y="5080"/>
                </a:lnTo>
                <a:lnTo>
                  <a:pt x="162433" y="70104"/>
                </a:lnTo>
                <a:lnTo>
                  <a:pt x="175767" y="81787"/>
                </a:lnTo>
                <a:lnTo>
                  <a:pt x="178181" y="82931"/>
                </a:lnTo>
                <a:lnTo>
                  <a:pt x="181101" y="83439"/>
                </a:lnTo>
                <a:lnTo>
                  <a:pt x="250951" y="90550"/>
                </a:lnTo>
                <a:lnTo>
                  <a:pt x="253364" y="90932"/>
                </a:lnTo>
                <a:lnTo>
                  <a:pt x="255523" y="91821"/>
                </a:lnTo>
                <a:lnTo>
                  <a:pt x="256666" y="92583"/>
                </a:lnTo>
                <a:lnTo>
                  <a:pt x="257556" y="94234"/>
                </a:lnTo>
                <a:lnTo>
                  <a:pt x="257556" y="95504"/>
                </a:lnTo>
                <a:lnTo>
                  <a:pt x="257174" y="97155"/>
                </a:lnTo>
                <a:lnTo>
                  <a:pt x="256286" y="98806"/>
                </a:lnTo>
                <a:lnTo>
                  <a:pt x="254254" y="100965"/>
                </a:lnTo>
                <a:lnTo>
                  <a:pt x="201930" y="147574"/>
                </a:lnTo>
                <a:lnTo>
                  <a:pt x="194437" y="163957"/>
                </a:lnTo>
                <a:lnTo>
                  <a:pt x="194437" y="166878"/>
                </a:lnTo>
                <a:lnTo>
                  <a:pt x="194817" y="169672"/>
                </a:lnTo>
                <a:lnTo>
                  <a:pt x="209804" y="239014"/>
                </a:lnTo>
                <a:lnTo>
                  <a:pt x="210185" y="241427"/>
                </a:lnTo>
                <a:lnTo>
                  <a:pt x="209804" y="243078"/>
                </a:lnTo>
                <a:lnTo>
                  <a:pt x="209295" y="244856"/>
                </a:lnTo>
                <a:lnTo>
                  <a:pt x="208534" y="245999"/>
                </a:lnTo>
                <a:lnTo>
                  <a:pt x="206883" y="246507"/>
                </a:lnTo>
                <a:lnTo>
                  <a:pt x="205232" y="246887"/>
                </a:lnTo>
                <a:lnTo>
                  <a:pt x="203072" y="245999"/>
                </a:lnTo>
                <a:lnTo>
                  <a:pt x="201040" y="245237"/>
                </a:lnTo>
                <a:lnTo>
                  <a:pt x="140462" y="209296"/>
                </a:lnTo>
                <a:lnTo>
                  <a:pt x="137921" y="208153"/>
                </a:lnTo>
                <a:lnTo>
                  <a:pt x="135000" y="207264"/>
                </a:lnTo>
                <a:lnTo>
                  <a:pt x="131699" y="206883"/>
                </a:lnTo>
                <a:lnTo>
                  <a:pt x="128777" y="206883"/>
                </a:lnTo>
                <a:lnTo>
                  <a:pt x="125856" y="206883"/>
                </a:lnTo>
                <a:lnTo>
                  <a:pt x="122554" y="207264"/>
                </a:lnTo>
                <a:lnTo>
                  <a:pt x="119634" y="208153"/>
                </a:lnTo>
                <a:lnTo>
                  <a:pt x="117093" y="209296"/>
                </a:lnTo>
                <a:lnTo>
                  <a:pt x="56514" y="245237"/>
                </a:lnTo>
                <a:lnTo>
                  <a:pt x="54482" y="245999"/>
                </a:lnTo>
                <a:lnTo>
                  <a:pt x="52324" y="246887"/>
                </a:lnTo>
                <a:lnTo>
                  <a:pt x="50673" y="246507"/>
                </a:lnTo>
                <a:lnTo>
                  <a:pt x="49022" y="245999"/>
                </a:lnTo>
                <a:lnTo>
                  <a:pt x="48260" y="244856"/>
                </a:lnTo>
                <a:lnTo>
                  <a:pt x="47751" y="243078"/>
                </a:lnTo>
                <a:lnTo>
                  <a:pt x="47370" y="241427"/>
                </a:lnTo>
                <a:lnTo>
                  <a:pt x="47751" y="239014"/>
                </a:lnTo>
                <a:lnTo>
                  <a:pt x="62737" y="169672"/>
                </a:lnTo>
                <a:lnTo>
                  <a:pt x="63118" y="166878"/>
                </a:lnTo>
                <a:lnTo>
                  <a:pt x="63118" y="163957"/>
                </a:lnTo>
                <a:lnTo>
                  <a:pt x="3301" y="100965"/>
                </a:lnTo>
                <a:lnTo>
                  <a:pt x="1269" y="98806"/>
                </a:lnTo>
                <a:lnTo>
                  <a:pt x="380" y="97155"/>
                </a:lnTo>
                <a:lnTo>
                  <a:pt x="0" y="95504"/>
                </a:lnTo>
                <a:lnTo>
                  <a:pt x="0" y="94234"/>
                </a:lnTo>
                <a:lnTo>
                  <a:pt x="76453" y="83439"/>
                </a:lnTo>
                <a:lnTo>
                  <a:pt x="79375" y="82931"/>
                </a:lnTo>
                <a:lnTo>
                  <a:pt x="81787" y="81787"/>
                </a:lnTo>
                <a:lnTo>
                  <a:pt x="84709" y="80518"/>
                </a:lnTo>
                <a:lnTo>
                  <a:pt x="95123" y="70104"/>
                </a:lnTo>
                <a:lnTo>
                  <a:pt x="123316" y="5080"/>
                </a:lnTo>
                <a:close/>
              </a:path>
            </a:pathLst>
          </a:custGeom>
          <a:ln w="19812">
            <a:solidFill>
              <a:srgbClr val="FF8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83503" y="1624202"/>
            <a:ext cx="170561" cy="1753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712" y="272795"/>
            <a:ext cx="8400415" cy="749935"/>
            <a:chOff x="743712" y="272795"/>
            <a:chExt cx="8400415" cy="749935"/>
          </a:xfrm>
        </p:grpSpPr>
        <p:sp>
          <p:nvSpPr>
            <p:cNvPr id="3" name="object 3"/>
            <p:cNvSpPr/>
            <p:nvPr/>
          </p:nvSpPr>
          <p:spPr>
            <a:xfrm>
              <a:off x="743712" y="272795"/>
              <a:ext cx="7505700" cy="749935"/>
            </a:xfrm>
            <a:custGeom>
              <a:avLst/>
              <a:gdLst/>
              <a:ahLst/>
              <a:cxnLst/>
              <a:rect l="l" t="t" r="r" b="b"/>
              <a:pathLst>
                <a:path w="7505700" h="749935">
                  <a:moveTo>
                    <a:pt x="7119238" y="0"/>
                  </a:moveTo>
                  <a:lnTo>
                    <a:pt x="0" y="0"/>
                  </a:lnTo>
                  <a:lnTo>
                    <a:pt x="386460" y="749807"/>
                  </a:lnTo>
                  <a:lnTo>
                    <a:pt x="7505700" y="749807"/>
                  </a:lnTo>
                  <a:lnTo>
                    <a:pt x="711923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862316" y="272795"/>
              <a:ext cx="1282065" cy="749935"/>
            </a:xfrm>
            <a:custGeom>
              <a:avLst/>
              <a:gdLst/>
              <a:ahLst/>
              <a:cxnLst/>
              <a:rect l="l" t="t" r="r" b="b"/>
              <a:pathLst>
                <a:path w="1282065" h="749935">
                  <a:moveTo>
                    <a:pt x="1281683" y="0"/>
                  </a:moveTo>
                  <a:lnTo>
                    <a:pt x="0" y="0"/>
                  </a:lnTo>
                  <a:lnTo>
                    <a:pt x="386460" y="749807"/>
                  </a:lnTo>
                  <a:lnTo>
                    <a:pt x="1281683" y="749807"/>
                  </a:lnTo>
                  <a:lnTo>
                    <a:pt x="1281683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80287" y="1374139"/>
            <a:ext cx="3362960" cy="2800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212121"/>
                </a:solidFill>
                <a:latin typeface="Roboto"/>
                <a:cs typeface="Roboto"/>
              </a:rPr>
              <a:t>White</a:t>
            </a:r>
            <a:endParaRPr sz="26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dirty="0" sz="2600">
                <a:solidFill>
                  <a:srgbClr val="212121"/>
                </a:solidFill>
                <a:latin typeface="RobotoRegular"/>
                <a:cs typeface="RobotoRegular"/>
              </a:rPr>
              <a:t>Is the color </a:t>
            </a:r>
            <a:r>
              <a:rPr dirty="0" sz="2600" spc="-5">
                <a:solidFill>
                  <a:srgbClr val="212121"/>
                </a:solidFill>
                <a:latin typeface="RobotoRegular"/>
                <a:cs typeface="RobotoRegular"/>
              </a:rPr>
              <a:t>of milk</a:t>
            </a:r>
            <a:r>
              <a:rPr dirty="0" sz="2600" spc="-14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600">
                <a:solidFill>
                  <a:srgbClr val="212121"/>
                </a:solidFill>
                <a:latin typeface="RobotoRegular"/>
                <a:cs typeface="RobotoRegular"/>
              </a:rPr>
              <a:t>and  </a:t>
            </a:r>
            <a:r>
              <a:rPr dirty="0" sz="2600" spc="-5">
                <a:solidFill>
                  <a:srgbClr val="212121"/>
                </a:solidFill>
                <a:latin typeface="RobotoRegular"/>
                <a:cs typeface="RobotoRegular"/>
              </a:rPr>
              <a:t>fresh </a:t>
            </a:r>
            <a:r>
              <a:rPr dirty="0" sz="2600">
                <a:solidFill>
                  <a:srgbClr val="212121"/>
                </a:solidFill>
                <a:latin typeface="RobotoRegular"/>
                <a:cs typeface="RobotoRegular"/>
              </a:rPr>
              <a:t>snow, the </a:t>
            </a:r>
            <a:r>
              <a:rPr dirty="0" sz="2600" spc="-5">
                <a:solidFill>
                  <a:srgbClr val="212121"/>
                </a:solidFill>
                <a:latin typeface="RobotoRegular"/>
                <a:cs typeface="RobotoRegular"/>
              </a:rPr>
              <a:t>color  produced by </a:t>
            </a:r>
            <a:r>
              <a:rPr dirty="0" sz="2600">
                <a:solidFill>
                  <a:srgbClr val="212121"/>
                </a:solidFill>
                <a:latin typeface="RobotoRegular"/>
                <a:cs typeface="RobotoRegular"/>
              </a:rPr>
              <a:t>the  </a:t>
            </a:r>
            <a:r>
              <a:rPr dirty="0" sz="2600" spc="-5">
                <a:solidFill>
                  <a:srgbClr val="212121"/>
                </a:solidFill>
                <a:latin typeface="RobotoRegular"/>
                <a:cs typeface="RobotoRegular"/>
              </a:rPr>
              <a:t>combination of </a:t>
            </a:r>
            <a:r>
              <a:rPr dirty="0" sz="2600">
                <a:solidFill>
                  <a:srgbClr val="212121"/>
                </a:solidFill>
                <a:latin typeface="RobotoRegular"/>
                <a:cs typeface="RobotoRegular"/>
              </a:rPr>
              <a:t>all the  colors of the </a:t>
            </a:r>
            <a:r>
              <a:rPr dirty="0" sz="2600" spc="-5">
                <a:solidFill>
                  <a:srgbClr val="212121"/>
                </a:solidFill>
                <a:latin typeface="RobotoRegular"/>
                <a:cs typeface="RobotoRegular"/>
              </a:rPr>
              <a:t>visible  </a:t>
            </a:r>
            <a:r>
              <a:rPr dirty="0" sz="2600">
                <a:solidFill>
                  <a:srgbClr val="212121"/>
                </a:solidFill>
                <a:latin typeface="RobotoRegular"/>
                <a:cs typeface="RobotoRegular"/>
              </a:rPr>
              <a:t>spectrum.</a:t>
            </a:r>
            <a:endParaRPr sz="26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0287" y="444500"/>
            <a:ext cx="35420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9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dirty="0" sz="2400" spc="-33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2400" spc="-305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dirty="0" sz="2400" spc="-254">
                <a:solidFill>
                  <a:srgbClr val="FFFFFF"/>
                </a:solidFill>
                <a:latin typeface="Verdana"/>
                <a:cs typeface="Verdana"/>
              </a:rPr>
              <a:t>split </a:t>
            </a:r>
            <a:r>
              <a:rPr dirty="0" sz="2400" spc="-33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dirty="0" sz="2400" spc="-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95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4445" y="1374139"/>
            <a:ext cx="3489325" cy="2800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1">
                <a:solidFill>
                  <a:srgbClr val="212121"/>
                </a:solidFill>
                <a:latin typeface="Roboto"/>
                <a:cs typeface="Roboto"/>
              </a:rPr>
              <a:t>Black</a:t>
            </a:r>
            <a:endParaRPr sz="26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dirty="0" sz="2600">
                <a:solidFill>
                  <a:srgbClr val="212121"/>
                </a:solidFill>
                <a:latin typeface="RobotoRegular"/>
                <a:cs typeface="RobotoRegular"/>
              </a:rPr>
              <a:t>Is the color </a:t>
            </a:r>
            <a:r>
              <a:rPr dirty="0" sz="2600" spc="-5">
                <a:solidFill>
                  <a:srgbClr val="212121"/>
                </a:solidFill>
                <a:latin typeface="RobotoRegular"/>
                <a:cs typeface="RobotoRegular"/>
              </a:rPr>
              <a:t>of </a:t>
            </a:r>
            <a:r>
              <a:rPr dirty="0" sz="2600">
                <a:solidFill>
                  <a:srgbClr val="212121"/>
                </a:solidFill>
                <a:latin typeface="RobotoRegular"/>
                <a:cs typeface="RobotoRegular"/>
              </a:rPr>
              <a:t>coal,  ebony, and of </a:t>
            </a:r>
            <a:r>
              <a:rPr dirty="0" sz="2600" spc="-5">
                <a:solidFill>
                  <a:srgbClr val="212121"/>
                </a:solidFill>
                <a:latin typeface="RobotoRegular"/>
                <a:cs typeface="RobotoRegular"/>
              </a:rPr>
              <a:t>outer  </a:t>
            </a:r>
            <a:r>
              <a:rPr dirty="0" sz="2600">
                <a:solidFill>
                  <a:srgbClr val="212121"/>
                </a:solidFill>
                <a:latin typeface="RobotoRegular"/>
                <a:cs typeface="RobotoRegular"/>
              </a:rPr>
              <a:t>space. It is the </a:t>
            </a:r>
            <a:r>
              <a:rPr dirty="0" sz="2600" spc="-5">
                <a:solidFill>
                  <a:srgbClr val="212121"/>
                </a:solidFill>
                <a:latin typeface="RobotoRegular"/>
                <a:cs typeface="RobotoRegular"/>
              </a:rPr>
              <a:t>darkest  </a:t>
            </a:r>
            <a:r>
              <a:rPr dirty="0" sz="2600">
                <a:solidFill>
                  <a:srgbClr val="212121"/>
                </a:solidFill>
                <a:latin typeface="RobotoRegular"/>
                <a:cs typeface="RobotoRegular"/>
              </a:rPr>
              <a:t>color, the result </a:t>
            </a:r>
            <a:r>
              <a:rPr dirty="0" sz="2600" spc="-5">
                <a:solidFill>
                  <a:srgbClr val="212121"/>
                </a:solidFill>
                <a:latin typeface="RobotoRegular"/>
                <a:cs typeface="RobotoRegular"/>
              </a:rPr>
              <a:t>of </a:t>
            </a:r>
            <a:r>
              <a:rPr dirty="0" sz="2600">
                <a:solidFill>
                  <a:srgbClr val="212121"/>
                </a:solidFill>
                <a:latin typeface="RobotoRegular"/>
                <a:cs typeface="RobotoRegular"/>
              </a:rPr>
              <a:t>the  absence of or</a:t>
            </a:r>
            <a:r>
              <a:rPr dirty="0" sz="2600" spc="-13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600">
                <a:solidFill>
                  <a:srgbClr val="212121"/>
                </a:solidFill>
                <a:latin typeface="RobotoRegular"/>
                <a:cs typeface="RobotoRegular"/>
              </a:rPr>
              <a:t>complete  absorption </a:t>
            </a:r>
            <a:r>
              <a:rPr dirty="0" sz="2600" spc="-5">
                <a:solidFill>
                  <a:srgbClr val="212121"/>
                </a:solidFill>
                <a:latin typeface="RobotoRegular"/>
                <a:cs typeface="RobotoRegular"/>
              </a:rPr>
              <a:t>of</a:t>
            </a:r>
            <a:r>
              <a:rPr dirty="0" sz="2600" spc="-5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600">
                <a:solidFill>
                  <a:srgbClr val="212121"/>
                </a:solidFill>
                <a:latin typeface="RobotoRegular"/>
                <a:cs typeface="RobotoRegular"/>
              </a:rPr>
              <a:t>light.</a:t>
            </a:r>
            <a:endParaRPr sz="26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81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7755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>
                <a:solidFill>
                  <a:srgbClr val="FFFFFF"/>
                </a:solidFill>
              </a:rPr>
              <a:t>In </a:t>
            </a:r>
            <a:r>
              <a:rPr dirty="0" sz="2400" spc="-315">
                <a:solidFill>
                  <a:srgbClr val="FFFFFF"/>
                </a:solidFill>
              </a:rPr>
              <a:t>two </a:t>
            </a:r>
            <a:r>
              <a:rPr dirty="0" sz="2400" spc="-285">
                <a:solidFill>
                  <a:srgbClr val="FFFFFF"/>
                </a:solidFill>
              </a:rPr>
              <a:t>or </a:t>
            </a:r>
            <a:r>
              <a:rPr dirty="0" sz="2400" spc="-295">
                <a:solidFill>
                  <a:srgbClr val="FFFFFF"/>
                </a:solidFill>
              </a:rPr>
              <a:t>three</a:t>
            </a:r>
            <a:r>
              <a:rPr dirty="0" sz="2400" spc="-490">
                <a:solidFill>
                  <a:srgbClr val="FFFFFF"/>
                </a:solidFill>
              </a:rPr>
              <a:t> </a:t>
            </a:r>
            <a:r>
              <a:rPr dirty="0" sz="2400" spc="-320">
                <a:solidFill>
                  <a:srgbClr val="FFFFFF"/>
                </a:solidFill>
              </a:rPr>
              <a:t>columns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83944" y="1289380"/>
            <a:ext cx="2184400" cy="2465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Yellow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Is the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color of gold, 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butter and ripe  lemons. In the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spectrum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of visible  light,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yellow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is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found between  green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and</a:t>
            </a:r>
            <a:r>
              <a:rPr dirty="0" sz="2000" spc="-5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orange.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1514" y="1289380"/>
            <a:ext cx="2168525" cy="2465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Blue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Is the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colour of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the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clear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sky and the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deep sea.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It is  located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between  violet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and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green</a:t>
            </a:r>
            <a:r>
              <a:rPr dirty="0" sz="2000" spc="-7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on 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the optical  spectrum.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9260" y="1289380"/>
            <a:ext cx="2212975" cy="2465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Red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Is the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color of  blood,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and</a:t>
            </a:r>
            <a:r>
              <a:rPr dirty="0" sz="2000" spc="-7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because  of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this it has  historically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been 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associated with  sacrifice, danger  and</a:t>
            </a:r>
            <a:r>
              <a:rPr dirty="0" sz="20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courage.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82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16179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45">
                <a:solidFill>
                  <a:srgbClr val="FFFFFF"/>
                </a:solidFill>
              </a:rPr>
              <a:t>A </a:t>
            </a:r>
            <a:r>
              <a:rPr dirty="0" sz="2400" spc="-280">
                <a:solidFill>
                  <a:srgbClr val="FFFFFF"/>
                </a:solidFill>
              </a:rPr>
              <a:t>picture </a:t>
            </a:r>
            <a:r>
              <a:rPr dirty="0" sz="2400" spc="-265">
                <a:solidFill>
                  <a:srgbClr val="FFFFFF"/>
                </a:solidFill>
              </a:rPr>
              <a:t>is </a:t>
            </a:r>
            <a:r>
              <a:rPr dirty="0" sz="2400" spc="-300">
                <a:solidFill>
                  <a:srgbClr val="FFFFFF"/>
                </a:solidFill>
              </a:rPr>
              <a:t>worth </a:t>
            </a:r>
            <a:r>
              <a:rPr dirty="0" sz="2400" spc="-390">
                <a:solidFill>
                  <a:srgbClr val="FFFFFF"/>
                </a:solidFill>
              </a:rPr>
              <a:t>a </a:t>
            </a:r>
            <a:r>
              <a:rPr dirty="0" sz="2400" spc="-330">
                <a:solidFill>
                  <a:srgbClr val="FFFFFF"/>
                </a:solidFill>
              </a:rPr>
              <a:t>thousand</a:t>
            </a:r>
            <a:r>
              <a:rPr dirty="0" sz="2400" spc="-630">
                <a:solidFill>
                  <a:srgbClr val="FFFFFF"/>
                </a:solidFill>
              </a:rPr>
              <a:t> </a:t>
            </a:r>
            <a:r>
              <a:rPr dirty="0" sz="2400" spc="-320">
                <a:solidFill>
                  <a:srgbClr val="FFFFFF"/>
                </a:solidFill>
              </a:rPr>
              <a:t>words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83944" y="2905760"/>
            <a:ext cx="322453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complex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idea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can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be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conveyed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with just a single  still image, namely making</a:t>
            </a:r>
            <a:r>
              <a:rPr dirty="0" sz="2000" spc="-12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it 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possible </a:t>
            </a:r>
            <a:r>
              <a:rPr dirty="0" sz="2000" spc="5">
                <a:solidFill>
                  <a:srgbClr val="212121"/>
                </a:solidFill>
                <a:latin typeface="RobotoRegular"/>
                <a:cs typeface="RobotoRegular"/>
              </a:rPr>
              <a:t>to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absorb large  amounts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of </a:t>
            </a:r>
            <a:r>
              <a:rPr dirty="0" sz="2000">
                <a:solidFill>
                  <a:srgbClr val="212121"/>
                </a:solidFill>
                <a:latin typeface="RobotoRegular"/>
                <a:cs typeface="RobotoRegular"/>
              </a:rPr>
              <a:t>data</a:t>
            </a:r>
            <a:r>
              <a:rPr dirty="0" sz="2000" spc="-4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RobotoRegular"/>
                <a:cs typeface="RobotoRegular"/>
              </a:rPr>
              <a:t>quickly.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83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91711" y="1013460"/>
            <a:ext cx="5352288" cy="3532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258185" cy="5143500"/>
            </a:xfrm>
            <a:custGeom>
              <a:avLst/>
              <a:gdLst/>
              <a:ahLst/>
              <a:cxnLst/>
              <a:rect l="l" t="t" r="r" b="b"/>
              <a:pathLst>
                <a:path w="3258185" h="5143500">
                  <a:moveTo>
                    <a:pt x="591569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258065" y="5143498"/>
                  </a:lnTo>
                  <a:lnTo>
                    <a:pt x="591569" y="0"/>
                  </a:lnTo>
                  <a:close/>
                </a:path>
              </a:pathLst>
            </a:custGeom>
            <a:solidFill>
              <a:srgbClr val="FFFFFF">
                <a:alpha val="1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5344" cy="731520"/>
            </a:xfrm>
            <a:custGeom>
              <a:avLst/>
              <a:gdLst/>
              <a:ahLst/>
              <a:cxnLst/>
              <a:rect l="l" t="t" r="r" b="b"/>
              <a:pathLst>
                <a:path w="855344" h="731520">
                  <a:moveTo>
                    <a:pt x="47792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54963" y="731520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189" y="0"/>
              <a:ext cx="513715" cy="739140"/>
            </a:xfrm>
            <a:custGeom>
              <a:avLst/>
              <a:gdLst/>
              <a:ahLst/>
              <a:cxnLst/>
              <a:rect l="l" t="t" r="r" b="b"/>
              <a:pathLst>
                <a:path w="513715" h="739140">
                  <a:moveTo>
                    <a:pt x="129489" y="0"/>
                  </a:moveTo>
                  <a:lnTo>
                    <a:pt x="0" y="0"/>
                  </a:lnTo>
                  <a:lnTo>
                    <a:pt x="383921" y="739139"/>
                  </a:lnTo>
                  <a:lnTo>
                    <a:pt x="513410" y="739139"/>
                  </a:lnTo>
                  <a:lnTo>
                    <a:pt x="129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3712" y="272795"/>
              <a:ext cx="7505700" cy="749935"/>
            </a:xfrm>
            <a:custGeom>
              <a:avLst/>
              <a:gdLst/>
              <a:ahLst/>
              <a:cxnLst/>
              <a:rect l="l" t="t" r="r" b="b"/>
              <a:pathLst>
                <a:path w="7505700" h="749935">
                  <a:moveTo>
                    <a:pt x="7119238" y="0"/>
                  </a:moveTo>
                  <a:lnTo>
                    <a:pt x="0" y="0"/>
                  </a:lnTo>
                  <a:lnTo>
                    <a:pt x="386460" y="749807"/>
                  </a:lnTo>
                  <a:lnTo>
                    <a:pt x="7505700" y="749807"/>
                  </a:lnTo>
                  <a:lnTo>
                    <a:pt x="7119238" y="0"/>
                  </a:lnTo>
                  <a:close/>
                </a:path>
              </a:pathLst>
            </a:custGeom>
            <a:solidFill>
              <a:srgbClr val="212121">
                <a:alpha val="6470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90600" y="272795"/>
              <a:ext cx="8153400" cy="4871085"/>
            </a:xfrm>
            <a:custGeom>
              <a:avLst/>
              <a:gdLst/>
              <a:ahLst/>
              <a:cxnLst/>
              <a:rect l="l" t="t" r="r" b="b"/>
              <a:pathLst>
                <a:path w="8153400" h="4871085">
                  <a:moveTo>
                    <a:pt x="8153400" y="4652772"/>
                  </a:moveTo>
                  <a:lnTo>
                    <a:pt x="0" y="4652772"/>
                  </a:lnTo>
                  <a:lnTo>
                    <a:pt x="112318" y="4870704"/>
                  </a:lnTo>
                  <a:lnTo>
                    <a:pt x="8153400" y="4870704"/>
                  </a:lnTo>
                  <a:lnTo>
                    <a:pt x="8153400" y="4652772"/>
                  </a:lnTo>
                  <a:close/>
                </a:path>
                <a:path w="8153400" h="4871085">
                  <a:moveTo>
                    <a:pt x="8153400" y="0"/>
                  </a:moveTo>
                  <a:lnTo>
                    <a:pt x="6871716" y="0"/>
                  </a:lnTo>
                  <a:lnTo>
                    <a:pt x="7258177" y="749808"/>
                  </a:lnTo>
                  <a:lnTo>
                    <a:pt x="8153400" y="749808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83095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60">
                <a:solidFill>
                  <a:srgbClr val="FFFFFF"/>
                </a:solidFill>
              </a:rPr>
              <a:t>Want </a:t>
            </a:r>
            <a:r>
              <a:rPr dirty="0" sz="2400" spc="-315">
                <a:solidFill>
                  <a:srgbClr val="FFFFFF"/>
                </a:solidFill>
              </a:rPr>
              <a:t>big </a:t>
            </a:r>
            <a:r>
              <a:rPr dirty="0" sz="2400" spc="-320">
                <a:solidFill>
                  <a:srgbClr val="FFFFFF"/>
                </a:solidFill>
              </a:rPr>
              <a:t>impact? </a:t>
            </a:r>
            <a:r>
              <a:rPr dirty="0" sz="2400" spc="-385">
                <a:solidFill>
                  <a:srgbClr val="FFFFFF"/>
                </a:solidFill>
              </a:rPr>
              <a:t>USE </a:t>
            </a:r>
            <a:r>
              <a:rPr dirty="0" sz="2400" spc="-470">
                <a:solidFill>
                  <a:srgbClr val="FFFFFF"/>
                </a:solidFill>
              </a:rPr>
              <a:t>BIG</a:t>
            </a:r>
            <a:r>
              <a:rPr dirty="0" sz="2400" spc="-535">
                <a:solidFill>
                  <a:srgbClr val="FFFFFF"/>
                </a:solidFill>
              </a:rPr>
              <a:t> </a:t>
            </a:r>
            <a:r>
              <a:rPr dirty="0" sz="2400" spc="-425">
                <a:solidFill>
                  <a:srgbClr val="FFFFFF"/>
                </a:solidFill>
              </a:rPr>
              <a:t>IMAGE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84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6493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5">
                <a:solidFill>
                  <a:srgbClr val="FFFFFF"/>
                </a:solidFill>
              </a:rPr>
              <a:t>Use </a:t>
            </a:r>
            <a:r>
              <a:rPr dirty="0" sz="2400" spc="-300">
                <a:solidFill>
                  <a:srgbClr val="FFFFFF"/>
                </a:solidFill>
              </a:rPr>
              <a:t>charts </a:t>
            </a:r>
            <a:r>
              <a:rPr dirty="0" sz="2400" spc="-290">
                <a:solidFill>
                  <a:srgbClr val="FFFFFF"/>
                </a:solidFill>
              </a:rPr>
              <a:t>to </a:t>
            </a:r>
            <a:r>
              <a:rPr dirty="0" sz="2400" spc="-315">
                <a:solidFill>
                  <a:srgbClr val="FFFFFF"/>
                </a:solidFill>
              </a:rPr>
              <a:t>explain </a:t>
            </a:r>
            <a:r>
              <a:rPr dirty="0" sz="2400" spc="-325">
                <a:solidFill>
                  <a:srgbClr val="FFFFFF"/>
                </a:solidFill>
              </a:rPr>
              <a:t>your</a:t>
            </a:r>
            <a:r>
              <a:rPr dirty="0" sz="2400" spc="-580">
                <a:solidFill>
                  <a:srgbClr val="FFFFFF"/>
                </a:solidFill>
              </a:rPr>
              <a:t> </a:t>
            </a:r>
            <a:r>
              <a:rPr dirty="0" sz="2400" spc="-320">
                <a:solidFill>
                  <a:srgbClr val="FFFFFF"/>
                </a:solidFill>
              </a:rPr>
              <a:t>ideas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450335" y="1808988"/>
            <a:ext cx="2413000" cy="2413000"/>
          </a:xfrm>
          <a:custGeom>
            <a:avLst/>
            <a:gdLst/>
            <a:ahLst/>
            <a:cxnLst/>
            <a:rect l="l" t="t" r="r" b="b"/>
            <a:pathLst>
              <a:path w="2413000" h="2413000">
                <a:moveTo>
                  <a:pt x="1206246" y="0"/>
                </a:moveTo>
                <a:lnTo>
                  <a:pt x="1157727" y="957"/>
                </a:lnTo>
                <a:lnTo>
                  <a:pt x="1109696" y="3806"/>
                </a:lnTo>
                <a:lnTo>
                  <a:pt x="1062187" y="8511"/>
                </a:lnTo>
                <a:lnTo>
                  <a:pt x="1015237" y="15035"/>
                </a:lnTo>
                <a:lnTo>
                  <a:pt x="968881" y="23342"/>
                </a:lnTo>
                <a:lnTo>
                  <a:pt x="923156" y="33397"/>
                </a:lnTo>
                <a:lnTo>
                  <a:pt x="878098" y="45163"/>
                </a:lnTo>
                <a:lnTo>
                  <a:pt x="833743" y="58604"/>
                </a:lnTo>
                <a:lnTo>
                  <a:pt x="790126" y="73684"/>
                </a:lnTo>
                <a:lnTo>
                  <a:pt x="747284" y="90368"/>
                </a:lnTo>
                <a:lnTo>
                  <a:pt x="705253" y="108619"/>
                </a:lnTo>
                <a:lnTo>
                  <a:pt x="664068" y="128401"/>
                </a:lnTo>
                <a:lnTo>
                  <a:pt x="623767" y="149678"/>
                </a:lnTo>
                <a:lnTo>
                  <a:pt x="584384" y="172415"/>
                </a:lnTo>
                <a:lnTo>
                  <a:pt x="545956" y="196575"/>
                </a:lnTo>
                <a:lnTo>
                  <a:pt x="508520" y="222121"/>
                </a:lnTo>
                <a:lnTo>
                  <a:pt x="472110" y="249019"/>
                </a:lnTo>
                <a:lnTo>
                  <a:pt x="436763" y="277232"/>
                </a:lnTo>
                <a:lnTo>
                  <a:pt x="402515" y="306724"/>
                </a:lnTo>
                <a:lnTo>
                  <a:pt x="369401" y="337459"/>
                </a:lnTo>
                <a:lnTo>
                  <a:pt x="337459" y="369401"/>
                </a:lnTo>
                <a:lnTo>
                  <a:pt x="306724" y="402515"/>
                </a:lnTo>
                <a:lnTo>
                  <a:pt x="277232" y="436763"/>
                </a:lnTo>
                <a:lnTo>
                  <a:pt x="249019" y="472110"/>
                </a:lnTo>
                <a:lnTo>
                  <a:pt x="222121" y="508520"/>
                </a:lnTo>
                <a:lnTo>
                  <a:pt x="196575" y="545956"/>
                </a:lnTo>
                <a:lnTo>
                  <a:pt x="172415" y="584384"/>
                </a:lnTo>
                <a:lnTo>
                  <a:pt x="149678" y="623767"/>
                </a:lnTo>
                <a:lnTo>
                  <a:pt x="128401" y="664068"/>
                </a:lnTo>
                <a:lnTo>
                  <a:pt x="108619" y="705253"/>
                </a:lnTo>
                <a:lnTo>
                  <a:pt x="90368" y="747284"/>
                </a:lnTo>
                <a:lnTo>
                  <a:pt x="73684" y="790126"/>
                </a:lnTo>
                <a:lnTo>
                  <a:pt x="58604" y="833743"/>
                </a:lnTo>
                <a:lnTo>
                  <a:pt x="45163" y="878098"/>
                </a:lnTo>
                <a:lnTo>
                  <a:pt x="33397" y="923156"/>
                </a:lnTo>
                <a:lnTo>
                  <a:pt x="23342" y="968881"/>
                </a:lnTo>
                <a:lnTo>
                  <a:pt x="15035" y="1015237"/>
                </a:lnTo>
                <a:lnTo>
                  <a:pt x="8511" y="1062187"/>
                </a:lnTo>
                <a:lnTo>
                  <a:pt x="3806" y="1109696"/>
                </a:lnTo>
                <a:lnTo>
                  <a:pt x="957" y="1157727"/>
                </a:lnTo>
                <a:lnTo>
                  <a:pt x="0" y="1206245"/>
                </a:lnTo>
                <a:lnTo>
                  <a:pt x="957" y="1254764"/>
                </a:lnTo>
                <a:lnTo>
                  <a:pt x="3806" y="1302795"/>
                </a:lnTo>
                <a:lnTo>
                  <a:pt x="8511" y="1350304"/>
                </a:lnTo>
                <a:lnTo>
                  <a:pt x="15035" y="1397254"/>
                </a:lnTo>
                <a:lnTo>
                  <a:pt x="23342" y="1443610"/>
                </a:lnTo>
                <a:lnTo>
                  <a:pt x="33397" y="1489335"/>
                </a:lnTo>
                <a:lnTo>
                  <a:pt x="45163" y="1534393"/>
                </a:lnTo>
                <a:lnTo>
                  <a:pt x="58604" y="1578748"/>
                </a:lnTo>
                <a:lnTo>
                  <a:pt x="73684" y="1622365"/>
                </a:lnTo>
                <a:lnTo>
                  <a:pt x="90368" y="1665207"/>
                </a:lnTo>
                <a:lnTo>
                  <a:pt x="108619" y="1707238"/>
                </a:lnTo>
                <a:lnTo>
                  <a:pt x="128401" y="1748423"/>
                </a:lnTo>
                <a:lnTo>
                  <a:pt x="149678" y="1788724"/>
                </a:lnTo>
                <a:lnTo>
                  <a:pt x="172415" y="1828107"/>
                </a:lnTo>
                <a:lnTo>
                  <a:pt x="196575" y="1866535"/>
                </a:lnTo>
                <a:lnTo>
                  <a:pt x="222121" y="1903971"/>
                </a:lnTo>
                <a:lnTo>
                  <a:pt x="249019" y="1940381"/>
                </a:lnTo>
                <a:lnTo>
                  <a:pt x="277232" y="1975728"/>
                </a:lnTo>
                <a:lnTo>
                  <a:pt x="306724" y="2009976"/>
                </a:lnTo>
                <a:lnTo>
                  <a:pt x="337459" y="2043090"/>
                </a:lnTo>
                <a:lnTo>
                  <a:pt x="369401" y="2075032"/>
                </a:lnTo>
                <a:lnTo>
                  <a:pt x="402515" y="2105767"/>
                </a:lnTo>
                <a:lnTo>
                  <a:pt x="436763" y="2135259"/>
                </a:lnTo>
                <a:lnTo>
                  <a:pt x="472110" y="2163472"/>
                </a:lnTo>
                <a:lnTo>
                  <a:pt x="508520" y="2190370"/>
                </a:lnTo>
                <a:lnTo>
                  <a:pt x="545956" y="2215916"/>
                </a:lnTo>
                <a:lnTo>
                  <a:pt x="584384" y="2240076"/>
                </a:lnTo>
                <a:lnTo>
                  <a:pt x="623767" y="2262813"/>
                </a:lnTo>
                <a:lnTo>
                  <a:pt x="664068" y="2284090"/>
                </a:lnTo>
                <a:lnTo>
                  <a:pt x="705253" y="2303872"/>
                </a:lnTo>
                <a:lnTo>
                  <a:pt x="747284" y="2322123"/>
                </a:lnTo>
                <a:lnTo>
                  <a:pt x="790126" y="2338807"/>
                </a:lnTo>
                <a:lnTo>
                  <a:pt x="833743" y="2353887"/>
                </a:lnTo>
                <a:lnTo>
                  <a:pt x="878098" y="2367328"/>
                </a:lnTo>
                <a:lnTo>
                  <a:pt x="923156" y="2379094"/>
                </a:lnTo>
                <a:lnTo>
                  <a:pt x="968881" y="2389149"/>
                </a:lnTo>
                <a:lnTo>
                  <a:pt x="1015237" y="2397456"/>
                </a:lnTo>
                <a:lnTo>
                  <a:pt x="1062187" y="2403980"/>
                </a:lnTo>
                <a:lnTo>
                  <a:pt x="1109696" y="2408685"/>
                </a:lnTo>
                <a:lnTo>
                  <a:pt x="1157727" y="2411534"/>
                </a:lnTo>
                <a:lnTo>
                  <a:pt x="1206246" y="2412492"/>
                </a:lnTo>
                <a:lnTo>
                  <a:pt x="1254764" y="2411534"/>
                </a:lnTo>
                <a:lnTo>
                  <a:pt x="1302795" y="2408685"/>
                </a:lnTo>
                <a:lnTo>
                  <a:pt x="1350304" y="2403980"/>
                </a:lnTo>
                <a:lnTo>
                  <a:pt x="1397254" y="2397456"/>
                </a:lnTo>
                <a:lnTo>
                  <a:pt x="1443610" y="2389149"/>
                </a:lnTo>
                <a:lnTo>
                  <a:pt x="1489335" y="2379094"/>
                </a:lnTo>
                <a:lnTo>
                  <a:pt x="1534393" y="2367328"/>
                </a:lnTo>
                <a:lnTo>
                  <a:pt x="1578748" y="2353887"/>
                </a:lnTo>
                <a:lnTo>
                  <a:pt x="1622365" y="2338807"/>
                </a:lnTo>
                <a:lnTo>
                  <a:pt x="1665207" y="2322123"/>
                </a:lnTo>
                <a:lnTo>
                  <a:pt x="1707238" y="2303872"/>
                </a:lnTo>
                <a:lnTo>
                  <a:pt x="1748423" y="2284090"/>
                </a:lnTo>
                <a:lnTo>
                  <a:pt x="1788724" y="2262813"/>
                </a:lnTo>
                <a:lnTo>
                  <a:pt x="1828107" y="2240076"/>
                </a:lnTo>
                <a:lnTo>
                  <a:pt x="1866535" y="2215916"/>
                </a:lnTo>
                <a:lnTo>
                  <a:pt x="1903971" y="2190370"/>
                </a:lnTo>
                <a:lnTo>
                  <a:pt x="1940381" y="2163472"/>
                </a:lnTo>
                <a:lnTo>
                  <a:pt x="1975728" y="2135259"/>
                </a:lnTo>
                <a:lnTo>
                  <a:pt x="2009976" y="2105767"/>
                </a:lnTo>
                <a:lnTo>
                  <a:pt x="2043090" y="2075032"/>
                </a:lnTo>
                <a:lnTo>
                  <a:pt x="2075032" y="2043090"/>
                </a:lnTo>
                <a:lnTo>
                  <a:pt x="2105767" y="2009976"/>
                </a:lnTo>
                <a:lnTo>
                  <a:pt x="2135259" y="1975728"/>
                </a:lnTo>
                <a:lnTo>
                  <a:pt x="2163472" y="1940381"/>
                </a:lnTo>
                <a:lnTo>
                  <a:pt x="2190370" y="1903971"/>
                </a:lnTo>
                <a:lnTo>
                  <a:pt x="2215916" y="1866535"/>
                </a:lnTo>
                <a:lnTo>
                  <a:pt x="2240076" y="1828107"/>
                </a:lnTo>
                <a:lnTo>
                  <a:pt x="2262813" y="1788724"/>
                </a:lnTo>
                <a:lnTo>
                  <a:pt x="2284090" y="1748423"/>
                </a:lnTo>
                <a:lnTo>
                  <a:pt x="2303872" y="1707238"/>
                </a:lnTo>
                <a:lnTo>
                  <a:pt x="2322123" y="1665207"/>
                </a:lnTo>
                <a:lnTo>
                  <a:pt x="2338807" y="1622365"/>
                </a:lnTo>
                <a:lnTo>
                  <a:pt x="2353887" y="1578748"/>
                </a:lnTo>
                <a:lnTo>
                  <a:pt x="2367328" y="1534393"/>
                </a:lnTo>
                <a:lnTo>
                  <a:pt x="2379094" y="1489335"/>
                </a:lnTo>
                <a:lnTo>
                  <a:pt x="2389149" y="1443610"/>
                </a:lnTo>
                <a:lnTo>
                  <a:pt x="2397456" y="1397254"/>
                </a:lnTo>
                <a:lnTo>
                  <a:pt x="2403980" y="1350304"/>
                </a:lnTo>
                <a:lnTo>
                  <a:pt x="2408685" y="1302795"/>
                </a:lnTo>
                <a:lnTo>
                  <a:pt x="2411534" y="1254764"/>
                </a:lnTo>
                <a:lnTo>
                  <a:pt x="2412491" y="1206245"/>
                </a:lnTo>
                <a:lnTo>
                  <a:pt x="2411534" y="1157727"/>
                </a:lnTo>
                <a:lnTo>
                  <a:pt x="2408685" y="1109696"/>
                </a:lnTo>
                <a:lnTo>
                  <a:pt x="2403980" y="1062187"/>
                </a:lnTo>
                <a:lnTo>
                  <a:pt x="2397456" y="1015237"/>
                </a:lnTo>
                <a:lnTo>
                  <a:pt x="2389149" y="968881"/>
                </a:lnTo>
                <a:lnTo>
                  <a:pt x="2379094" y="923156"/>
                </a:lnTo>
                <a:lnTo>
                  <a:pt x="2367328" y="878098"/>
                </a:lnTo>
                <a:lnTo>
                  <a:pt x="2353887" y="833743"/>
                </a:lnTo>
                <a:lnTo>
                  <a:pt x="2338807" y="790126"/>
                </a:lnTo>
                <a:lnTo>
                  <a:pt x="2322123" y="747284"/>
                </a:lnTo>
                <a:lnTo>
                  <a:pt x="2303872" y="705253"/>
                </a:lnTo>
                <a:lnTo>
                  <a:pt x="2284090" y="664068"/>
                </a:lnTo>
                <a:lnTo>
                  <a:pt x="2262813" y="623767"/>
                </a:lnTo>
                <a:lnTo>
                  <a:pt x="2240076" y="584384"/>
                </a:lnTo>
                <a:lnTo>
                  <a:pt x="2215916" y="545956"/>
                </a:lnTo>
                <a:lnTo>
                  <a:pt x="2190370" y="508520"/>
                </a:lnTo>
                <a:lnTo>
                  <a:pt x="2163472" y="472110"/>
                </a:lnTo>
                <a:lnTo>
                  <a:pt x="2135259" y="436763"/>
                </a:lnTo>
                <a:lnTo>
                  <a:pt x="2105767" y="402515"/>
                </a:lnTo>
                <a:lnTo>
                  <a:pt x="2075032" y="369401"/>
                </a:lnTo>
                <a:lnTo>
                  <a:pt x="2043090" y="337459"/>
                </a:lnTo>
                <a:lnTo>
                  <a:pt x="2009976" y="306724"/>
                </a:lnTo>
                <a:lnTo>
                  <a:pt x="1975728" y="277232"/>
                </a:lnTo>
                <a:lnTo>
                  <a:pt x="1940381" y="249019"/>
                </a:lnTo>
                <a:lnTo>
                  <a:pt x="1903971" y="222121"/>
                </a:lnTo>
                <a:lnTo>
                  <a:pt x="1866535" y="196575"/>
                </a:lnTo>
                <a:lnTo>
                  <a:pt x="1828107" y="172415"/>
                </a:lnTo>
                <a:lnTo>
                  <a:pt x="1788724" y="149678"/>
                </a:lnTo>
                <a:lnTo>
                  <a:pt x="1748423" y="128401"/>
                </a:lnTo>
                <a:lnTo>
                  <a:pt x="1707238" y="108619"/>
                </a:lnTo>
                <a:lnTo>
                  <a:pt x="1665207" y="90368"/>
                </a:lnTo>
                <a:lnTo>
                  <a:pt x="1622365" y="73684"/>
                </a:lnTo>
                <a:lnTo>
                  <a:pt x="1578748" y="58604"/>
                </a:lnTo>
                <a:lnTo>
                  <a:pt x="1534393" y="45163"/>
                </a:lnTo>
                <a:lnTo>
                  <a:pt x="1489335" y="33397"/>
                </a:lnTo>
                <a:lnTo>
                  <a:pt x="1443610" y="23342"/>
                </a:lnTo>
                <a:lnTo>
                  <a:pt x="1397254" y="15035"/>
                </a:lnTo>
                <a:lnTo>
                  <a:pt x="1350304" y="8511"/>
                </a:lnTo>
                <a:lnTo>
                  <a:pt x="1302795" y="3806"/>
                </a:lnTo>
                <a:lnTo>
                  <a:pt x="1254764" y="957"/>
                </a:lnTo>
                <a:lnTo>
                  <a:pt x="1206246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06265" y="2855214"/>
            <a:ext cx="5022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Roboto"/>
                <a:cs typeface="Roboto"/>
              </a:rPr>
              <a:t>Gray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9888" y="1808988"/>
            <a:ext cx="2413000" cy="2413000"/>
          </a:xfrm>
          <a:custGeom>
            <a:avLst/>
            <a:gdLst/>
            <a:ahLst/>
            <a:cxnLst/>
            <a:rect l="l" t="t" r="r" b="b"/>
            <a:pathLst>
              <a:path w="2413000" h="2413000">
                <a:moveTo>
                  <a:pt x="1206245" y="0"/>
                </a:moveTo>
                <a:lnTo>
                  <a:pt x="1157727" y="957"/>
                </a:lnTo>
                <a:lnTo>
                  <a:pt x="1109696" y="3806"/>
                </a:lnTo>
                <a:lnTo>
                  <a:pt x="1062187" y="8511"/>
                </a:lnTo>
                <a:lnTo>
                  <a:pt x="1015237" y="15035"/>
                </a:lnTo>
                <a:lnTo>
                  <a:pt x="968881" y="23342"/>
                </a:lnTo>
                <a:lnTo>
                  <a:pt x="923156" y="33397"/>
                </a:lnTo>
                <a:lnTo>
                  <a:pt x="878098" y="45163"/>
                </a:lnTo>
                <a:lnTo>
                  <a:pt x="833743" y="58604"/>
                </a:lnTo>
                <a:lnTo>
                  <a:pt x="790126" y="73684"/>
                </a:lnTo>
                <a:lnTo>
                  <a:pt x="747284" y="90368"/>
                </a:lnTo>
                <a:lnTo>
                  <a:pt x="705253" y="108619"/>
                </a:lnTo>
                <a:lnTo>
                  <a:pt x="664068" y="128401"/>
                </a:lnTo>
                <a:lnTo>
                  <a:pt x="623767" y="149678"/>
                </a:lnTo>
                <a:lnTo>
                  <a:pt x="584384" y="172415"/>
                </a:lnTo>
                <a:lnTo>
                  <a:pt x="545956" y="196575"/>
                </a:lnTo>
                <a:lnTo>
                  <a:pt x="508520" y="222121"/>
                </a:lnTo>
                <a:lnTo>
                  <a:pt x="472110" y="249019"/>
                </a:lnTo>
                <a:lnTo>
                  <a:pt x="436763" y="277232"/>
                </a:lnTo>
                <a:lnTo>
                  <a:pt x="402515" y="306724"/>
                </a:lnTo>
                <a:lnTo>
                  <a:pt x="369401" y="337459"/>
                </a:lnTo>
                <a:lnTo>
                  <a:pt x="337459" y="369401"/>
                </a:lnTo>
                <a:lnTo>
                  <a:pt x="306724" y="402515"/>
                </a:lnTo>
                <a:lnTo>
                  <a:pt x="277232" y="436763"/>
                </a:lnTo>
                <a:lnTo>
                  <a:pt x="249019" y="472110"/>
                </a:lnTo>
                <a:lnTo>
                  <a:pt x="222121" y="508520"/>
                </a:lnTo>
                <a:lnTo>
                  <a:pt x="196575" y="545956"/>
                </a:lnTo>
                <a:lnTo>
                  <a:pt x="172415" y="584384"/>
                </a:lnTo>
                <a:lnTo>
                  <a:pt x="149678" y="623767"/>
                </a:lnTo>
                <a:lnTo>
                  <a:pt x="128401" y="664068"/>
                </a:lnTo>
                <a:lnTo>
                  <a:pt x="108619" y="705253"/>
                </a:lnTo>
                <a:lnTo>
                  <a:pt x="90368" y="747284"/>
                </a:lnTo>
                <a:lnTo>
                  <a:pt x="73684" y="790126"/>
                </a:lnTo>
                <a:lnTo>
                  <a:pt x="58604" y="833743"/>
                </a:lnTo>
                <a:lnTo>
                  <a:pt x="45163" y="878098"/>
                </a:lnTo>
                <a:lnTo>
                  <a:pt x="33397" y="923156"/>
                </a:lnTo>
                <a:lnTo>
                  <a:pt x="23342" y="968881"/>
                </a:lnTo>
                <a:lnTo>
                  <a:pt x="15035" y="1015237"/>
                </a:lnTo>
                <a:lnTo>
                  <a:pt x="8511" y="1062187"/>
                </a:lnTo>
                <a:lnTo>
                  <a:pt x="3806" y="1109696"/>
                </a:lnTo>
                <a:lnTo>
                  <a:pt x="957" y="1157727"/>
                </a:lnTo>
                <a:lnTo>
                  <a:pt x="0" y="1206245"/>
                </a:lnTo>
                <a:lnTo>
                  <a:pt x="957" y="1254764"/>
                </a:lnTo>
                <a:lnTo>
                  <a:pt x="3806" y="1302795"/>
                </a:lnTo>
                <a:lnTo>
                  <a:pt x="8511" y="1350304"/>
                </a:lnTo>
                <a:lnTo>
                  <a:pt x="15035" y="1397254"/>
                </a:lnTo>
                <a:lnTo>
                  <a:pt x="23342" y="1443610"/>
                </a:lnTo>
                <a:lnTo>
                  <a:pt x="33397" y="1489335"/>
                </a:lnTo>
                <a:lnTo>
                  <a:pt x="45163" y="1534393"/>
                </a:lnTo>
                <a:lnTo>
                  <a:pt x="58604" y="1578748"/>
                </a:lnTo>
                <a:lnTo>
                  <a:pt x="73684" y="1622365"/>
                </a:lnTo>
                <a:lnTo>
                  <a:pt x="90368" y="1665207"/>
                </a:lnTo>
                <a:lnTo>
                  <a:pt x="108619" y="1707238"/>
                </a:lnTo>
                <a:lnTo>
                  <a:pt x="128401" y="1748423"/>
                </a:lnTo>
                <a:lnTo>
                  <a:pt x="149678" y="1788724"/>
                </a:lnTo>
                <a:lnTo>
                  <a:pt x="172415" y="1828107"/>
                </a:lnTo>
                <a:lnTo>
                  <a:pt x="196575" y="1866535"/>
                </a:lnTo>
                <a:lnTo>
                  <a:pt x="222121" y="1903971"/>
                </a:lnTo>
                <a:lnTo>
                  <a:pt x="249019" y="1940381"/>
                </a:lnTo>
                <a:lnTo>
                  <a:pt x="277232" y="1975728"/>
                </a:lnTo>
                <a:lnTo>
                  <a:pt x="306724" y="2009976"/>
                </a:lnTo>
                <a:lnTo>
                  <a:pt x="337459" y="2043090"/>
                </a:lnTo>
                <a:lnTo>
                  <a:pt x="369401" y="2075032"/>
                </a:lnTo>
                <a:lnTo>
                  <a:pt x="402515" y="2105767"/>
                </a:lnTo>
                <a:lnTo>
                  <a:pt x="436763" y="2135259"/>
                </a:lnTo>
                <a:lnTo>
                  <a:pt x="472110" y="2163472"/>
                </a:lnTo>
                <a:lnTo>
                  <a:pt x="508520" y="2190370"/>
                </a:lnTo>
                <a:lnTo>
                  <a:pt x="545956" y="2215916"/>
                </a:lnTo>
                <a:lnTo>
                  <a:pt x="584384" y="2240076"/>
                </a:lnTo>
                <a:lnTo>
                  <a:pt x="623767" y="2262813"/>
                </a:lnTo>
                <a:lnTo>
                  <a:pt x="664068" y="2284090"/>
                </a:lnTo>
                <a:lnTo>
                  <a:pt x="705253" y="2303872"/>
                </a:lnTo>
                <a:lnTo>
                  <a:pt x="747284" y="2322123"/>
                </a:lnTo>
                <a:lnTo>
                  <a:pt x="790126" y="2338807"/>
                </a:lnTo>
                <a:lnTo>
                  <a:pt x="833743" y="2353887"/>
                </a:lnTo>
                <a:lnTo>
                  <a:pt x="878098" y="2367328"/>
                </a:lnTo>
                <a:lnTo>
                  <a:pt x="923156" y="2379094"/>
                </a:lnTo>
                <a:lnTo>
                  <a:pt x="968881" y="2389149"/>
                </a:lnTo>
                <a:lnTo>
                  <a:pt x="1015237" y="2397456"/>
                </a:lnTo>
                <a:lnTo>
                  <a:pt x="1062187" y="2403980"/>
                </a:lnTo>
                <a:lnTo>
                  <a:pt x="1109696" y="2408685"/>
                </a:lnTo>
                <a:lnTo>
                  <a:pt x="1157727" y="2411534"/>
                </a:lnTo>
                <a:lnTo>
                  <a:pt x="1206245" y="2412492"/>
                </a:lnTo>
                <a:lnTo>
                  <a:pt x="1254764" y="2411534"/>
                </a:lnTo>
                <a:lnTo>
                  <a:pt x="1302795" y="2408685"/>
                </a:lnTo>
                <a:lnTo>
                  <a:pt x="1350304" y="2403980"/>
                </a:lnTo>
                <a:lnTo>
                  <a:pt x="1397254" y="2397456"/>
                </a:lnTo>
                <a:lnTo>
                  <a:pt x="1443610" y="2389149"/>
                </a:lnTo>
                <a:lnTo>
                  <a:pt x="1489335" y="2379094"/>
                </a:lnTo>
                <a:lnTo>
                  <a:pt x="1534393" y="2367328"/>
                </a:lnTo>
                <a:lnTo>
                  <a:pt x="1578748" y="2353887"/>
                </a:lnTo>
                <a:lnTo>
                  <a:pt x="1622365" y="2338807"/>
                </a:lnTo>
                <a:lnTo>
                  <a:pt x="1665207" y="2322123"/>
                </a:lnTo>
                <a:lnTo>
                  <a:pt x="1707238" y="2303872"/>
                </a:lnTo>
                <a:lnTo>
                  <a:pt x="1748423" y="2284090"/>
                </a:lnTo>
                <a:lnTo>
                  <a:pt x="1788724" y="2262813"/>
                </a:lnTo>
                <a:lnTo>
                  <a:pt x="1828107" y="2240076"/>
                </a:lnTo>
                <a:lnTo>
                  <a:pt x="1866535" y="2215916"/>
                </a:lnTo>
                <a:lnTo>
                  <a:pt x="1903971" y="2190370"/>
                </a:lnTo>
                <a:lnTo>
                  <a:pt x="1940381" y="2163472"/>
                </a:lnTo>
                <a:lnTo>
                  <a:pt x="1975728" y="2135259"/>
                </a:lnTo>
                <a:lnTo>
                  <a:pt x="2009976" y="2105767"/>
                </a:lnTo>
                <a:lnTo>
                  <a:pt x="2043090" y="2075032"/>
                </a:lnTo>
                <a:lnTo>
                  <a:pt x="2075032" y="2043090"/>
                </a:lnTo>
                <a:lnTo>
                  <a:pt x="2105767" y="2009976"/>
                </a:lnTo>
                <a:lnTo>
                  <a:pt x="2135259" y="1975728"/>
                </a:lnTo>
                <a:lnTo>
                  <a:pt x="2163472" y="1940381"/>
                </a:lnTo>
                <a:lnTo>
                  <a:pt x="2190370" y="1903971"/>
                </a:lnTo>
                <a:lnTo>
                  <a:pt x="2215916" y="1866535"/>
                </a:lnTo>
                <a:lnTo>
                  <a:pt x="2240076" y="1828107"/>
                </a:lnTo>
                <a:lnTo>
                  <a:pt x="2262813" y="1788724"/>
                </a:lnTo>
                <a:lnTo>
                  <a:pt x="2284090" y="1748423"/>
                </a:lnTo>
                <a:lnTo>
                  <a:pt x="2303872" y="1707238"/>
                </a:lnTo>
                <a:lnTo>
                  <a:pt x="2322123" y="1665207"/>
                </a:lnTo>
                <a:lnTo>
                  <a:pt x="2338807" y="1622365"/>
                </a:lnTo>
                <a:lnTo>
                  <a:pt x="2353887" y="1578748"/>
                </a:lnTo>
                <a:lnTo>
                  <a:pt x="2367328" y="1534393"/>
                </a:lnTo>
                <a:lnTo>
                  <a:pt x="2379094" y="1489335"/>
                </a:lnTo>
                <a:lnTo>
                  <a:pt x="2389149" y="1443610"/>
                </a:lnTo>
                <a:lnTo>
                  <a:pt x="2397456" y="1397254"/>
                </a:lnTo>
                <a:lnTo>
                  <a:pt x="2403980" y="1350304"/>
                </a:lnTo>
                <a:lnTo>
                  <a:pt x="2408685" y="1302795"/>
                </a:lnTo>
                <a:lnTo>
                  <a:pt x="2411534" y="1254764"/>
                </a:lnTo>
                <a:lnTo>
                  <a:pt x="2412491" y="1206245"/>
                </a:lnTo>
                <a:lnTo>
                  <a:pt x="2411534" y="1157727"/>
                </a:lnTo>
                <a:lnTo>
                  <a:pt x="2408685" y="1109696"/>
                </a:lnTo>
                <a:lnTo>
                  <a:pt x="2403980" y="1062187"/>
                </a:lnTo>
                <a:lnTo>
                  <a:pt x="2397456" y="1015237"/>
                </a:lnTo>
                <a:lnTo>
                  <a:pt x="2389149" y="968881"/>
                </a:lnTo>
                <a:lnTo>
                  <a:pt x="2379094" y="923156"/>
                </a:lnTo>
                <a:lnTo>
                  <a:pt x="2367328" y="878098"/>
                </a:lnTo>
                <a:lnTo>
                  <a:pt x="2353887" y="833743"/>
                </a:lnTo>
                <a:lnTo>
                  <a:pt x="2338807" y="790126"/>
                </a:lnTo>
                <a:lnTo>
                  <a:pt x="2322123" y="747284"/>
                </a:lnTo>
                <a:lnTo>
                  <a:pt x="2303872" y="705253"/>
                </a:lnTo>
                <a:lnTo>
                  <a:pt x="2284090" y="664068"/>
                </a:lnTo>
                <a:lnTo>
                  <a:pt x="2262813" y="623767"/>
                </a:lnTo>
                <a:lnTo>
                  <a:pt x="2240076" y="584384"/>
                </a:lnTo>
                <a:lnTo>
                  <a:pt x="2215916" y="545956"/>
                </a:lnTo>
                <a:lnTo>
                  <a:pt x="2190370" y="508520"/>
                </a:lnTo>
                <a:lnTo>
                  <a:pt x="2163472" y="472110"/>
                </a:lnTo>
                <a:lnTo>
                  <a:pt x="2135259" y="436763"/>
                </a:lnTo>
                <a:lnTo>
                  <a:pt x="2105767" y="402515"/>
                </a:lnTo>
                <a:lnTo>
                  <a:pt x="2075032" y="369401"/>
                </a:lnTo>
                <a:lnTo>
                  <a:pt x="2043090" y="337459"/>
                </a:lnTo>
                <a:lnTo>
                  <a:pt x="2009976" y="306724"/>
                </a:lnTo>
                <a:lnTo>
                  <a:pt x="1975728" y="277232"/>
                </a:lnTo>
                <a:lnTo>
                  <a:pt x="1940381" y="249019"/>
                </a:lnTo>
                <a:lnTo>
                  <a:pt x="1903971" y="222121"/>
                </a:lnTo>
                <a:lnTo>
                  <a:pt x="1866535" y="196575"/>
                </a:lnTo>
                <a:lnTo>
                  <a:pt x="1828107" y="172415"/>
                </a:lnTo>
                <a:lnTo>
                  <a:pt x="1788724" y="149678"/>
                </a:lnTo>
                <a:lnTo>
                  <a:pt x="1748423" y="128401"/>
                </a:lnTo>
                <a:lnTo>
                  <a:pt x="1707238" y="108619"/>
                </a:lnTo>
                <a:lnTo>
                  <a:pt x="1665207" y="90368"/>
                </a:lnTo>
                <a:lnTo>
                  <a:pt x="1622365" y="73684"/>
                </a:lnTo>
                <a:lnTo>
                  <a:pt x="1578748" y="58604"/>
                </a:lnTo>
                <a:lnTo>
                  <a:pt x="1534393" y="45163"/>
                </a:lnTo>
                <a:lnTo>
                  <a:pt x="1489335" y="33397"/>
                </a:lnTo>
                <a:lnTo>
                  <a:pt x="1443610" y="23342"/>
                </a:lnTo>
                <a:lnTo>
                  <a:pt x="1397254" y="15035"/>
                </a:lnTo>
                <a:lnTo>
                  <a:pt x="1350304" y="8511"/>
                </a:lnTo>
                <a:lnTo>
                  <a:pt x="1302795" y="3806"/>
                </a:lnTo>
                <a:lnTo>
                  <a:pt x="1254764" y="957"/>
                </a:lnTo>
                <a:lnTo>
                  <a:pt x="1206245" y="0"/>
                </a:lnTo>
                <a:close/>
              </a:path>
            </a:pathLst>
          </a:custGeom>
          <a:solidFill>
            <a:srgbClr val="FF8600">
              <a:alpha val="854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88794" y="2855214"/>
            <a:ext cx="615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Roboto"/>
                <a:cs typeface="Roboto"/>
              </a:rPr>
              <a:t>White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10784" y="1808988"/>
            <a:ext cx="2413000" cy="2413000"/>
          </a:xfrm>
          <a:custGeom>
            <a:avLst/>
            <a:gdLst/>
            <a:ahLst/>
            <a:cxnLst/>
            <a:rect l="l" t="t" r="r" b="b"/>
            <a:pathLst>
              <a:path w="2413000" h="2413000">
                <a:moveTo>
                  <a:pt x="1206245" y="0"/>
                </a:moveTo>
                <a:lnTo>
                  <a:pt x="1157727" y="957"/>
                </a:lnTo>
                <a:lnTo>
                  <a:pt x="1109696" y="3806"/>
                </a:lnTo>
                <a:lnTo>
                  <a:pt x="1062187" y="8511"/>
                </a:lnTo>
                <a:lnTo>
                  <a:pt x="1015237" y="15035"/>
                </a:lnTo>
                <a:lnTo>
                  <a:pt x="968881" y="23342"/>
                </a:lnTo>
                <a:lnTo>
                  <a:pt x="923156" y="33397"/>
                </a:lnTo>
                <a:lnTo>
                  <a:pt x="878098" y="45163"/>
                </a:lnTo>
                <a:lnTo>
                  <a:pt x="833743" y="58604"/>
                </a:lnTo>
                <a:lnTo>
                  <a:pt x="790126" y="73684"/>
                </a:lnTo>
                <a:lnTo>
                  <a:pt x="747284" y="90368"/>
                </a:lnTo>
                <a:lnTo>
                  <a:pt x="705253" y="108619"/>
                </a:lnTo>
                <a:lnTo>
                  <a:pt x="664068" y="128401"/>
                </a:lnTo>
                <a:lnTo>
                  <a:pt x="623767" y="149678"/>
                </a:lnTo>
                <a:lnTo>
                  <a:pt x="584384" y="172415"/>
                </a:lnTo>
                <a:lnTo>
                  <a:pt x="545956" y="196575"/>
                </a:lnTo>
                <a:lnTo>
                  <a:pt x="508520" y="222121"/>
                </a:lnTo>
                <a:lnTo>
                  <a:pt x="472110" y="249019"/>
                </a:lnTo>
                <a:lnTo>
                  <a:pt x="436763" y="277232"/>
                </a:lnTo>
                <a:lnTo>
                  <a:pt x="402515" y="306724"/>
                </a:lnTo>
                <a:lnTo>
                  <a:pt x="369401" y="337459"/>
                </a:lnTo>
                <a:lnTo>
                  <a:pt x="337459" y="369401"/>
                </a:lnTo>
                <a:lnTo>
                  <a:pt x="306724" y="402515"/>
                </a:lnTo>
                <a:lnTo>
                  <a:pt x="277232" y="436763"/>
                </a:lnTo>
                <a:lnTo>
                  <a:pt x="249019" y="472110"/>
                </a:lnTo>
                <a:lnTo>
                  <a:pt x="222121" y="508520"/>
                </a:lnTo>
                <a:lnTo>
                  <a:pt x="196575" y="545956"/>
                </a:lnTo>
                <a:lnTo>
                  <a:pt x="172415" y="584384"/>
                </a:lnTo>
                <a:lnTo>
                  <a:pt x="149678" y="623767"/>
                </a:lnTo>
                <a:lnTo>
                  <a:pt x="128401" y="664068"/>
                </a:lnTo>
                <a:lnTo>
                  <a:pt x="108619" y="705253"/>
                </a:lnTo>
                <a:lnTo>
                  <a:pt x="90368" y="747284"/>
                </a:lnTo>
                <a:lnTo>
                  <a:pt x="73684" y="790126"/>
                </a:lnTo>
                <a:lnTo>
                  <a:pt x="58604" y="833743"/>
                </a:lnTo>
                <a:lnTo>
                  <a:pt x="45163" y="878098"/>
                </a:lnTo>
                <a:lnTo>
                  <a:pt x="33397" y="923156"/>
                </a:lnTo>
                <a:lnTo>
                  <a:pt x="23342" y="968881"/>
                </a:lnTo>
                <a:lnTo>
                  <a:pt x="15035" y="1015237"/>
                </a:lnTo>
                <a:lnTo>
                  <a:pt x="8511" y="1062187"/>
                </a:lnTo>
                <a:lnTo>
                  <a:pt x="3806" y="1109696"/>
                </a:lnTo>
                <a:lnTo>
                  <a:pt x="957" y="1157727"/>
                </a:lnTo>
                <a:lnTo>
                  <a:pt x="0" y="1206245"/>
                </a:lnTo>
                <a:lnTo>
                  <a:pt x="957" y="1254764"/>
                </a:lnTo>
                <a:lnTo>
                  <a:pt x="3806" y="1302795"/>
                </a:lnTo>
                <a:lnTo>
                  <a:pt x="8511" y="1350304"/>
                </a:lnTo>
                <a:lnTo>
                  <a:pt x="15035" y="1397254"/>
                </a:lnTo>
                <a:lnTo>
                  <a:pt x="23342" y="1443610"/>
                </a:lnTo>
                <a:lnTo>
                  <a:pt x="33397" y="1489335"/>
                </a:lnTo>
                <a:lnTo>
                  <a:pt x="45163" y="1534393"/>
                </a:lnTo>
                <a:lnTo>
                  <a:pt x="58604" y="1578748"/>
                </a:lnTo>
                <a:lnTo>
                  <a:pt x="73684" y="1622365"/>
                </a:lnTo>
                <a:lnTo>
                  <a:pt x="90368" y="1665207"/>
                </a:lnTo>
                <a:lnTo>
                  <a:pt x="108619" y="1707238"/>
                </a:lnTo>
                <a:lnTo>
                  <a:pt x="128401" y="1748423"/>
                </a:lnTo>
                <a:lnTo>
                  <a:pt x="149678" y="1788724"/>
                </a:lnTo>
                <a:lnTo>
                  <a:pt x="172415" y="1828107"/>
                </a:lnTo>
                <a:lnTo>
                  <a:pt x="196575" y="1866535"/>
                </a:lnTo>
                <a:lnTo>
                  <a:pt x="222121" y="1903971"/>
                </a:lnTo>
                <a:lnTo>
                  <a:pt x="249019" y="1940381"/>
                </a:lnTo>
                <a:lnTo>
                  <a:pt x="277232" y="1975728"/>
                </a:lnTo>
                <a:lnTo>
                  <a:pt x="306724" y="2009976"/>
                </a:lnTo>
                <a:lnTo>
                  <a:pt x="337459" y="2043090"/>
                </a:lnTo>
                <a:lnTo>
                  <a:pt x="369401" y="2075032"/>
                </a:lnTo>
                <a:lnTo>
                  <a:pt x="402515" y="2105767"/>
                </a:lnTo>
                <a:lnTo>
                  <a:pt x="436763" y="2135259"/>
                </a:lnTo>
                <a:lnTo>
                  <a:pt x="472110" y="2163472"/>
                </a:lnTo>
                <a:lnTo>
                  <a:pt x="508520" y="2190370"/>
                </a:lnTo>
                <a:lnTo>
                  <a:pt x="545956" y="2215916"/>
                </a:lnTo>
                <a:lnTo>
                  <a:pt x="584384" y="2240076"/>
                </a:lnTo>
                <a:lnTo>
                  <a:pt x="623767" y="2262813"/>
                </a:lnTo>
                <a:lnTo>
                  <a:pt x="664068" y="2284090"/>
                </a:lnTo>
                <a:lnTo>
                  <a:pt x="705253" y="2303872"/>
                </a:lnTo>
                <a:lnTo>
                  <a:pt x="747284" y="2322123"/>
                </a:lnTo>
                <a:lnTo>
                  <a:pt x="790126" y="2338807"/>
                </a:lnTo>
                <a:lnTo>
                  <a:pt x="833743" y="2353887"/>
                </a:lnTo>
                <a:lnTo>
                  <a:pt x="878098" y="2367328"/>
                </a:lnTo>
                <a:lnTo>
                  <a:pt x="923156" y="2379094"/>
                </a:lnTo>
                <a:lnTo>
                  <a:pt x="968881" y="2389149"/>
                </a:lnTo>
                <a:lnTo>
                  <a:pt x="1015237" y="2397456"/>
                </a:lnTo>
                <a:lnTo>
                  <a:pt x="1062187" y="2403980"/>
                </a:lnTo>
                <a:lnTo>
                  <a:pt x="1109696" y="2408685"/>
                </a:lnTo>
                <a:lnTo>
                  <a:pt x="1157727" y="2411534"/>
                </a:lnTo>
                <a:lnTo>
                  <a:pt x="1206245" y="2412492"/>
                </a:lnTo>
                <a:lnTo>
                  <a:pt x="1254764" y="2411534"/>
                </a:lnTo>
                <a:lnTo>
                  <a:pt x="1302795" y="2408685"/>
                </a:lnTo>
                <a:lnTo>
                  <a:pt x="1350304" y="2403980"/>
                </a:lnTo>
                <a:lnTo>
                  <a:pt x="1397254" y="2397456"/>
                </a:lnTo>
                <a:lnTo>
                  <a:pt x="1443610" y="2389149"/>
                </a:lnTo>
                <a:lnTo>
                  <a:pt x="1489335" y="2379094"/>
                </a:lnTo>
                <a:lnTo>
                  <a:pt x="1534393" y="2367328"/>
                </a:lnTo>
                <a:lnTo>
                  <a:pt x="1578748" y="2353887"/>
                </a:lnTo>
                <a:lnTo>
                  <a:pt x="1622365" y="2338807"/>
                </a:lnTo>
                <a:lnTo>
                  <a:pt x="1665207" y="2322123"/>
                </a:lnTo>
                <a:lnTo>
                  <a:pt x="1707238" y="2303872"/>
                </a:lnTo>
                <a:lnTo>
                  <a:pt x="1748423" y="2284090"/>
                </a:lnTo>
                <a:lnTo>
                  <a:pt x="1788724" y="2262813"/>
                </a:lnTo>
                <a:lnTo>
                  <a:pt x="1828107" y="2240076"/>
                </a:lnTo>
                <a:lnTo>
                  <a:pt x="1866535" y="2215916"/>
                </a:lnTo>
                <a:lnTo>
                  <a:pt x="1903971" y="2190370"/>
                </a:lnTo>
                <a:lnTo>
                  <a:pt x="1940381" y="2163472"/>
                </a:lnTo>
                <a:lnTo>
                  <a:pt x="1975728" y="2135259"/>
                </a:lnTo>
                <a:lnTo>
                  <a:pt x="2009976" y="2105767"/>
                </a:lnTo>
                <a:lnTo>
                  <a:pt x="2043090" y="2075032"/>
                </a:lnTo>
                <a:lnTo>
                  <a:pt x="2075032" y="2043090"/>
                </a:lnTo>
                <a:lnTo>
                  <a:pt x="2105767" y="2009976"/>
                </a:lnTo>
                <a:lnTo>
                  <a:pt x="2135259" y="1975728"/>
                </a:lnTo>
                <a:lnTo>
                  <a:pt x="2163472" y="1940381"/>
                </a:lnTo>
                <a:lnTo>
                  <a:pt x="2190370" y="1903971"/>
                </a:lnTo>
                <a:lnTo>
                  <a:pt x="2215916" y="1866535"/>
                </a:lnTo>
                <a:lnTo>
                  <a:pt x="2240076" y="1828107"/>
                </a:lnTo>
                <a:lnTo>
                  <a:pt x="2262813" y="1788724"/>
                </a:lnTo>
                <a:lnTo>
                  <a:pt x="2284090" y="1748423"/>
                </a:lnTo>
                <a:lnTo>
                  <a:pt x="2303872" y="1707238"/>
                </a:lnTo>
                <a:lnTo>
                  <a:pt x="2322123" y="1665207"/>
                </a:lnTo>
                <a:lnTo>
                  <a:pt x="2338807" y="1622365"/>
                </a:lnTo>
                <a:lnTo>
                  <a:pt x="2353887" y="1578748"/>
                </a:lnTo>
                <a:lnTo>
                  <a:pt x="2367328" y="1534393"/>
                </a:lnTo>
                <a:lnTo>
                  <a:pt x="2379094" y="1489335"/>
                </a:lnTo>
                <a:lnTo>
                  <a:pt x="2389149" y="1443610"/>
                </a:lnTo>
                <a:lnTo>
                  <a:pt x="2397456" y="1397254"/>
                </a:lnTo>
                <a:lnTo>
                  <a:pt x="2403980" y="1350304"/>
                </a:lnTo>
                <a:lnTo>
                  <a:pt x="2408685" y="1302795"/>
                </a:lnTo>
                <a:lnTo>
                  <a:pt x="2411534" y="1254764"/>
                </a:lnTo>
                <a:lnTo>
                  <a:pt x="2412491" y="1206245"/>
                </a:lnTo>
                <a:lnTo>
                  <a:pt x="2411534" y="1157727"/>
                </a:lnTo>
                <a:lnTo>
                  <a:pt x="2408685" y="1109696"/>
                </a:lnTo>
                <a:lnTo>
                  <a:pt x="2403980" y="1062187"/>
                </a:lnTo>
                <a:lnTo>
                  <a:pt x="2397456" y="1015237"/>
                </a:lnTo>
                <a:lnTo>
                  <a:pt x="2389149" y="968881"/>
                </a:lnTo>
                <a:lnTo>
                  <a:pt x="2379094" y="923156"/>
                </a:lnTo>
                <a:lnTo>
                  <a:pt x="2367328" y="878098"/>
                </a:lnTo>
                <a:lnTo>
                  <a:pt x="2353887" y="833743"/>
                </a:lnTo>
                <a:lnTo>
                  <a:pt x="2338807" y="790126"/>
                </a:lnTo>
                <a:lnTo>
                  <a:pt x="2322123" y="747284"/>
                </a:lnTo>
                <a:lnTo>
                  <a:pt x="2303872" y="705253"/>
                </a:lnTo>
                <a:lnTo>
                  <a:pt x="2284090" y="664068"/>
                </a:lnTo>
                <a:lnTo>
                  <a:pt x="2262813" y="623767"/>
                </a:lnTo>
                <a:lnTo>
                  <a:pt x="2240076" y="584384"/>
                </a:lnTo>
                <a:lnTo>
                  <a:pt x="2215916" y="545956"/>
                </a:lnTo>
                <a:lnTo>
                  <a:pt x="2190370" y="508520"/>
                </a:lnTo>
                <a:lnTo>
                  <a:pt x="2163472" y="472110"/>
                </a:lnTo>
                <a:lnTo>
                  <a:pt x="2135259" y="436763"/>
                </a:lnTo>
                <a:lnTo>
                  <a:pt x="2105767" y="402515"/>
                </a:lnTo>
                <a:lnTo>
                  <a:pt x="2075032" y="369401"/>
                </a:lnTo>
                <a:lnTo>
                  <a:pt x="2043090" y="337459"/>
                </a:lnTo>
                <a:lnTo>
                  <a:pt x="2009976" y="306724"/>
                </a:lnTo>
                <a:lnTo>
                  <a:pt x="1975728" y="277232"/>
                </a:lnTo>
                <a:lnTo>
                  <a:pt x="1940381" y="249019"/>
                </a:lnTo>
                <a:lnTo>
                  <a:pt x="1903971" y="222121"/>
                </a:lnTo>
                <a:lnTo>
                  <a:pt x="1866535" y="196575"/>
                </a:lnTo>
                <a:lnTo>
                  <a:pt x="1828107" y="172415"/>
                </a:lnTo>
                <a:lnTo>
                  <a:pt x="1788724" y="149678"/>
                </a:lnTo>
                <a:lnTo>
                  <a:pt x="1748423" y="128401"/>
                </a:lnTo>
                <a:lnTo>
                  <a:pt x="1707238" y="108619"/>
                </a:lnTo>
                <a:lnTo>
                  <a:pt x="1665207" y="90368"/>
                </a:lnTo>
                <a:lnTo>
                  <a:pt x="1622365" y="73684"/>
                </a:lnTo>
                <a:lnTo>
                  <a:pt x="1578748" y="58604"/>
                </a:lnTo>
                <a:lnTo>
                  <a:pt x="1534393" y="45163"/>
                </a:lnTo>
                <a:lnTo>
                  <a:pt x="1489335" y="33397"/>
                </a:lnTo>
                <a:lnTo>
                  <a:pt x="1443610" y="23342"/>
                </a:lnTo>
                <a:lnTo>
                  <a:pt x="1397254" y="15035"/>
                </a:lnTo>
                <a:lnTo>
                  <a:pt x="1350304" y="8511"/>
                </a:lnTo>
                <a:lnTo>
                  <a:pt x="1302795" y="3806"/>
                </a:lnTo>
                <a:lnTo>
                  <a:pt x="1254764" y="957"/>
                </a:lnTo>
                <a:lnTo>
                  <a:pt x="1206245" y="0"/>
                </a:lnTo>
                <a:close/>
              </a:path>
            </a:pathLst>
          </a:custGeom>
          <a:solidFill>
            <a:srgbClr val="FF8600">
              <a:alpha val="854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20103" y="2855214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Roboto"/>
                <a:cs typeface="Roboto"/>
              </a:rPr>
              <a:t>B</a:t>
            </a:r>
            <a:r>
              <a:rPr dirty="0" sz="1800" spc="5" b="1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dirty="0" sz="1800" spc="-5" b="1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1800" spc="-10" b="1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dirty="0" sz="1800" b="1">
                <a:solidFill>
                  <a:srgbClr val="FFFFFF"/>
                </a:solidFill>
                <a:latin typeface="Roboto"/>
                <a:cs typeface="Roboto"/>
              </a:rPr>
              <a:t>k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85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1908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35">
                <a:solidFill>
                  <a:srgbClr val="FFFFFF"/>
                </a:solidFill>
              </a:rPr>
              <a:t>And </a:t>
            </a:r>
            <a:r>
              <a:rPr dirty="0" sz="2400" spc="-300">
                <a:solidFill>
                  <a:srgbClr val="FFFFFF"/>
                </a:solidFill>
              </a:rPr>
              <a:t>tables </a:t>
            </a:r>
            <a:r>
              <a:rPr dirty="0" sz="2400" spc="-285">
                <a:solidFill>
                  <a:srgbClr val="FFFFFF"/>
                </a:solidFill>
              </a:rPr>
              <a:t>to </a:t>
            </a:r>
            <a:r>
              <a:rPr dirty="0" sz="2400" spc="-335">
                <a:solidFill>
                  <a:srgbClr val="FFFFFF"/>
                </a:solidFill>
              </a:rPr>
              <a:t>compare</a:t>
            </a:r>
            <a:r>
              <a:rPr dirty="0" sz="2400" spc="-595">
                <a:solidFill>
                  <a:srgbClr val="FFFFFF"/>
                </a:solidFill>
              </a:rPr>
              <a:t> </a:t>
            </a:r>
            <a:r>
              <a:rPr dirty="0" sz="2400" spc="-340">
                <a:solidFill>
                  <a:srgbClr val="FFFFFF"/>
                </a:solidFill>
              </a:rPr>
              <a:t>data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418463" y="4385284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 h="0">
                <a:moveTo>
                  <a:pt x="0" y="0"/>
                </a:moveTo>
                <a:lnTo>
                  <a:pt x="6777736" y="0"/>
                </a:lnTo>
              </a:path>
            </a:pathLst>
          </a:custGeom>
          <a:ln w="76200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8399" y="1602613"/>
          <a:ext cx="6783070" cy="274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275"/>
                <a:gridCol w="1692275"/>
                <a:gridCol w="1692275"/>
                <a:gridCol w="1692275"/>
              </a:tblGrid>
              <a:tr h="686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76200">
                      <a:solidFill>
                        <a:srgbClr val="FF8600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solidFill>
                            <a:srgbClr val="FF8600"/>
                          </a:solidFill>
                          <a:latin typeface="RobotoRegular"/>
                          <a:cs typeface="RobotoRegular"/>
                        </a:rPr>
                        <a:t>A</a:t>
                      </a:r>
                      <a:endParaRPr sz="1400">
                        <a:latin typeface="RobotoRegular"/>
                        <a:cs typeface="RobotoRegular"/>
                      </a:endParaRPr>
                    </a:p>
                  </a:txBody>
                  <a:tcPr marL="0" marR="0" marB="0" marT="12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76200">
                      <a:solidFill>
                        <a:srgbClr val="FF8600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solidFill>
                            <a:srgbClr val="FF8600"/>
                          </a:solidFill>
                          <a:latin typeface="RobotoRegular"/>
                          <a:cs typeface="RobotoRegular"/>
                        </a:rPr>
                        <a:t>B</a:t>
                      </a:r>
                      <a:endParaRPr sz="1400">
                        <a:latin typeface="RobotoRegular"/>
                        <a:cs typeface="RobotoRegular"/>
                      </a:endParaRPr>
                    </a:p>
                  </a:txBody>
                  <a:tcPr marL="0" marR="0" marB="0" marT="12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76200">
                      <a:solidFill>
                        <a:srgbClr val="FF8600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solidFill>
                            <a:srgbClr val="FF8600"/>
                          </a:solidFill>
                          <a:latin typeface="RobotoRegular"/>
                          <a:cs typeface="RobotoRegular"/>
                        </a:rPr>
                        <a:t>C</a:t>
                      </a:r>
                      <a:endParaRPr sz="1400">
                        <a:latin typeface="RobotoRegular"/>
                        <a:cs typeface="RobotoRegular"/>
                      </a:endParaRPr>
                    </a:p>
                  </a:txBody>
                  <a:tcPr marL="0" marR="0" marB="0" marT="12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76200">
                      <a:solidFill>
                        <a:srgbClr val="FF8600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686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84455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212121"/>
                          </a:solidFill>
                          <a:latin typeface="RobotoRegular"/>
                          <a:cs typeface="RobotoRegular"/>
                        </a:rPr>
                        <a:t>Ye</a:t>
                      </a:r>
                      <a:r>
                        <a:rPr dirty="0" sz="1400" spc="-10">
                          <a:solidFill>
                            <a:srgbClr val="212121"/>
                          </a:solidFill>
                          <a:latin typeface="RobotoRegular"/>
                          <a:cs typeface="RobotoRegular"/>
                        </a:rPr>
                        <a:t>ll</a:t>
                      </a:r>
                      <a:r>
                        <a:rPr dirty="0" sz="1400" spc="-5">
                          <a:solidFill>
                            <a:srgbClr val="212121"/>
                          </a:solidFill>
                          <a:latin typeface="RobotoRegular"/>
                          <a:cs typeface="RobotoRegular"/>
                        </a:rPr>
                        <a:t>ow</a:t>
                      </a:r>
                      <a:endParaRPr sz="1400">
                        <a:latin typeface="RobotoRegular"/>
                        <a:cs typeface="RobotoRegular"/>
                      </a:endParaRPr>
                    </a:p>
                  </a:txBody>
                  <a:tcPr marL="0" marR="0" marB="0" marT="190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10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19558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20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19558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7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19558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686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solidFill>
                            <a:srgbClr val="212121"/>
                          </a:solidFill>
                          <a:latin typeface="RobotoRegular"/>
                          <a:cs typeface="RobotoRegular"/>
                        </a:rPr>
                        <a:t>Blue</a:t>
                      </a:r>
                      <a:endParaRPr sz="1400">
                        <a:latin typeface="RobotoRegular"/>
                        <a:cs typeface="RobotoRegular"/>
                      </a:endParaRPr>
                    </a:p>
                  </a:txBody>
                  <a:tcPr marL="0" marR="0" marB="0" marT="190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30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19621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15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19621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10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19621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648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84455">
                        <a:lnSpc>
                          <a:spcPct val="100000"/>
                        </a:lnSpc>
                      </a:pPr>
                      <a:r>
                        <a:rPr dirty="0" sz="1400" spc="-5">
                          <a:solidFill>
                            <a:srgbClr val="212121"/>
                          </a:solidFill>
                          <a:latin typeface="RobotoRegular"/>
                          <a:cs typeface="RobotoRegular"/>
                        </a:rPr>
                        <a:t>O</a:t>
                      </a:r>
                      <a:r>
                        <a:rPr dirty="0" sz="1400">
                          <a:solidFill>
                            <a:srgbClr val="212121"/>
                          </a:solidFill>
                          <a:latin typeface="RobotoRegular"/>
                          <a:cs typeface="RobotoRegular"/>
                        </a:rPr>
                        <a:t>range</a:t>
                      </a:r>
                      <a:endParaRPr sz="1400">
                        <a:latin typeface="RobotoRegular"/>
                        <a:cs typeface="RobotoRegular"/>
                      </a:endParaRPr>
                    </a:p>
                  </a:txBody>
                  <a:tcPr marL="0" marR="0" marB="0" marT="25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5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19621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24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19621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16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19621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86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258185" cy="5143500"/>
            <a:chOff x="0" y="0"/>
            <a:chExt cx="325818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58185" cy="5143500"/>
            </a:xfrm>
            <a:custGeom>
              <a:avLst/>
              <a:gdLst/>
              <a:ahLst/>
              <a:cxnLst/>
              <a:rect l="l" t="t" r="r" b="b"/>
              <a:pathLst>
                <a:path w="3258185" h="5143500">
                  <a:moveTo>
                    <a:pt x="591569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258065" y="5143498"/>
                  </a:lnTo>
                  <a:lnTo>
                    <a:pt x="59156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5344" cy="731520"/>
            </a:xfrm>
            <a:custGeom>
              <a:avLst/>
              <a:gdLst/>
              <a:ahLst/>
              <a:cxnLst/>
              <a:rect l="l" t="t" r="r" b="b"/>
              <a:pathLst>
                <a:path w="855344" h="731520">
                  <a:moveTo>
                    <a:pt x="47792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54963" y="731520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189" y="0"/>
              <a:ext cx="513715" cy="739140"/>
            </a:xfrm>
            <a:custGeom>
              <a:avLst/>
              <a:gdLst/>
              <a:ahLst/>
              <a:cxnLst/>
              <a:rect l="l" t="t" r="r" b="b"/>
              <a:pathLst>
                <a:path w="513715" h="739140">
                  <a:moveTo>
                    <a:pt x="129489" y="0"/>
                  </a:moveTo>
                  <a:lnTo>
                    <a:pt x="0" y="0"/>
                  </a:lnTo>
                  <a:lnTo>
                    <a:pt x="383921" y="739139"/>
                  </a:lnTo>
                  <a:lnTo>
                    <a:pt x="513410" y="739139"/>
                  </a:lnTo>
                  <a:lnTo>
                    <a:pt x="129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2875" y="885952"/>
            <a:ext cx="8154924" cy="387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3944" y="162814"/>
            <a:ext cx="6286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75">
                <a:solidFill>
                  <a:srgbClr val="FFFFFF"/>
                </a:solidFill>
              </a:rPr>
              <a:t>M</a:t>
            </a:r>
            <a:r>
              <a:rPr dirty="0" sz="2400" spc="-335">
                <a:solidFill>
                  <a:srgbClr val="FFFFFF"/>
                </a:solidFill>
              </a:rPr>
              <a:t>a</a:t>
            </a:r>
            <a:r>
              <a:rPr dirty="0" sz="2400" spc="-330">
                <a:solidFill>
                  <a:srgbClr val="FFFFFF"/>
                </a:solidFill>
              </a:rPr>
              <a:t>ps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2364485" y="1641093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Roboto"/>
                <a:cs typeface="Roboto"/>
              </a:rPr>
              <a:t>our</a:t>
            </a:r>
            <a:r>
              <a:rPr dirty="0" sz="1000" spc="-30" b="1">
                <a:latin typeface="Roboto"/>
                <a:cs typeface="Roboto"/>
              </a:rPr>
              <a:t> </a:t>
            </a:r>
            <a:r>
              <a:rPr dirty="0" sz="1000" spc="-10" b="1">
                <a:latin typeface="Roboto"/>
                <a:cs typeface="Roboto"/>
              </a:rPr>
              <a:t>office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87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10"/>
              <a:t>89,526,124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Whoa! </a:t>
            </a:r>
            <a:r>
              <a:rPr dirty="0"/>
              <a:t>That’s a </a:t>
            </a:r>
            <a:r>
              <a:rPr dirty="0" spc="-5"/>
              <a:t>big</a:t>
            </a:r>
            <a:r>
              <a:rPr dirty="0" spc="-95"/>
              <a:t> </a:t>
            </a:r>
            <a:r>
              <a:rPr dirty="0"/>
              <a:t>number,  aren’t </a:t>
            </a:r>
            <a:r>
              <a:rPr dirty="0" spc="-5"/>
              <a:t>you</a:t>
            </a:r>
            <a:r>
              <a:rPr dirty="0" spc="-35"/>
              <a:t> </a:t>
            </a:r>
            <a:r>
              <a:rPr dirty="0" spc="-5"/>
              <a:t>proud?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88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258185" cy="5143500"/>
            <a:chOff x="0" y="0"/>
            <a:chExt cx="325818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58185" cy="5143500"/>
            </a:xfrm>
            <a:custGeom>
              <a:avLst/>
              <a:gdLst/>
              <a:ahLst/>
              <a:cxnLst/>
              <a:rect l="l" t="t" r="r" b="b"/>
              <a:pathLst>
                <a:path w="3258185" h="5143500">
                  <a:moveTo>
                    <a:pt x="591569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258065" y="5143498"/>
                  </a:lnTo>
                  <a:lnTo>
                    <a:pt x="5915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5344" cy="731520"/>
            </a:xfrm>
            <a:custGeom>
              <a:avLst/>
              <a:gdLst/>
              <a:ahLst/>
              <a:cxnLst/>
              <a:rect l="l" t="t" r="r" b="b"/>
              <a:pathLst>
                <a:path w="855344" h="731520">
                  <a:moveTo>
                    <a:pt x="47792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54963" y="731520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7189" y="0"/>
              <a:ext cx="513715" cy="739140"/>
            </a:xfrm>
            <a:custGeom>
              <a:avLst/>
              <a:gdLst/>
              <a:ahLst/>
              <a:cxnLst/>
              <a:rect l="l" t="t" r="r" b="b"/>
              <a:pathLst>
                <a:path w="513715" h="739140">
                  <a:moveTo>
                    <a:pt x="129489" y="0"/>
                  </a:moveTo>
                  <a:lnTo>
                    <a:pt x="0" y="0"/>
                  </a:lnTo>
                  <a:lnTo>
                    <a:pt x="383921" y="739139"/>
                  </a:lnTo>
                  <a:lnTo>
                    <a:pt x="513410" y="739139"/>
                  </a:lnTo>
                  <a:lnTo>
                    <a:pt x="129489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0"/>
              <a:t>89,5</a:t>
            </a:r>
            <a:r>
              <a:rPr dirty="0" spc="-1000"/>
              <a:t>2</a:t>
            </a:r>
            <a:r>
              <a:rPr dirty="0" spc="-1265"/>
              <a:t>6,1</a:t>
            </a:r>
            <a:r>
              <a:rPr dirty="0" spc="-1455"/>
              <a:t>2</a:t>
            </a:r>
            <a:r>
              <a:rPr dirty="0" spc="-990"/>
              <a:t>4$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0585" y="1556130"/>
            <a:ext cx="2157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That’s a lot of</a:t>
            </a:r>
            <a:r>
              <a:rPr dirty="0" sz="1800" spc="-9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money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4255" y="3465677"/>
            <a:ext cx="159131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395">
                <a:solidFill>
                  <a:srgbClr val="FF8600"/>
                </a:solidFill>
                <a:latin typeface="Verdana"/>
                <a:cs typeface="Verdana"/>
              </a:rPr>
              <a:t>100%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4255" y="4185310"/>
            <a:ext cx="15024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Total</a:t>
            </a:r>
            <a:r>
              <a:rPr dirty="0" sz="1800" spc="-7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success!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5407" y="2150821"/>
            <a:ext cx="383540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230">
                <a:solidFill>
                  <a:srgbClr val="FF8600"/>
                </a:solidFill>
                <a:latin typeface="Verdana"/>
                <a:cs typeface="Verdana"/>
              </a:rPr>
              <a:t>185,244</a:t>
            </a:r>
            <a:r>
              <a:rPr dirty="0" sz="6000" spc="-100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6000" spc="-770">
                <a:solidFill>
                  <a:srgbClr val="FF8600"/>
                </a:solidFill>
                <a:latin typeface="Verdana"/>
                <a:cs typeface="Verdana"/>
              </a:rPr>
              <a:t>users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5407" y="2870961"/>
            <a:ext cx="1809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And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 lot of</a:t>
            </a:r>
            <a:r>
              <a:rPr dirty="0" sz="1800" spc="-7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RobotoRegular"/>
                <a:cs typeface="RobotoRegular"/>
              </a:rPr>
              <a:t>users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89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258185" cy="5143500"/>
            <a:chOff x="0" y="0"/>
            <a:chExt cx="325818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58185" cy="5143500"/>
            </a:xfrm>
            <a:custGeom>
              <a:avLst/>
              <a:gdLst/>
              <a:ahLst/>
              <a:cxnLst/>
              <a:rect l="l" t="t" r="r" b="b"/>
              <a:pathLst>
                <a:path w="3258185" h="5143500">
                  <a:moveTo>
                    <a:pt x="591569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258065" y="5143498"/>
                  </a:lnTo>
                  <a:lnTo>
                    <a:pt x="5915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5344" cy="731520"/>
            </a:xfrm>
            <a:custGeom>
              <a:avLst/>
              <a:gdLst/>
              <a:ahLst/>
              <a:cxnLst/>
              <a:rect l="l" t="t" r="r" b="b"/>
              <a:pathLst>
                <a:path w="855344" h="731520">
                  <a:moveTo>
                    <a:pt x="47792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54963" y="731520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7189" y="0"/>
              <a:ext cx="513715" cy="739140"/>
            </a:xfrm>
            <a:custGeom>
              <a:avLst/>
              <a:gdLst/>
              <a:ahLst/>
              <a:cxnLst/>
              <a:rect l="l" t="t" r="r" b="b"/>
              <a:pathLst>
                <a:path w="513715" h="739140">
                  <a:moveTo>
                    <a:pt x="129489" y="0"/>
                  </a:moveTo>
                  <a:lnTo>
                    <a:pt x="0" y="0"/>
                  </a:lnTo>
                  <a:lnTo>
                    <a:pt x="383921" y="739139"/>
                  </a:lnTo>
                  <a:lnTo>
                    <a:pt x="513410" y="739139"/>
                  </a:lnTo>
                  <a:lnTo>
                    <a:pt x="129489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743712" y="272795"/>
            <a:ext cx="8400415" cy="749935"/>
            <a:chOff x="743712" y="272795"/>
            <a:chExt cx="8400415" cy="749935"/>
          </a:xfrm>
        </p:grpSpPr>
        <p:sp>
          <p:nvSpPr>
            <p:cNvPr id="7" name="object 7"/>
            <p:cNvSpPr/>
            <p:nvPr/>
          </p:nvSpPr>
          <p:spPr>
            <a:xfrm>
              <a:off x="743712" y="272795"/>
              <a:ext cx="7505700" cy="749935"/>
            </a:xfrm>
            <a:custGeom>
              <a:avLst/>
              <a:gdLst/>
              <a:ahLst/>
              <a:cxnLst/>
              <a:rect l="l" t="t" r="r" b="b"/>
              <a:pathLst>
                <a:path w="7505700" h="749935">
                  <a:moveTo>
                    <a:pt x="7119238" y="0"/>
                  </a:moveTo>
                  <a:lnTo>
                    <a:pt x="0" y="0"/>
                  </a:lnTo>
                  <a:lnTo>
                    <a:pt x="386460" y="749807"/>
                  </a:lnTo>
                  <a:lnTo>
                    <a:pt x="7505700" y="749807"/>
                  </a:lnTo>
                  <a:lnTo>
                    <a:pt x="711923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862316" y="272795"/>
              <a:ext cx="1282065" cy="749935"/>
            </a:xfrm>
            <a:custGeom>
              <a:avLst/>
              <a:gdLst/>
              <a:ahLst/>
              <a:cxnLst/>
              <a:rect l="l" t="t" r="r" b="b"/>
              <a:pathLst>
                <a:path w="1282065" h="749935">
                  <a:moveTo>
                    <a:pt x="1281683" y="0"/>
                  </a:moveTo>
                  <a:lnTo>
                    <a:pt x="0" y="0"/>
                  </a:lnTo>
                  <a:lnTo>
                    <a:pt x="386460" y="749807"/>
                  </a:lnTo>
                  <a:lnTo>
                    <a:pt x="1281683" y="749807"/>
                  </a:lnTo>
                  <a:lnTo>
                    <a:pt x="1281683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83944" y="447243"/>
            <a:ext cx="16605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40">
                <a:solidFill>
                  <a:srgbClr val="FFFFFF"/>
                </a:solidFill>
                <a:latin typeface="Verdana"/>
                <a:cs typeface="Verdana"/>
              </a:rPr>
              <a:t>Código</a:t>
            </a:r>
            <a:r>
              <a:rPr dirty="0" sz="2400" spc="-43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95">
                <a:solidFill>
                  <a:srgbClr val="FFFFFF"/>
                </a:solidFill>
                <a:latin typeface="Verdana"/>
                <a:cs typeface="Verdana"/>
              </a:rPr>
              <a:t>Limpio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12494" y="1338148"/>
            <a:ext cx="7180580" cy="18554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300" marR="134620" indent="-228600">
              <a:lnSpc>
                <a:spcPct val="100000"/>
              </a:lnSpc>
              <a:spcBef>
                <a:spcPts val="100"/>
              </a:spcBef>
            </a:pPr>
            <a:r>
              <a:rPr dirty="0" sz="3000" spc="505">
                <a:latin typeface="Noto Sans Symbols"/>
                <a:cs typeface="Noto Sans Symbols"/>
              </a:rPr>
              <a:t>▸</a:t>
            </a:r>
            <a:r>
              <a:rPr dirty="0" sz="3000" spc="505">
                <a:solidFill>
                  <a:srgbClr val="212121"/>
                </a:solidFill>
                <a:latin typeface="RobotoRegular"/>
                <a:cs typeface="RobotoRegular"/>
              </a:rPr>
              <a:t>El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código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limpio es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elegante,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eficaz, 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legible.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Con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pruebas unitarias que  expliquen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lo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hace y sirva de</a:t>
            </a:r>
            <a:r>
              <a:rPr dirty="0" sz="3000" spc="-114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ejemplo</a:t>
            </a:r>
            <a:endParaRPr sz="30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000" spc="210">
                <a:latin typeface="Noto Sans Symbols"/>
                <a:cs typeface="Noto Sans Symbols"/>
              </a:rPr>
              <a:t>▸</a:t>
            </a:r>
            <a:r>
              <a:rPr dirty="0" sz="3000" spc="210">
                <a:solidFill>
                  <a:srgbClr val="212121"/>
                </a:solidFill>
                <a:latin typeface="RobotoRegular"/>
                <a:cs typeface="RobotoRegular"/>
              </a:rPr>
              <a:t>Leemos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más código del que</a:t>
            </a:r>
            <a:r>
              <a:rPr dirty="0" sz="3000" spc="-28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escribimos.</a:t>
            </a:r>
            <a:endParaRPr sz="30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1094" y="3167888"/>
            <a:ext cx="649986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No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podemos escribir buen código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si el 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que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está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alrededor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es </a:t>
            </a:r>
            <a:r>
              <a:rPr dirty="0" sz="3000" spc="-5">
                <a:solidFill>
                  <a:srgbClr val="212121"/>
                </a:solidFill>
                <a:latin typeface="RobotoRegular"/>
                <a:cs typeface="RobotoRegular"/>
              </a:rPr>
              <a:t>un</a:t>
            </a:r>
            <a:r>
              <a:rPr dirty="0" sz="3000" spc="-9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3000">
                <a:solidFill>
                  <a:srgbClr val="212121"/>
                </a:solidFill>
                <a:latin typeface="RobotoRegular"/>
                <a:cs typeface="RobotoRegular"/>
              </a:rPr>
              <a:t>desastre.</a:t>
            </a:r>
            <a:endParaRPr sz="30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240538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2148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80">
                <a:solidFill>
                  <a:srgbClr val="FFFFFF"/>
                </a:solidFill>
              </a:rPr>
              <a:t>Our </a:t>
            </a:r>
            <a:r>
              <a:rPr dirty="0" sz="2400" spc="-310">
                <a:solidFill>
                  <a:srgbClr val="FFFFFF"/>
                </a:solidFill>
              </a:rPr>
              <a:t>process </a:t>
            </a:r>
            <a:r>
              <a:rPr dirty="0" sz="2400" spc="-265">
                <a:solidFill>
                  <a:srgbClr val="FFFFFF"/>
                </a:solidFill>
              </a:rPr>
              <a:t>is</a:t>
            </a:r>
            <a:r>
              <a:rPr dirty="0" sz="2400" spc="-445">
                <a:solidFill>
                  <a:srgbClr val="FFFFFF"/>
                </a:solidFill>
              </a:rPr>
              <a:t> </a:t>
            </a:r>
            <a:r>
              <a:rPr dirty="0" sz="2400" spc="-365">
                <a:solidFill>
                  <a:srgbClr val="FFFFFF"/>
                </a:solidFill>
              </a:rPr>
              <a:t>easy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754123" y="2241804"/>
            <a:ext cx="2379345" cy="1443355"/>
          </a:xfrm>
          <a:custGeom>
            <a:avLst/>
            <a:gdLst/>
            <a:ahLst/>
            <a:cxnLst/>
            <a:rect l="l" t="t" r="r" b="b"/>
            <a:pathLst>
              <a:path w="2379345" h="1443354">
                <a:moveTo>
                  <a:pt x="2011172" y="0"/>
                </a:moveTo>
                <a:lnTo>
                  <a:pt x="0" y="0"/>
                </a:lnTo>
                <a:lnTo>
                  <a:pt x="367792" y="721613"/>
                </a:lnTo>
                <a:lnTo>
                  <a:pt x="0" y="1443227"/>
                </a:lnTo>
                <a:lnTo>
                  <a:pt x="2011172" y="1443227"/>
                </a:lnTo>
                <a:lnTo>
                  <a:pt x="2378964" y="721613"/>
                </a:lnTo>
                <a:lnTo>
                  <a:pt x="201117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28976" y="2803905"/>
            <a:ext cx="4292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8600"/>
                </a:solidFill>
                <a:latin typeface="RobotoRegular"/>
                <a:cs typeface="RobotoRegular"/>
              </a:rPr>
              <a:t>first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90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54196" y="2241804"/>
            <a:ext cx="2377440" cy="1443355"/>
          </a:xfrm>
          <a:custGeom>
            <a:avLst/>
            <a:gdLst/>
            <a:ahLst/>
            <a:cxnLst/>
            <a:rect l="l" t="t" r="r" b="b"/>
            <a:pathLst>
              <a:path w="2377440" h="1443354">
                <a:moveTo>
                  <a:pt x="2009648" y="0"/>
                </a:moveTo>
                <a:lnTo>
                  <a:pt x="0" y="0"/>
                </a:lnTo>
                <a:lnTo>
                  <a:pt x="367791" y="721613"/>
                </a:lnTo>
                <a:lnTo>
                  <a:pt x="0" y="1443227"/>
                </a:lnTo>
                <a:lnTo>
                  <a:pt x="2009648" y="1443227"/>
                </a:lnTo>
                <a:lnTo>
                  <a:pt x="2377440" y="721613"/>
                </a:lnTo>
                <a:lnTo>
                  <a:pt x="200964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58105" y="2803905"/>
            <a:ext cx="769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8600"/>
                </a:solidFill>
                <a:latin typeface="RobotoRegular"/>
                <a:cs typeface="RobotoRegular"/>
              </a:rPr>
              <a:t>s</a:t>
            </a:r>
            <a:r>
              <a:rPr dirty="0" sz="1800" spc="-15">
                <a:solidFill>
                  <a:srgbClr val="FF8600"/>
                </a:solidFill>
                <a:latin typeface="RobotoRegular"/>
                <a:cs typeface="RobotoRegular"/>
              </a:rPr>
              <a:t>e</a:t>
            </a:r>
            <a:r>
              <a:rPr dirty="0" sz="1800">
                <a:solidFill>
                  <a:srgbClr val="FF8600"/>
                </a:solidFill>
                <a:latin typeface="RobotoRegular"/>
                <a:cs typeface="RobotoRegular"/>
              </a:rPr>
              <a:t>cond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52744" y="2241804"/>
            <a:ext cx="2379345" cy="1443355"/>
          </a:xfrm>
          <a:custGeom>
            <a:avLst/>
            <a:gdLst/>
            <a:ahLst/>
            <a:cxnLst/>
            <a:rect l="l" t="t" r="r" b="b"/>
            <a:pathLst>
              <a:path w="2379345" h="1443354">
                <a:moveTo>
                  <a:pt x="2011172" y="0"/>
                </a:moveTo>
                <a:lnTo>
                  <a:pt x="0" y="0"/>
                </a:lnTo>
                <a:lnTo>
                  <a:pt x="367791" y="721613"/>
                </a:lnTo>
                <a:lnTo>
                  <a:pt x="0" y="1443227"/>
                </a:lnTo>
                <a:lnTo>
                  <a:pt x="2011172" y="1443227"/>
                </a:lnTo>
                <a:lnTo>
                  <a:pt x="2378963" y="721613"/>
                </a:lnTo>
                <a:lnTo>
                  <a:pt x="2011172" y="0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44106" y="2803905"/>
            <a:ext cx="397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8600"/>
                </a:solidFill>
                <a:latin typeface="RobotoRegular"/>
                <a:cs typeface="RobotoRegular"/>
              </a:rPr>
              <a:t>l</a:t>
            </a:r>
            <a:r>
              <a:rPr dirty="0" sz="1800">
                <a:solidFill>
                  <a:srgbClr val="FF8600"/>
                </a:solidFill>
                <a:latin typeface="RobotoRegular"/>
                <a:cs typeface="RobotoRegular"/>
              </a:rPr>
              <a:t>ast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1927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0">
                <a:solidFill>
                  <a:srgbClr val="FFFFFF"/>
                </a:solidFill>
              </a:rPr>
              <a:t>Let’s </a:t>
            </a:r>
            <a:r>
              <a:rPr dirty="0" sz="2400" spc="-315">
                <a:solidFill>
                  <a:srgbClr val="FFFFFF"/>
                </a:solidFill>
              </a:rPr>
              <a:t>review </a:t>
            </a:r>
            <a:r>
              <a:rPr dirty="0" sz="2400" spc="-365">
                <a:solidFill>
                  <a:srgbClr val="FFFFFF"/>
                </a:solidFill>
              </a:rPr>
              <a:t>some</a:t>
            </a:r>
            <a:r>
              <a:rPr dirty="0" sz="2400" spc="-525">
                <a:solidFill>
                  <a:srgbClr val="FFFFFF"/>
                </a:solidFill>
              </a:rPr>
              <a:t> </a:t>
            </a:r>
            <a:r>
              <a:rPr dirty="0" sz="2400" spc="-305">
                <a:solidFill>
                  <a:srgbClr val="FFFFFF"/>
                </a:solidFill>
              </a:rPr>
              <a:t>concepts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83944" y="1441780"/>
            <a:ext cx="2132965" cy="1068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Yellow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Is 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color of gold,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butter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and  ripe lemons.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In 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spectrum of  visible light, yellow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found  between green and</a:t>
            </a:r>
            <a:r>
              <a:rPr dirty="0" sz="12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orange.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1514" y="1441780"/>
            <a:ext cx="2216785" cy="1068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Blue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Is 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colour of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clear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sky</a:t>
            </a:r>
            <a:r>
              <a:rPr dirty="0" sz="1200" spc="-6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and 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deep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sea. It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is located  between violet and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green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on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the 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optical</a:t>
            </a:r>
            <a:r>
              <a:rPr dirty="0" sz="12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spectrum.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9260" y="1441780"/>
            <a:ext cx="2240280" cy="1068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Red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Is 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color of blood, and  because of this it has historically 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been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associated with sacrifice,  danger and</a:t>
            </a:r>
            <a:r>
              <a:rPr dirty="0" sz="1200" spc="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courage.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91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944" y="3042920"/>
            <a:ext cx="2132965" cy="1068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Yellow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Is 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color of gold,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butter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and  ripe lemons.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In 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spectrum of  visible light, yellow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found  between green and</a:t>
            </a:r>
            <a:r>
              <a:rPr dirty="0" sz="12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orange.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1514" y="3042920"/>
            <a:ext cx="2216785" cy="1068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Blue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Is 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colour of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clear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sky</a:t>
            </a:r>
            <a:r>
              <a:rPr dirty="0" sz="1200" spc="-6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and 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deep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sea. It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is located 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between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violet and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green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on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the 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optical</a:t>
            </a:r>
            <a:r>
              <a:rPr dirty="0" sz="12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spectrum.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9260" y="3042920"/>
            <a:ext cx="2240280" cy="1068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212121"/>
                </a:solidFill>
                <a:latin typeface="Roboto"/>
                <a:cs typeface="Roboto"/>
              </a:rPr>
              <a:t>Red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Is the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color of blood, and  because of this it has historically  </a:t>
            </a:r>
            <a:r>
              <a:rPr dirty="0" sz="1200">
                <a:solidFill>
                  <a:srgbClr val="212121"/>
                </a:solidFill>
                <a:latin typeface="RobotoRegular"/>
                <a:cs typeface="RobotoRegular"/>
              </a:rPr>
              <a:t>been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associated with sacrifice,  danger and</a:t>
            </a:r>
            <a:r>
              <a:rPr dirty="0" sz="1200" spc="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RobotoRegular"/>
                <a:cs typeface="RobotoRegular"/>
              </a:rPr>
              <a:t>courage.</a:t>
            </a:r>
            <a:endParaRPr sz="1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58185" cy="5143500"/>
            </a:xfrm>
            <a:custGeom>
              <a:avLst/>
              <a:gdLst/>
              <a:ahLst/>
              <a:cxnLst/>
              <a:rect l="l" t="t" r="r" b="b"/>
              <a:pathLst>
                <a:path w="3258185" h="5143500">
                  <a:moveTo>
                    <a:pt x="591569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258065" y="5143498"/>
                  </a:lnTo>
                  <a:lnTo>
                    <a:pt x="5915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3712" y="4405884"/>
              <a:ext cx="7499984" cy="737870"/>
            </a:xfrm>
            <a:custGeom>
              <a:avLst/>
              <a:gdLst/>
              <a:ahLst/>
              <a:cxnLst/>
              <a:rect l="l" t="t" r="r" b="b"/>
              <a:pathLst>
                <a:path w="7499984" h="737870">
                  <a:moveTo>
                    <a:pt x="7119238" y="0"/>
                  </a:moveTo>
                  <a:lnTo>
                    <a:pt x="0" y="0"/>
                  </a:lnTo>
                  <a:lnTo>
                    <a:pt x="380176" y="737614"/>
                  </a:lnTo>
                  <a:lnTo>
                    <a:pt x="7499415" y="737614"/>
                  </a:lnTo>
                  <a:lnTo>
                    <a:pt x="711923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62316" y="4405884"/>
              <a:ext cx="1282065" cy="737870"/>
            </a:xfrm>
            <a:custGeom>
              <a:avLst/>
              <a:gdLst/>
              <a:ahLst/>
              <a:cxnLst/>
              <a:rect l="l" t="t" r="r" b="b"/>
              <a:pathLst>
                <a:path w="1282065" h="737870">
                  <a:moveTo>
                    <a:pt x="1281683" y="0"/>
                  </a:moveTo>
                  <a:lnTo>
                    <a:pt x="0" y="0"/>
                  </a:lnTo>
                  <a:lnTo>
                    <a:pt x="380176" y="737614"/>
                  </a:lnTo>
                  <a:lnTo>
                    <a:pt x="1281683" y="737614"/>
                  </a:lnTo>
                  <a:lnTo>
                    <a:pt x="1281683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990600" cy="739140"/>
            <a:chOff x="0" y="0"/>
            <a:chExt cx="990600" cy="73914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55344" cy="731520"/>
            </a:xfrm>
            <a:custGeom>
              <a:avLst/>
              <a:gdLst/>
              <a:ahLst/>
              <a:cxnLst/>
              <a:rect l="l" t="t" r="r" b="b"/>
              <a:pathLst>
                <a:path w="855344" h="731520">
                  <a:moveTo>
                    <a:pt x="47792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54963" y="731520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7189" y="0"/>
              <a:ext cx="513715" cy="739140"/>
            </a:xfrm>
            <a:custGeom>
              <a:avLst/>
              <a:gdLst/>
              <a:ahLst/>
              <a:cxnLst/>
              <a:rect l="l" t="t" r="r" b="b"/>
              <a:pathLst>
                <a:path w="513715" h="739140">
                  <a:moveTo>
                    <a:pt x="129489" y="0"/>
                  </a:moveTo>
                  <a:lnTo>
                    <a:pt x="0" y="0"/>
                  </a:lnTo>
                  <a:lnTo>
                    <a:pt x="383921" y="739139"/>
                  </a:lnTo>
                  <a:lnTo>
                    <a:pt x="513410" y="739139"/>
                  </a:lnTo>
                  <a:lnTo>
                    <a:pt x="129489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02842" y="4621784"/>
            <a:ext cx="4306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RobotoRegular"/>
                <a:cs typeface="RobotoRegular"/>
              </a:rPr>
              <a:t>You can </a:t>
            </a:r>
            <a:r>
              <a:rPr dirty="0" sz="1800" spc="-5">
                <a:solidFill>
                  <a:srgbClr val="FFFFFF"/>
                </a:solidFill>
                <a:latin typeface="RobotoRegular"/>
                <a:cs typeface="RobotoRegular"/>
              </a:rPr>
              <a:t>insert graphs from </a:t>
            </a:r>
            <a:r>
              <a:rPr dirty="0" u="sng" sz="18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  <a:hlinkClick r:id="rId2"/>
              </a:rPr>
              <a:t>Google</a:t>
            </a:r>
            <a:r>
              <a:rPr dirty="0" u="sng" sz="1800" spc="-5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  <a:hlinkClick r:id="rId2"/>
              </a:rPr>
              <a:t> </a:t>
            </a:r>
            <a:r>
              <a:rPr dirty="0" u="sng" sz="18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  <a:hlinkClick r:id="rId2"/>
              </a:rPr>
              <a:t>Sheets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92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48383" y="539495"/>
            <a:ext cx="6312408" cy="3415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949323" y="484758"/>
            <a:ext cx="2084705" cy="4174490"/>
            <a:chOff x="1949323" y="484758"/>
            <a:chExt cx="2084705" cy="4174490"/>
          </a:xfrm>
        </p:grpSpPr>
        <p:sp>
          <p:nvSpPr>
            <p:cNvPr id="4" name="object 4"/>
            <p:cNvSpPr/>
            <p:nvPr/>
          </p:nvSpPr>
          <p:spPr>
            <a:xfrm>
              <a:off x="1953895" y="489330"/>
              <a:ext cx="2075814" cy="4164965"/>
            </a:xfrm>
            <a:custGeom>
              <a:avLst/>
              <a:gdLst/>
              <a:ahLst/>
              <a:cxnLst/>
              <a:rect l="l" t="t" r="r" b="b"/>
              <a:pathLst>
                <a:path w="2075814" h="4164965">
                  <a:moveTo>
                    <a:pt x="1037717" y="0"/>
                  </a:moveTo>
                  <a:lnTo>
                    <a:pt x="781685" y="4572"/>
                  </a:lnTo>
                  <a:lnTo>
                    <a:pt x="521081" y="13589"/>
                  </a:lnTo>
                  <a:lnTo>
                    <a:pt x="297053" y="27305"/>
                  </a:lnTo>
                  <a:lnTo>
                    <a:pt x="214756" y="36449"/>
                  </a:lnTo>
                  <a:lnTo>
                    <a:pt x="155448" y="45720"/>
                  </a:lnTo>
                  <a:lnTo>
                    <a:pt x="86741" y="68453"/>
                  </a:lnTo>
                  <a:lnTo>
                    <a:pt x="36449" y="100457"/>
                  </a:lnTo>
                  <a:lnTo>
                    <a:pt x="22732" y="127889"/>
                  </a:lnTo>
                  <a:lnTo>
                    <a:pt x="9017" y="150749"/>
                  </a:lnTo>
                  <a:lnTo>
                    <a:pt x="0" y="182753"/>
                  </a:lnTo>
                  <a:lnTo>
                    <a:pt x="0" y="3963784"/>
                  </a:lnTo>
                  <a:lnTo>
                    <a:pt x="22732" y="4023194"/>
                  </a:lnTo>
                  <a:lnTo>
                    <a:pt x="63881" y="4064342"/>
                  </a:lnTo>
                  <a:lnTo>
                    <a:pt x="123317" y="4096397"/>
                  </a:lnTo>
                  <a:lnTo>
                    <a:pt x="461644" y="4142066"/>
                  </a:lnTo>
                  <a:lnTo>
                    <a:pt x="585088" y="4151223"/>
                  </a:lnTo>
                  <a:lnTo>
                    <a:pt x="1037717" y="4164965"/>
                  </a:lnTo>
                  <a:lnTo>
                    <a:pt x="1490345" y="4151223"/>
                  </a:lnTo>
                  <a:lnTo>
                    <a:pt x="1613789" y="4142066"/>
                  </a:lnTo>
                  <a:lnTo>
                    <a:pt x="1728811" y="4128389"/>
                  </a:lnTo>
                  <a:lnTo>
                    <a:pt x="873125" y="4128389"/>
                  </a:lnTo>
                  <a:lnTo>
                    <a:pt x="722249" y="4123817"/>
                  </a:lnTo>
                  <a:lnTo>
                    <a:pt x="585088" y="4114647"/>
                  </a:lnTo>
                  <a:lnTo>
                    <a:pt x="466217" y="4105490"/>
                  </a:lnTo>
                  <a:lnTo>
                    <a:pt x="274193" y="4087241"/>
                  </a:lnTo>
                  <a:lnTo>
                    <a:pt x="164465" y="4068914"/>
                  </a:lnTo>
                  <a:lnTo>
                    <a:pt x="132461" y="4064342"/>
                  </a:lnTo>
                  <a:lnTo>
                    <a:pt x="86741" y="4041508"/>
                  </a:lnTo>
                  <a:lnTo>
                    <a:pt x="50165" y="4004932"/>
                  </a:lnTo>
                  <a:lnTo>
                    <a:pt x="36447" y="3954621"/>
                  </a:lnTo>
                  <a:lnTo>
                    <a:pt x="31877" y="3927208"/>
                  </a:lnTo>
                  <a:lnTo>
                    <a:pt x="31877" y="219329"/>
                  </a:lnTo>
                  <a:lnTo>
                    <a:pt x="41148" y="164465"/>
                  </a:lnTo>
                  <a:lnTo>
                    <a:pt x="63881" y="123444"/>
                  </a:lnTo>
                  <a:lnTo>
                    <a:pt x="105029" y="95885"/>
                  </a:lnTo>
                  <a:lnTo>
                    <a:pt x="164465" y="77724"/>
                  </a:lnTo>
                  <a:lnTo>
                    <a:pt x="219329" y="73025"/>
                  </a:lnTo>
                  <a:lnTo>
                    <a:pt x="301625" y="63881"/>
                  </a:lnTo>
                  <a:lnTo>
                    <a:pt x="525653" y="50165"/>
                  </a:lnTo>
                  <a:lnTo>
                    <a:pt x="786257" y="41148"/>
                  </a:lnTo>
                  <a:lnTo>
                    <a:pt x="1037717" y="36449"/>
                  </a:lnTo>
                  <a:lnTo>
                    <a:pt x="1860677" y="36449"/>
                  </a:lnTo>
                  <a:lnTo>
                    <a:pt x="1778381" y="27305"/>
                  </a:lnTo>
                  <a:lnTo>
                    <a:pt x="1554353" y="13589"/>
                  </a:lnTo>
                  <a:lnTo>
                    <a:pt x="1293749" y="4572"/>
                  </a:lnTo>
                  <a:lnTo>
                    <a:pt x="1037717" y="0"/>
                  </a:lnTo>
                  <a:close/>
                </a:path>
                <a:path w="2075814" h="4164965">
                  <a:moveTo>
                    <a:pt x="1860677" y="36449"/>
                  </a:moveTo>
                  <a:lnTo>
                    <a:pt x="1037717" y="36449"/>
                  </a:lnTo>
                  <a:lnTo>
                    <a:pt x="1289177" y="41148"/>
                  </a:lnTo>
                  <a:lnTo>
                    <a:pt x="1549781" y="50165"/>
                  </a:lnTo>
                  <a:lnTo>
                    <a:pt x="1773808" y="63881"/>
                  </a:lnTo>
                  <a:lnTo>
                    <a:pt x="1856105" y="73025"/>
                  </a:lnTo>
                  <a:lnTo>
                    <a:pt x="1910969" y="77724"/>
                  </a:lnTo>
                  <a:lnTo>
                    <a:pt x="1970405" y="95885"/>
                  </a:lnTo>
                  <a:lnTo>
                    <a:pt x="2011553" y="123444"/>
                  </a:lnTo>
                  <a:lnTo>
                    <a:pt x="2034413" y="164465"/>
                  </a:lnTo>
                  <a:lnTo>
                    <a:pt x="2043557" y="219329"/>
                  </a:lnTo>
                  <a:lnTo>
                    <a:pt x="2043557" y="3927208"/>
                  </a:lnTo>
                  <a:lnTo>
                    <a:pt x="2034413" y="3982034"/>
                  </a:lnTo>
                  <a:lnTo>
                    <a:pt x="2011553" y="4023194"/>
                  </a:lnTo>
                  <a:lnTo>
                    <a:pt x="1970405" y="4050665"/>
                  </a:lnTo>
                  <a:lnTo>
                    <a:pt x="1942972" y="4064342"/>
                  </a:lnTo>
                  <a:lnTo>
                    <a:pt x="1910969" y="4068914"/>
                  </a:lnTo>
                  <a:lnTo>
                    <a:pt x="1801241" y="4087241"/>
                  </a:lnTo>
                  <a:lnTo>
                    <a:pt x="1609217" y="4105490"/>
                  </a:lnTo>
                  <a:lnTo>
                    <a:pt x="1490345" y="4114647"/>
                  </a:lnTo>
                  <a:lnTo>
                    <a:pt x="1353184" y="4123817"/>
                  </a:lnTo>
                  <a:lnTo>
                    <a:pt x="1202309" y="4128389"/>
                  </a:lnTo>
                  <a:lnTo>
                    <a:pt x="1728811" y="4128389"/>
                  </a:lnTo>
                  <a:lnTo>
                    <a:pt x="1920113" y="4105490"/>
                  </a:lnTo>
                  <a:lnTo>
                    <a:pt x="1984120" y="4082656"/>
                  </a:lnTo>
                  <a:lnTo>
                    <a:pt x="2034413" y="4046093"/>
                  </a:lnTo>
                  <a:lnTo>
                    <a:pt x="2066417" y="3991203"/>
                  </a:lnTo>
                  <a:lnTo>
                    <a:pt x="2075560" y="3963784"/>
                  </a:lnTo>
                  <a:lnTo>
                    <a:pt x="2075560" y="182753"/>
                  </a:lnTo>
                  <a:lnTo>
                    <a:pt x="2057272" y="127889"/>
                  </a:lnTo>
                  <a:lnTo>
                    <a:pt x="2016125" y="82296"/>
                  </a:lnTo>
                  <a:lnTo>
                    <a:pt x="1956689" y="54737"/>
                  </a:lnTo>
                  <a:lnTo>
                    <a:pt x="1920113" y="45720"/>
                  </a:lnTo>
                  <a:lnTo>
                    <a:pt x="1860677" y="36449"/>
                  </a:lnTo>
                  <a:close/>
                </a:path>
                <a:path w="2075814" h="4164965">
                  <a:moveTo>
                    <a:pt x="1037717" y="41148"/>
                  </a:moveTo>
                  <a:lnTo>
                    <a:pt x="786257" y="45720"/>
                  </a:lnTo>
                  <a:lnTo>
                    <a:pt x="525653" y="54737"/>
                  </a:lnTo>
                  <a:lnTo>
                    <a:pt x="219329" y="73025"/>
                  </a:lnTo>
                  <a:lnTo>
                    <a:pt x="164465" y="82296"/>
                  </a:lnTo>
                  <a:lnTo>
                    <a:pt x="109600" y="100457"/>
                  </a:lnTo>
                  <a:lnTo>
                    <a:pt x="68453" y="127889"/>
                  </a:lnTo>
                  <a:lnTo>
                    <a:pt x="45593" y="164465"/>
                  </a:lnTo>
                  <a:lnTo>
                    <a:pt x="36449" y="191897"/>
                  </a:lnTo>
                  <a:lnTo>
                    <a:pt x="36451" y="3954633"/>
                  </a:lnTo>
                  <a:lnTo>
                    <a:pt x="54737" y="4000360"/>
                  </a:lnTo>
                  <a:lnTo>
                    <a:pt x="86741" y="4036923"/>
                  </a:lnTo>
                  <a:lnTo>
                    <a:pt x="164465" y="4068914"/>
                  </a:lnTo>
                  <a:lnTo>
                    <a:pt x="274193" y="4082656"/>
                  </a:lnTo>
                  <a:lnTo>
                    <a:pt x="466217" y="4100918"/>
                  </a:lnTo>
                  <a:lnTo>
                    <a:pt x="585088" y="4110075"/>
                  </a:lnTo>
                  <a:lnTo>
                    <a:pt x="722249" y="4119232"/>
                  </a:lnTo>
                  <a:lnTo>
                    <a:pt x="873125" y="4123817"/>
                  </a:lnTo>
                  <a:lnTo>
                    <a:pt x="1202309" y="4123817"/>
                  </a:lnTo>
                  <a:lnTo>
                    <a:pt x="1353184" y="4119232"/>
                  </a:lnTo>
                  <a:lnTo>
                    <a:pt x="1490345" y="4110075"/>
                  </a:lnTo>
                  <a:lnTo>
                    <a:pt x="1609217" y="4100918"/>
                  </a:lnTo>
                  <a:lnTo>
                    <a:pt x="1801241" y="4082656"/>
                  </a:lnTo>
                  <a:lnTo>
                    <a:pt x="1910969" y="4068914"/>
                  </a:lnTo>
                  <a:lnTo>
                    <a:pt x="1965833" y="4050665"/>
                  </a:lnTo>
                  <a:lnTo>
                    <a:pt x="2006981" y="4018673"/>
                  </a:lnTo>
                  <a:lnTo>
                    <a:pt x="2029841" y="3982034"/>
                  </a:lnTo>
                  <a:lnTo>
                    <a:pt x="2038984" y="3694036"/>
                  </a:lnTo>
                  <a:lnTo>
                    <a:pt x="95885" y="3694036"/>
                  </a:lnTo>
                  <a:lnTo>
                    <a:pt x="95885" y="356616"/>
                  </a:lnTo>
                  <a:lnTo>
                    <a:pt x="100456" y="352044"/>
                  </a:lnTo>
                  <a:lnTo>
                    <a:pt x="2038984" y="352044"/>
                  </a:lnTo>
                  <a:lnTo>
                    <a:pt x="2038984" y="242189"/>
                  </a:lnTo>
                  <a:lnTo>
                    <a:pt x="1037717" y="242189"/>
                  </a:lnTo>
                  <a:lnTo>
                    <a:pt x="1019429" y="237744"/>
                  </a:lnTo>
                  <a:lnTo>
                    <a:pt x="1005713" y="228473"/>
                  </a:lnTo>
                  <a:lnTo>
                    <a:pt x="999617" y="219329"/>
                  </a:lnTo>
                  <a:lnTo>
                    <a:pt x="329056" y="219329"/>
                  </a:lnTo>
                  <a:lnTo>
                    <a:pt x="319913" y="214757"/>
                  </a:lnTo>
                  <a:lnTo>
                    <a:pt x="315341" y="205613"/>
                  </a:lnTo>
                  <a:lnTo>
                    <a:pt x="315341" y="187325"/>
                  </a:lnTo>
                  <a:lnTo>
                    <a:pt x="319913" y="178181"/>
                  </a:lnTo>
                  <a:lnTo>
                    <a:pt x="329056" y="173609"/>
                  </a:lnTo>
                  <a:lnTo>
                    <a:pt x="999617" y="173609"/>
                  </a:lnTo>
                  <a:lnTo>
                    <a:pt x="1005713" y="164465"/>
                  </a:lnTo>
                  <a:lnTo>
                    <a:pt x="1019429" y="155448"/>
                  </a:lnTo>
                  <a:lnTo>
                    <a:pt x="1037717" y="150749"/>
                  </a:lnTo>
                  <a:lnTo>
                    <a:pt x="2022983" y="150749"/>
                  </a:lnTo>
                  <a:lnTo>
                    <a:pt x="2020696" y="146177"/>
                  </a:lnTo>
                  <a:lnTo>
                    <a:pt x="1988693" y="114173"/>
                  </a:lnTo>
                  <a:lnTo>
                    <a:pt x="1942972" y="91313"/>
                  </a:lnTo>
                  <a:lnTo>
                    <a:pt x="1856105" y="73025"/>
                  </a:lnTo>
                  <a:lnTo>
                    <a:pt x="1549781" y="54737"/>
                  </a:lnTo>
                  <a:lnTo>
                    <a:pt x="1289177" y="45720"/>
                  </a:lnTo>
                  <a:lnTo>
                    <a:pt x="1037717" y="41148"/>
                  </a:lnTo>
                  <a:close/>
                </a:path>
                <a:path w="2075814" h="4164965">
                  <a:moveTo>
                    <a:pt x="2038984" y="352044"/>
                  </a:moveTo>
                  <a:lnTo>
                    <a:pt x="1979549" y="352044"/>
                  </a:lnTo>
                  <a:lnTo>
                    <a:pt x="1984120" y="356616"/>
                  </a:lnTo>
                  <a:lnTo>
                    <a:pt x="1984120" y="3694036"/>
                  </a:lnTo>
                  <a:lnTo>
                    <a:pt x="2038984" y="3694036"/>
                  </a:lnTo>
                  <a:lnTo>
                    <a:pt x="2038984" y="352044"/>
                  </a:lnTo>
                  <a:close/>
                </a:path>
                <a:path w="2075814" h="4164965">
                  <a:moveTo>
                    <a:pt x="2022983" y="150749"/>
                  </a:moveTo>
                  <a:lnTo>
                    <a:pt x="1037717" y="150749"/>
                  </a:lnTo>
                  <a:lnTo>
                    <a:pt x="1056005" y="155448"/>
                  </a:lnTo>
                  <a:lnTo>
                    <a:pt x="1069721" y="164465"/>
                  </a:lnTo>
                  <a:lnTo>
                    <a:pt x="1078865" y="178181"/>
                  </a:lnTo>
                  <a:lnTo>
                    <a:pt x="1083437" y="196596"/>
                  </a:lnTo>
                  <a:lnTo>
                    <a:pt x="1078865" y="214757"/>
                  </a:lnTo>
                  <a:lnTo>
                    <a:pt x="1069721" y="228473"/>
                  </a:lnTo>
                  <a:lnTo>
                    <a:pt x="1056005" y="237744"/>
                  </a:lnTo>
                  <a:lnTo>
                    <a:pt x="1037717" y="242189"/>
                  </a:lnTo>
                  <a:lnTo>
                    <a:pt x="2038984" y="242189"/>
                  </a:lnTo>
                  <a:lnTo>
                    <a:pt x="2038984" y="191897"/>
                  </a:lnTo>
                  <a:lnTo>
                    <a:pt x="2029841" y="164465"/>
                  </a:lnTo>
                  <a:lnTo>
                    <a:pt x="2022983" y="150749"/>
                  </a:lnTo>
                  <a:close/>
                </a:path>
                <a:path w="2075814" h="4164965">
                  <a:moveTo>
                    <a:pt x="999617" y="173609"/>
                  </a:moveTo>
                  <a:lnTo>
                    <a:pt x="347344" y="173609"/>
                  </a:lnTo>
                  <a:lnTo>
                    <a:pt x="356488" y="178181"/>
                  </a:lnTo>
                  <a:lnTo>
                    <a:pt x="361061" y="187325"/>
                  </a:lnTo>
                  <a:lnTo>
                    <a:pt x="361061" y="205613"/>
                  </a:lnTo>
                  <a:lnTo>
                    <a:pt x="356488" y="214757"/>
                  </a:lnTo>
                  <a:lnTo>
                    <a:pt x="347344" y="219329"/>
                  </a:lnTo>
                  <a:lnTo>
                    <a:pt x="999617" y="219329"/>
                  </a:lnTo>
                  <a:lnTo>
                    <a:pt x="996569" y="214757"/>
                  </a:lnTo>
                  <a:lnTo>
                    <a:pt x="991997" y="196596"/>
                  </a:lnTo>
                  <a:lnTo>
                    <a:pt x="996569" y="178181"/>
                  </a:lnTo>
                  <a:lnTo>
                    <a:pt x="999617" y="17360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69236" y="6629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32003" y="0"/>
                  </a:moveTo>
                  <a:lnTo>
                    <a:pt x="41147" y="4572"/>
                  </a:lnTo>
                  <a:lnTo>
                    <a:pt x="45719" y="13715"/>
                  </a:lnTo>
                  <a:lnTo>
                    <a:pt x="45719" y="22987"/>
                  </a:lnTo>
                  <a:lnTo>
                    <a:pt x="45719" y="32004"/>
                  </a:lnTo>
                  <a:lnTo>
                    <a:pt x="41147" y="41148"/>
                  </a:lnTo>
                  <a:lnTo>
                    <a:pt x="32003" y="45720"/>
                  </a:lnTo>
                  <a:lnTo>
                    <a:pt x="13715" y="45720"/>
                  </a:lnTo>
                  <a:lnTo>
                    <a:pt x="4571" y="41148"/>
                  </a:lnTo>
                  <a:lnTo>
                    <a:pt x="0" y="32004"/>
                  </a:lnTo>
                  <a:lnTo>
                    <a:pt x="0" y="22987"/>
                  </a:lnTo>
                  <a:lnTo>
                    <a:pt x="0" y="13715"/>
                  </a:lnTo>
                  <a:lnTo>
                    <a:pt x="4571" y="4572"/>
                  </a:lnTo>
                  <a:lnTo>
                    <a:pt x="13715" y="0"/>
                  </a:lnTo>
                  <a:lnTo>
                    <a:pt x="3200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20" y="635507"/>
              <a:ext cx="100584" cy="100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53895" y="489330"/>
              <a:ext cx="2075814" cy="4164965"/>
            </a:xfrm>
            <a:custGeom>
              <a:avLst/>
              <a:gdLst/>
              <a:ahLst/>
              <a:cxnLst/>
              <a:rect l="l" t="t" r="r" b="b"/>
              <a:pathLst>
                <a:path w="2075814" h="4164965">
                  <a:moveTo>
                    <a:pt x="1979549" y="352044"/>
                  </a:moveTo>
                  <a:lnTo>
                    <a:pt x="1984120" y="356616"/>
                  </a:lnTo>
                  <a:lnTo>
                    <a:pt x="1984120" y="3694036"/>
                  </a:lnTo>
                  <a:lnTo>
                    <a:pt x="95885" y="3694036"/>
                  </a:lnTo>
                  <a:lnTo>
                    <a:pt x="95885" y="356616"/>
                  </a:lnTo>
                  <a:lnTo>
                    <a:pt x="100456" y="352044"/>
                  </a:lnTo>
                  <a:lnTo>
                    <a:pt x="1979549" y="352044"/>
                  </a:lnTo>
                  <a:close/>
                </a:path>
                <a:path w="2075814" h="4164965">
                  <a:moveTo>
                    <a:pt x="1037717" y="36449"/>
                  </a:moveTo>
                  <a:lnTo>
                    <a:pt x="1289177" y="41148"/>
                  </a:lnTo>
                  <a:lnTo>
                    <a:pt x="1549781" y="50165"/>
                  </a:lnTo>
                  <a:lnTo>
                    <a:pt x="1773808" y="63881"/>
                  </a:lnTo>
                  <a:lnTo>
                    <a:pt x="1856105" y="73025"/>
                  </a:lnTo>
                  <a:lnTo>
                    <a:pt x="1773808" y="68453"/>
                  </a:lnTo>
                  <a:lnTo>
                    <a:pt x="1549781" y="54737"/>
                  </a:lnTo>
                  <a:lnTo>
                    <a:pt x="1289177" y="45720"/>
                  </a:lnTo>
                  <a:lnTo>
                    <a:pt x="1037717" y="41148"/>
                  </a:lnTo>
                  <a:lnTo>
                    <a:pt x="786257" y="45720"/>
                  </a:lnTo>
                  <a:lnTo>
                    <a:pt x="525653" y="54737"/>
                  </a:lnTo>
                  <a:lnTo>
                    <a:pt x="301625" y="68453"/>
                  </a:lnTo>
                  <a:lnTo>
                    <a:pt x="219329" y="73025"/>
                  </a:lnTo>
                  <a:lnTo>
                    <a:pt x="164465" y="82296"/>
                  </a:lnTo>
                  <a:lnTo>
                    <a:pt x="109600" y="100457"/>
                  </a:lnTo>
                  <a:lnTo>
                    <a:pt x="68453" y="127889"/>
                  </a:lnTo>
                  <a:lnTo>
                    <a:pt x="45593" y="164465"/>
                  </a:lnTo>
                  <a:lnTo>
                    <a:pt x="36449" y="191897"/>
                  </a:lnTo>
                  <a:lnTo>
                    <a:pt x="36449" y="219329"/>
                  </a:lnTo>
                  <a:lnTo>
                    <a:pt x="36449" y="3927208"/>
                  </a:lnTo>
                  <a:lnTo>
                    <a:pt x="36449" y="3954627"/>
                  </a:lnTo>
                  <a:lnTo>
                    <a:pt x="31877" y="3927208"/>
                  </a:lnTo>
                  <a:lnTo>
                    <a:pt x="31877" y="219329"/>
                  </a:lnTo>
                  <a:lnTo>
                    <a:pt x="41148" y="164465"/>
                  </a:lnTo>
                  <a:lnTo>
                    <a:pt x="63881" y="123444"/>
                  </a:lnTo>
                  <a:lnTo>
                    <a:pt x="105029" y="95885"/>
                  </a:lnTo>
                  <a:lnTo>
                    <a:pt x="164465" y="77724"/>
                  </a:lnTo>
                  <a:lnTo>
                    <a:pt x="219329" y="73025"/>
                  </a:lnTo>
                  <a:lnTo>
                    <a:pt x="301625" y="63881"/>
                  </a:lnTo>
                  <a:lnTo>
                    <a:pt x="525653" y="50165"/>
                  </a:lnTo>
                  <a:lnTo>
                    <a:pt x="786257" y="41148"/>
                  </a:lnTo>
                  <a:lnTo>
                    <a:pt x="1037717" y="36449"/>
                  </a:lnTo>
                  <a:close/>
                </a:path>
                <a:path w="2075814" h="4164965">
                  <a:moveTo>
                    <a:pt x="1856105" y="73025"/>
                  </a:moveTo>
                  <a:lnTo>
                    <a:pt x="1910969" y="77724"/>
                  </a:lnTo>
                  <a:lnTo>
                    <a:pt x="1970405" y="95885"/>
                  </a:lnTo>
                  <a:lnTo>
                    <a:pt x="2011553" y="123444"/>
                  </a:lnTo>
                  <a:lnTo>
                    <a:pt x="2034413" y="164465"/>
                  </a:lnTo>
                  <a:lnTo>
                    <a:pt x="2043557" y="219329"/>
                  </a:lnTo>
                  <a:lnTo>
                    <a:pt x="2043557" y="3927208"/>
                  </a:lnTo>
                  <a:lnTo>
                    <a:pt x="2034413" y="3982034"/>
                  </a:lnTo>
                  <a:lnTo>
                    <a:pt x="2011553" y="4023194"/>
                  </a:lnTo>
                  <a:lnTo>
                    <a:pt x="1970405" y="4050665"/>
                  </a:lnTo>
                  <a:lnTo>
                    <a:pt x="1942972" y="4064342"/>
                  </a:lnTo>
                  <a:lnTo>
                    <a:pt x="1910969" y="4068914"/>
                  </a:lnTo>
                  <a:lnTo>
                    <a:pt x="1801241" y="4087241"/>
                  </a:lnTo>
                  <a:lnTo>
                    <a:pt x="1609217" y="4105490"/>
                  </a:lnTo>
                  <a:lnTo>
                    <a:pt x="1490345" y="4114647"/>
                  </a:lnTo>
                  <a:lnTo>
                    <a:pt x="1353184" y="4123817"/>
                  </a:lnTo>
                  <a:lnTo>
                    <a:pt x="1202309" y="4128389"/>
                  </a:lnTo>
                  <a:lnTo>
                    <a:pt x="873125" y="4128389"/>
                  </a:lnTo>
                  <a:lnTo>
                    <a:pt x="722249" y="4123817"/>
                  </a:lnTo>
                  <a:lnTo>
                    <a:pt x="585088" y="4114647"/>
                  </a:lnTo>
                  <a:lnTo>
                    <a:pt x="466217" y="4105490"/>
                  </a:lnTo>
                  <a:lnTo>
                    <a:pt x="274193" y="4087241"/>
                  </a:lnTo>
                  <a:lnTo>
                    <a:pt x="164465" y="4068914"/>
                  </a:lnTo>
                  <a:lnTo>
                    <a:pt x="132461" y="4064342"/>
                  </a:lnTo>
                  <a:lnTo>
                    <a:pt x="86741" y="4041508"/>
                  </a:lnTo>
                  <a:lnTo>
                    <a:pt x="50165" y="4004932"/>
                  </a:lnTo>
                  <a:lnTo>
                    <a:pt x="36449" y="3954627"/>
                  </a:lnTo>
                  <a:lnTo>
                    <a:pt x="54737" y="4000360"/>
                  </a:lnTo>
                  <a:lnTo>
                    <a:pt x="86741" y="4036923"/>
                  </a:lnTo>
                  <a:lnTo>
                    <a:pt x="137032" y="4059758"/>
                  </a:lnTo>
                  <a:lnTo>
                    <a:pt x="164465" y="4068914"/>
                  </a:lnTo>
                  <a:lnTo>
                    <a:pt x="274193" y="4082656"/>
                  </a:lnTo>
                  <a:lnTo>
                    <a:pt x="466217" y="4100918"/>
                  </a:lnTo>
                  <a:lnTo>
                    <a:pt x="585088" y="4110075"/>
                  </a:lnTo>
                  <a:lnTo>
                    <a:pt x="722249" y="4119232"/>
                  </a:lnTo>
                  <a:lnTo>
                    <a:pt x="873125" y="4123817"/>
                  </a:lnTo>
                  <a:lnTo>
                    <a:pt x="1202309" y="4123817"/>
                  </a:lnTo>
                  <a:lnTo>
                    <a:pt x="1353184" y="4119232"/>
                  </a:lnTo>
                  <a:lnTo>
                    <a:pt x="1490345" y="4110075"/>
                  </a:lnTo>
                  <a:lnTo>
                    <a:pt x="1609217" y="4100918"/>
                  </a:lnTo>
                  <a:lnTo>
                    <a:pt x="1801241" y="4082656"/>
                  </a:lnTo>
                  <a:lnTo>
                    <a:pt x="1910969" y="4068914"/>
                  </a:lnTo>
                  <a:lnTo>
                    <a:pt x="1965833" y="4050665"/>
                  </a:lnTo>
                  <a:lnTo>
                    <a:pt x="2006981" y="4018673"/>
                  </a:lnTo>
                  <a:lnTo>
                    <a:pt x="2029841" y="3982034"/>
                  </a:lnTo>
                  <a:lnTo>
                    <a:pt x="2038984" y="3954627"/>
                  </a:lnTo>
                  <a:lnTo>
                    <a:pt x="2038984" y="3927208"/>
                  </a:lnTo>
                  <a:lnTo>
                    <a:pt x="2038984" y="219329"/>
                  </a:lnTo>
                  <a:lnTo>
                    <a:pt x="2038984" y="191897"/>
                  </a:lnTo>
                  <a:lnTo>
                    <a:pt x="2029841" y="164465"/>
                  </a:lnTo>
                  <a:lnTo>
                    <a:pt x="2006981" y="127889"/>
                  </a:lnTo>
                  <a:lnTo>
                    <a:pt x="1965833" y="100457"/>
                  </a:lnTo>
                  <a:lnTo>
                    <a:pt x="1910969" y="82296"/>
                  </a:lnTo>
                  <a:lnTo>
                    <a:pt x="1856105" y="73025"/>
                  </a:lnTo>
                  <a:close/>
                </a:path>
                <a:path w="2075814" h="4164965">
                  <a:moveTo>
                    <a:pt x="1037717" y="0"/>
                  </a:moveTo>
                  <a:lnTo>
                    <a:pt x="781685" y="4572"/>
                  </a:lnTo>
                  <a:lnTo>
                    <a:pt x="521081" y="13589"/>
                  </a:lnTo>
                  <a:lnTo>
                    <a:pt x="297053" y="27305"/>
                  </a:lnTo>
                  <a:lnTo>
                    <a:pt x="214756" y="36449"/>
                  </a:lnTo>
                  <a:lnTo>
                    <a:pt x="155448" y="45720"/>
                  </a:lnTo>
                  <a:lnTo>
                    <a:pt x="86741" y="68453"/>
                  </a:lnTo>
                  <a:lnTo>
                    <a:pt x="36449" y="100457"/>
                  </a:lnTo>
                  <a:lnTo>
                    <a:pt x="22732" y="127889"/>
                  </a:lnTo>
                  <a:lnTo>
                    <a:pt x="9017" y="150749"/>
                  </a:lnTo>
                  <a:lnTo>
                    <a:pt x="0" y="182753"/>
                  </a:lnTo>
                  <a:lnTo>
                    <a:pt x="0" y="219329"/>
                  </a:lnTo>
                  <a:lnTo>
                    <a:pt x="0" y="3927208"/>
                  </a:lnTo>
                  <a:lnTo>
                    <a:pt x="0" y="3963784"/>
                  </a:lnTo>
                  <a:lnTo>
                    <a:pt x="9017" y="3991203"/>
                  </a:lnTo>
                  <a:lnTo>
                    <a:pt x="41148" y="4046093"/>
                  </a:lnTo>
                  <a:lnTo>
                    <a:pt x="91312" y="4082656"/>
                  </a:lnTo>
                  <a:lnTo>
                    <a:pt x="155448" y="4105490"/>
                  </a:lnTo>
                  <a:lnTo>
                    <a:pt x="269621" y="4119232"/>
                  </a:lnTo>
                  <a:lnTo>
                    <a:pt x="461644" y="4142066"/>
                  </a:lnTo>
                  <a:lnTo>
                    <a:pt x="585088" y="4151223"/>
                  </a:lnTo>
                  <a:lnTo>
                    <a:pt x="722249" y="4155808"/>
                  </a:lnTo>
                  <a:lnTo>
                    <a:pt x="873125" y="4160380"/>
                  </a:lnTo>
                  <a:lnTo>
                    <a:pt x="1037717" y="4164965"/>
                  </a:lnTo>
                  <a:lnTo>
                    <a:pt x="1202309" y="4160380"/>
                  </a:lnTo>
                  <a:lnTo>
                    <a:pt x="1353184" y="4155808"/>
                  </a:lnTo>
                  <a:lnTo>
                    <a:pt x="1490345" y="4151223"/>
                  </a:lnTo>
                  <a:lnTo>
                    <a:pt x="1613789" y="4142066"/>
                  </a:lnTo>
                  <a:lnTo>
                    <a:pt x="1805813" y="4119232"/>
                  </a:lnTo>
                  <a:lnTo>
                    <a:pt x="1920113" y="4105490"/>
                  </a:lnTo>
                  <a:lnTo>
                    <a:pt x="1984120" y="4082656"/>
                  </a:lnTo>
                  <a:lnTo>
                    <a:pt x="2034413" y="4046093"/>
                  </a:lnTo>
                  <a:lnTo>
                    <a:pt x="2066417" y="3991203"/>
                  </a:lnTo>
                  <a:lnTo>
                    <a:pt x="2075560" y="3963784"/>
                  </a:lnTo>
                  <a:lnTo>
                    <a:pt x="2075560" y="3927208"/>
                  </a:lnTo>
                  <a:lnTo>
                    <a:pt x="2075560" y="219329"/>
                  </a:lnTo>
                  <a:lnTo>
                    <a:pt x="2075560" y="182753"/>
                  </a:lnTo>
                  <a:lnTo>
                    <a:pt x="2066417" y="150749"/>
                  </a:lnTo>
                  <a:lnTo>
                    <a:pt x="2038984" y="100457"/>
                  </a:lnTo>
                  <a:lnTo>
                    <a:pt x="1988693" y="68453"/>
                  </a:lnTo>
                  <a:lnTo>
                    <a:pt x="1920113" y="45720"/>
                  </a:lnTo>
                  <a:lnTo>
                    <a:pt x="1860677" y="36449"/>
                  </a:lnTo>
                  <a:lnTo>
                    <a:pt x="1778381" y="27305"/>
                  </a:lnTo>
                  <a:lnTo>
                    <a:pt x="1554353" y="13589"/>
                  </a:lnTo>
                  <a:lnTo>
                    <a:pt x="1293749" y="4572"/>
                  </a:lnTo>
                  <a:lnTo>
                    <a:pt x="103771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76876" y="2529585"/>
            <a:ext cx="2300605" cy="203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94715">
              <a:lnSpc>
                <a:spcPct val="100000"/>
              </a:lnSpc>
              <a:spcBef>
                <a:spcPts val="100"/>
              </a:spcBef>
            </a:pPr>
            <a:r>
              <a:rPr dirty="0" sz="3000" spc="-580">
                <a:solidFill>
                  <a:srgbClr val="FF8600"/>
                </a:solidFill>
                <a:latin typeface="Verdana"/>
                <a:cs typeface="Verdana"/>
              </a:rPr>
              <a:t>ANDROID  </a:t>
            </a:r>
            <a:r>
              <a:rPr dirty="0" sz="3000" spc="-370">
                <a:solidFill>
                  <a:srgbClr val="FF8600"/>
                </a:solidFill>
                <a:latin typeface="Verdana"/>
                <a:cs typeface="Verdana"/>
              </a:rPr>
              <a:t>PROJECT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2160"/>
              </a:lnSpc>
              <a:spcBef>
                <a:spcPts val="60"/>
              </a:spcBef>
            </a:pP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Show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and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explain</a:t>
            </a:r>
            <a:r>
              <a:rPr dirty="0" sz="1800" spc="-9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your  web,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app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or software  projects using these  gadget</a:t>
            </a:r>
            <a:r>
              <a:rPr dirty="0" sz="18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templates.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4861" y="2425395"/>
            <a:ext cx="13328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solidFill>
                  <a:srgbClr val="999999"/>
                </a:solidFill>
                <a:latin typeface="Verdana"/>
                <a:cs typeface="Verdana"/>
              </a:rPr>
              <a:t>Place </a:t>
            </a:r>
            <a:r>
              <a:rPr dirty="0" sz="1000" spc="-140">
                <a:solidFill>
                  <a:srgbClr val="999999"/>
                </a:solidFill>
                <a:latin typeface="Verdana"/>
                <a:cs typeface="Verdana"/>
              </a:rPr>
              <a:t>your </a:t>
            </a:r>
            <a:r>
              <a:rPr dirty="0" sz="1000" spc="-130">
                <a:solidFill>
                  <a:srgbClr val="999999"/>
                </a:solidFill>
                <a:latin typeface="Verdana"/>
                <a:cs typeface="Verdana"/>
              </a:rPr>
              <a:t>screenshot</a:t>
            </a:r>
            <a:r>
              <a:rPr dirty="0" sz="1000" spc="-195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000" spc="-135">
                <a:solidFill>
                  <a:srgbClr val="999999"/>
                </a:solidFill>
                <a:latin typeface="Verdana"/>
                <a:cs typeface="Verdana"/>
              </a:rPr>
              <a:t>here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93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023872" y="618744"/>
            <a:ext cx="1873250" cy="3930650"/>
            <a:chOff x="2023872" y="618744"/>
            <a:chExt cx="1873250" cy="3930650"/>
          </a:xfrm>
        </p:grpSpPr>
        <p:sp>
          <p:nvSpPr>
            <p:cNvPr id="4" name="object 4"/>
            <p:cNvSpPr/>
            <p:nvPr/>
          </p:nvSpPr>
          <p:spPr>
            <a:xfrm>
              <a:off x="2028444" y="623316"/>
              <a:ext cx="1864360" cy="3921760"/>
            </a:xfrm>
            <a:custGeom>
              <a:avLst/>
              <a:gdLst/>
              <a:ahLst/>
              <a:cxnLst/>
              <a:rect l="l" t="t" r="r" b="b"/>
              <a:pathLst>
                <a:path w="1864360" h="3921760">
                  <a:moveTo>
                    <a:pt x="1581658" y="0"/>
                  </a:moveTo>
                  <a:lnTo>
                    <a:pt x="282320" y="0"/>
                  </a:lnTo>
                  <a:lnTo>
                    <a:pt x="223900" y="4825"/>
                  </a:lnTo>
                  <a:lnTo>
                    <a:pt x="175260" y="19431"/>
                  </a:lnTo>
                  <a:lnTo>
                    <a:pt x="126492" y="43814"/>
                  </a:lnTo>
                  <a:lnTo>
                    <a:pt x="82676" y="82676"/>
                  </a:lnTo>
                  <a:lnTo>
                    <a:pt x="48641" y="121666"/>
                  </a:lnTo>
                  <a:lnTo>
                    <a:pt x="19557" y="170307"/>
                  </a:lnTo>
                  <a:lnTo>
                    <a:pt x="4825" y="223774"/>
                  </a:lnTo>
                  <a:lnTo>
                    <a:pt x="0" y="277368"/>
                  </a:lnTo>
                  <a:lnTo>
                    <a:pt x="0" y="3639083"/>
                  </a:lnTo>
                  <a:lnTo>
                    <a:pt x="4825" y="3692550"/>
                  </a:lnTo>
                  <a:lnTo>
                    <a:pt x="19557" y="3746093"/>
                  </a:lnTo>
                  <a:lnTo>
                    <a:pt x="48641" y="3794760"/>
                  </a:lnTo>
                  <a:lnTo>
                    <a:pt x="82676" y="3838549"/>
                  </a:lnTo>
                  <a:lnTo>
                    <a:pt x="126492" y="3872585"/>
                  </a:lnTo>
                  <a:lnTo>
                    <a:pt x="175260" y="3896880"/>
                  </a:lnTo>
                  <a:lnTo>
                    <a:pt x="223900" y="3916375"/>
                  </a:lnTo>
                  <a:lnTo>
                    <a:pt x="282320" y="3921252"/>
                  </a:lnTo>
                  <a:lnTo>
                    <a:pt x="1581658" y="3921252"/>
                  </a:lnTo>
                  <a:lnTo>
                    <a:pt x="1639951" y="3916375"/>
                  </a:lnTo>
                  <a:lnTo>
                    <a:pt x="1688592" y="3896880"/>
                  </a:lnTo>
                  <a:lnTo>
                    <a:pt x="1717781" y="3882339"/>
                  </a:lnTo>
                  <a:lnTo>
                    <a:pt x="282320" y="3882339"/>
                  </a:lnTo>
                  <a:lnTo>
                    <a:pt x="233680" y="3877462"/>
                  </a:lnTo>
                  <a:lnTo>
                    <a:pt x="184912" y="3862844"/>
                  </a:lnTo>
                  <a:lnTo>
                    <a:pt x="146050" y="3838549"/>
                  </a:lnTo>
                  <a:lnTo>
                    <a:pt x="112013" y="3809301"/>
                  </a:lnTo>
                  <a:lnTo>
                    <a:pt x="82676" y="3775265"/>
                  </a:lnTo>
                  <a:lnTo>
                    <a:pt x="58419" y="3731475"/>
                  </a:lnTo>
                  <a:lnTo>
                    <a:pt x="43814" y="3687686"/>
                  </a:lnTo>
                  <a:lnTo>
                    <a:pt x="38988" y="3639083"/>
                  </a:lnTo>
                  <a:lnTo>
                    <a:pt x="38988" y="277368"/>
                  </a:lnTo>
                  <a:lnTo>
                    <a:pt x="43814" y="228726"/>
                  </a:lnTo>
                  <a:lnTo>
                    <a:pt x="58419" y="184912"/>
                  </a:lnTo>
                  <a:lnTo>
                    <a:pt x="82676" y="146050"/>
                  </a:lnTo>
                  <a:lnTo>
                    <a:pt x="112013" y="107061"/>
                  </a:lnTo>
                  <a:lnTo>
                    <a:pt x="146050" y="77850"/>
                  </a:lnTo>
                  <a:lnTo>
                    <a:pt x="184912" y="58420"/>
                  </a:lnTo>
                  <a:lnTo>
                    <a:pt x="233680" y="43814"/>
                  </a:lnTo>
                  <a:lnTo>
                    <a:pt x="282320" y="38862"/>
                  </a:lnTo>
                  <a:lnTo>
                    <a:pt x="1727454" y="38862"/>
                  </a:lnTo>
                  <a:lnTo>
                    <a:pt x="1688592" y="19431"/>
                  </a:lnTo>
                  <a:lnTo>
                    <a:pt x="1639951" y="4825"/>
                  </a:lnTo>
                  <a:lnTo>
                    <a:pt x="1581658" y="0"/>
                  </a:lnTo>
                  <a:close/>
                </a:path>
                <a:path w="1864360" h="3921760">
                  <a:moveTo>
                    <a:pt x="1727454" y="38862"/>
                  </a:moveTo>
                  <a:lnTo>
                    <a:pt x="1581658" y="38862"/>
                  </a:lnTo>
                  <a:lnTo>
                    <a:pt x="1630298" y="43814"/>
                  </a:lnTo>
                  <a:lnTo>
                    <a:pt x="1678940" y="58420"/>
                  </a:lnTo>
                  <a:lnTo>
                    <a:pt x="1717929" y="77850"/>
                  </a:lnTo>
                  <a:lnTo>
                    <a:pt x="1751965" y="107061"/>
                  </a:lnTo>
                  <a:lnTo>
                    <a:pt x="1781175" y="146050"/>
                  </a:lnTo>
                  <a:lnTo>
                    <a:pt x="1805432" y="184912"/>
                  </a:lnTo>
                  <a:lnTo>
                    <a:pt x="1820036" y="228726"/>
                  </a:lnTo>
                  <a:lnTo>
                    <a:pt x="1824863" y="277368"/>
                  </a:lnTo>
                  <a:lnTo>
                    <a:pt x="1824863" y="3639083"/>
                  </a:lnTo>
                  <a:lnTo>
                    <a:pt x="1820036" y="3687686"/>
                  </a:lnTo>
                  <a:lnTo>
                    <a:pt x="1805432" y="3731475"/>
                  </a:lnTo>
                  <a:lnTo>
                    <a:pt x="1781175" y="3775265"/>
                  </a:lnTo>
                  <a:lnTo>
                    <a:pt x="1751965" y="3809301"/>
                  </a:lnTo>
                  <a:lnTo>
                    <a:pt x="1717929" y="3838549"/>
                  </a:lnTo>
                  <a:lnTo>
                    <a:pt x="1678940" y="3862844"/>
                  </a:lnTo>
                  <a:lnTo>
                    <a:pt x="1630298" y="3877462"/>
                  </a:lnTo>
                  <a:lnTo>
                    <a:pt x="1581658" y="3882339"/>
                  </a:lnTo>
                  <a:lnTo>
                    <a:pt x="1717781" y="3882339"/>
                  </a:lnTo>
                  <a:lnTo>
                    <a:pt x="1781175" y="3838549"/>
                  </a:lnTo>
                  <a:lnTo>
                    <a:pt x="1815210" y="3794760"/>
                  </a:lnTo>
                  <a:lnTo>
                    <a:pt x="1844294" y="3746093"/>
                  </a:lnTo>
                  <a:lnTo>
                    <a:pt x="1859026" y="3692550"/>
                  </a:lnTo>
                  <a:lnTo>
                    <a:pt x="1863852" y="3639083"/>
                  </a:lnTo>
                  <a:lnTo>
                    <a:pt x="1863852" y="277368"/>
                  </a:lnTo>
                  <a:lnTo>
                    <a:pt x="1859026" y="223774"/>
                  </a:lnTo>
                  <a:lnTo>
                    <a:pt x="1844294" y="170307"/>
                  </a:lnTo>
                  <a:lnTo>
                    <a:pt x="1815210" y="121666"/>
                  </a:lnTo>
                  <a:lnTo>
                    <a:pt x="1781175" y="82676"/>
                  </a:lnTo>
                  <a:lnTo>
                    <a:pt x="1737359" y="43814"/>
                  </a:lnTo>
                  <a:lnTo>
                    <a:pt x="1727454" y="38862"/>
                  </a:lnTo>
                  <a:close/>
                </a:path>
                <a:path w="1864360" h="3921760">
                  <a:moveTo>
                    <a:pt x="1581658" y="48641"/>
                  </a:moveTo>
                  <a:lnTo>
                    <a:pt x="282320" y="48641"/>
                  </a:lnTo>
                  <a:lnTo>
                    <a:pt x="233680" y="53594"/>
                  </a:lnTo>
                  <a:lnTo>
                    <a:pt x="189864" y="68199"/>
                  </a:lnTo>
                  <a:lnTo>
                    <a:pt x="150875" y="87630"/>
                  </a:lnTo>
                  <a:lnTo>
                    <a:pt x="116839" y="116712"/>
                  </a:lnTo>
                  <a:lnTo>
                    <a:pt x="92456" y="150875"/>
                  </a:lnTo>
                  <a:lnTo>
                    <a:pt x="68199" y="189737"/>
                  </a:lnTo>
                  <a:lnTo>
                    <a:pt x="53593" y="233553"/>
                  </a:lnTo>
                  <a:lnTo>
                    <a:pt x="53593" y="3682873"/>
                  </a:lnTo>
                  <a:lnTo>
                    <a:pt x="68199" y="3726599"/>
                  </a:lnTo>
                  <a:lnTo>
                    <a:pt x="92456" y="3765588"/>
                  </a:lnTo>
                  <a:lnTo>
                    <a:pt x="116839" y="3799624"/>
                  </a:lnTo>
                  <a:lnTo>
                    <a:pt x="150875" y="3828796"/>
                  </a:lnTo>
                  <a:lnTo>
                    <a:pt x="189864" y="3848290"/>
                  </a:lnTo>
                  <a:lnTo>
                    <a:pt x="233680" y="3862844"/>
                  </a:lnTo>
                  <a:lnTo>
                    <a:pt x="282320" y="3867708"/>
                  </a:lnTo>
                  <a:lnTo>
                    <a:pt x="1581658" y="3867708"/>
                  </a:lnTo>
                  <a:lnTo>
                    <a:pt x="1630298" y="3862844"/>
                  </a:lnTo>
                  <a:lnTo>
                    <a:pt x="1674114" y="3848290"/>
                  </a:lnTo>
                  <a:lnTo>
                    <a:pt x="1712976" y="3828796"/>
                  </a:lnTo>
                  <a:lnTo>
                    <a:pt x="1747011" y="3799624"/>
                  </a:lnTo>
                  <a:lnTo>
                    <a:pt x="1753990" y="3789883"/>
                  </a:lnTo>
                  <a:lnTo>
                    <a:pt x="929513" y="3789883"/>
                  </a:lnTo>
                  <a:lnTo>
                    <a:pt x="900303" y="3785006"/>
                  </a:lnTo>
                  <a:lnTo>
                    <a:pt x="841882" y="3760711"/>
                  </a:lnTo>
                  <a:lnTo>
                    <a:pt x="798068" y="3716921"/>
                  </a:lnTo>
                  <a:lnTo>
                    <a:pt x="773811" y="3658514"/>
                  </a:lnTo>
                  <a:lnTo>
                    <a:pt x="768985" y="3629342"/>
                  </a:lnTo>
                  <a:lnTo>
                    <a:pt x="773811" y="3595293"/>
                  </a:lnTo>
                  <a:lnTo>
                    <a:pt x="798068" y="3536886"/>
                  </a:lnTo>
                  <a:lnTo>
                    <a:pt x="841882" y="3493096"/>
                  </a:lnTo>
                  <a:lnTo>
                    <a:pt x="900303" y="3468801"/>
                  </a:lnTo>
                  <a:lnTo>
                    <a:pt x="929513" y="3463925"/>
                  </a:lnTo>
                  <a:lnTo>
                    <a:pt x="1815210" y="3463925"/>
                  </a:lnTo>
                  <a:lnTo>
                    <a:pt x="1815210" y="3356851"/>
                  </a:lnTo>
                  <a:lnTo>
                    <a:pt x="141097" y="3356851"/>
                  </a:lnTo>
                  <a:lnTo>
                    <a:pt x="141097" y="559562"/>
                  </a:lnTo>
                  <a:lnTo>
                    <a:pt x="1815210" y="559562"/>
                  </a:lnTo>
                  <a:lnTo>
                    <a:pt x="1815210" y="364871"/>
                  </a:lnTo>
                  <a:lnTo>
                    <a:pt x="793242" y="364871"/>
                  </a:lnTo>
                  <a:lnTo>
                    <a:pt x="783463" y="360045"/>
                  </a:lnTo>
                  <a:lnTo>
                    <a:pt x="778637" y="360045"/>
                  </a:lnTo>
                  <a:lnTo>
                    <a:pt x="773811" y="350266"/>
                  </a:lnTo>
                  <a:lnTo>
                    <a:pt x="768985" y="340613"/>
                  </a:lnTo>
                  <a:lnTo>
                    <a:pt x="773811" y="335661"/>
                  </a:lnTo>
                  <a:lnTo>
                    <a:pt x="778637" y="326009"/>
                  </a:lnTo>
                  <a:lnTo>
                    <a:pt x="783463" y="321056"/>
                  </a:lnTo>
                  <a:lnTo>
                    <a:pt x="1815210" y="321056"/>
                  </a:lnTo>
                  <a:lnTo>
                    <a:pt x="1815210" y="277368"/>
                  </a:lnTo>
                  <a:lnTo>
                    <a:pt x="1810258" y="233553"/>
                  </a:lnTo>
                  <a:lnTo>
                    <a:pt x="929513" y="233553"/>
                  </a:lnTo>
                  <a:lnTo>
                    <a:pt x="914907" y="228726"/>
                  </a:lnTo>
                  <a:lnTo>
                    <a:pt x="905129" y="223774"/>
                  </a:lnTo>
                  <a:lnTo>
                    <a:pt x="895476" y="209169"/>
                  </a:lnTo>
                  <a:lnTo>
                    <a:pt x="890651" y="194691"/>
                  </a:lnTo>
                  <a:lnTo>
                    <a:pt x="895476" y="180086"/>
                  </a:lnTo>
                  <a:lnTo>
                    <a:pt x="905129" y="165354"/>
                  </a:lnTo>
                  <a:lnTo>
                    <a:pt x="914907" y="160528"/>
                  </a:lnTo>
                  <a:lnTo>
                    <a:pt x="929513" y="155701"/>
                  </a:lnTo>
                  <a:lnTo>
                    <a:pt x="1774424" y="155701"/>
                  </a:lnTo>
                  <a:lnTo>
                    <a:pt x="1771395" y="150875"/>
                  </a:lnTo>
                  <a:lnTo>
                    <a:pt x="1747011" y="116712"/>
                  </a:lnTo>
                  <a:lnTo>
                    <a:pt x="1712976" y="87630"/>
                  </a:lnTo>
                  <a:lnTo>
                    <a:pt x="1674114" y="68199"/>
                  </a:lnTo>
                  <a:lnTo>
                    <a:pt x="1630298" y="53594"/>
                  </a:lnTo>
                  <a:lnTo>
                    <a:pt x="1581658" y="48641"/>
                  </a:lnTo>
                  <a:close/>
                </a:path>
                <a:path w="1864360" h="3921760">
                  <a:moveTo>
                    <a:pt x="1815210" y="3463925"/>
                  </a:moveTo>
                  <a:lnTo>
                    <a:pt x="929513" y="3463925"/>
                  </a:lnTo>
                  <a:lnTo>
                    <a:pt x="963549" y="3468801"/>
                  </a:lnTo>
                  <a:lnTo>
                    <a:pt x="992758" y="3478555"/>
                  </a:lnTo>
                  <a:lnTo>
                    <a:pt x="1046353" y="3512591"/>
                  </a:lnTo>
                  <a:lnTo>
                    <a:pt x="1080389" y="3566058"/>
                  </a:lnTo>
                  <a:lnTo>
                    <a:pt x="1094994" y="3629342"/>
                  </a:lnTo>
                  <a:lnTo>
                    <a:pt x="1090168" y="3658514"/>
                  </a:lnTo>
                  <a:lnTo>
                    <a:pt x="1065783" y="3716921"/>
                  </a:lnTo>
                  <a:lnTo>
                    <a:pt x="1021969" y="3760711"/>
                  </a:lnTo>
                  <a:lnTo>
                    <a:pt x="963549" y="3785006"/>
                  </a:lnTo>
                  <a:lnTo>
                    <a:pt x="929513" y="3789883"/>
                  </a:lnTo>
                  <a:lnTo>
                    <a:pt x="1753990" y="3789883"/>
                  </a:lnTo>
                  <a:lnTo>
                    <a:pt x="1771395" y="3765588"/>
                  </a:lnTo>
                  <a:lnTo>
                    <a:pt x="1795780" y="3726599"/>
                  </a:lnTo>
                  <a:lnTo>
                    <a:pt x="1810258" y="3682873"/>
                  </a:lnTo>
                  <a:lnTo>
                    <a:pt x="1815210" y="3639083"/>
                  </a:lnTo>
                  <a:lnTo>
                    <a:pt x="1815210" y="3463925"/>
                  </a:lnTo>
                  <a:close/>
                </a:path>
                <a:path w="1864360" h="3921760">
                  <a:moveTo>
                    <a:pt x="958723" y="3478555"/>
                  </a:moveTo>
                  <a:lnTo>
                    <a:pt x="900303" y="3478555"/>
                  </a:lnTo>
                  <a:lnTo>
                    <a:pt x="871093" y="3488220"/>
                  </a:lnTo>
                  <a:lnTo>
                    <a:pt x="822451" y="3522268"/>
                  </a:lnTo>
                  <a:lnTo>
                    <a:pt x="793242" y="3570935"/>
                  </a:lnTo>
                  <a:lnTo>
                    <a:pt x="778637" y="3629342"/>
                  </a:lnTo>
                  <a:lnTo>
                    <a:pt x="783463" y="3658514"/>
                  </a:lnTo>
                  <a:lnTo>
                    <a:pt x="807847" y="3712044"/>
                  </a:lnTo>
                  <a:lnTo>
                    <a:pt x="846836" y="3750970"/>
                  </a:lnTo>
                  <a:lnTo>
                    <a:pt x="900303" y="3775265"/>
                  </a:lnTo>
                  <a:lnTo>
                    <a:pt x="929513" y="3780129"/>
                  </a:lnTo>
                  <a:lnTo>
                    <a:pt x="958723" y="3775265"/>
                  </a:lnTo>
                  <a:lnTo>
                    <a:pt x="1012317" y="3750970"/>
                  </a:lnTo>
                  <a:lnTo>
                    <a:pt x="1056005" y="3712044"/>
                  </a:lnTo>
                  <a:lnTo>
                    <a:pt x="1075436" y="3658514"/>
                  </a:lnTo>
                  <a:lnTo>
                    <a:pt x="1080389" y="3629342"/>
                  </a:lnTo>
                  <a:lnTo>
                    <a:pt x="1070610" y="3570935"/>
                  </a:lnTo>
                  <a:lnTo>
                    <a:pt x="1036574" y="3522268"/>
                  </a:lnTo>
                  <a:lnTo>
                    <a:pt x="987932" y="3488220"/>
                  </a:lnTo>
                  <a:lnTo>
                    <a:pt x="958723" y="3478555"/>
                  </a:lnTo>
                  <a:close/>
                </a:path>
                <a:path w="1864360" h="3921760">
                  <a:moveTo>
                    <a:pt x="1815210" y="559562"/>
                  </a:moveTo>
                  <a:lnTo>
                    <a:pt x="1717929" y="559562"/>
                  </a:lnTo>
                  <a:lnTo>
                    <a:pt x="1717929" y="3356851"/>
                  </a:lnTo>
                  <a:lnTo>
                    <a:pt x="1815210" y="3356851"/>
                  </a:lnTo>
                  <a:lnTo>
                    <a:pt x="1815210" y="559562"/>
                  </a:lnTo>
                  <a:close/>
                </a:path>
                <a:path w="1864360" h="3921760">
                  <a:moveTo>
                    <a:pt x="1815210" y="321056"/>
                  </a:moveTo>
                  <a:lnTo>
                    <a:pt x="1070610" y="321056"/>
                  </a:lnTo>
                  <a:lnTo>
                    <a:pt x="1075436" y="326009"/>
                  </a:lnTo>
                  <a:lnTo>
                    <a:pt x="1080389" y="335661"/>
                  </a:lnTo>
                  <a:lnTo>
                    <a:pt x="1085214" y="340613"/>
                  </a:lnTo>
                  <a:lnTo>
                    <a:pt x="1080389" y="350266"/>
                  </a:lnTo>
                  <a:lnTo>
                    <a:pt x="1075436" y="360045"/>
                  </a:lnTo>
                  <a:lnTo>
                    <a:pt x="1070610" y="360045"/>
                  </a:lnTo>
                  <a:lnTo>
                    <a:pt x="1060958" y="364871"/>
                  </a:lnTo>
                  <a:lnTo>
                    <a:pt x="1815210" y="364871"/>
                  </a:lnTo>
                  <a:lnTo>
                    <a:pt x="1815210" y="321056"/>
                  </a:lnTo>
                  <a:close/>
                </a:path>
                <a:path w="1864360" h="3921760">
                  <a:moveTo>
                    <a:pt x="1774424" y="155701"/>
                  </a:moveTo>
                  <a:lnTo>
                    <a:pt x="929513" y="155701"/>
                  </a:lnTo>
                  <a:lnTo>
                    <a:pt x="958723" y="165354"/>
                  </a:lnTo>
                  <a:lnTo>
                    <a:pt x="963549" y="180086"/>
                  </a:lnTo>
                  <a:lnTo>
                    <a:pt x="968501" y="194691"/>
                  </a:lnTo>
                  <a:lnTo>
                    <a:pt x="963549" y="209169"/>
                  </a:lnTo>
                  <a:lnTo>
                    <a:pt x="958723" y="223774"/>
                  </a:lnTo>
                  <a:lnTo>
                    <a:pt x="929513" y="233553"/>
                  </a:lnTo>
                  <a:lnTo>
                    <a:pt x="1810258" y="233553"/>
                  </a:lnTo>
                  <a:lnTo>
                    <a:pt x="1795780" y="189737"/>
                  </a:lnTo>
                  <a:lnTo>
                    <a:pt x="1774424" y="155701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14522" y="774446"/>
              <a:ext cx="86995" cy="869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28444" y="623316"/>
              <a:ext cx="1864360" cy="3921760"/>
            </a:xfrm>
            <a:custGeom>
              <a:avLst/>
              <a:gdLst/>
              <a:ahLst/>
              <a:cxnLst/>
              <a:rect l="l" t="t" r="r" b="b"/>
              <a:pathLst>
                <a:path w="1864360" h="3921760">
                  <a:moveTo>
                    <a:pt x="1070610" y="321056"/>
                  </a:moveTo>
                  <a:lnTo>
                    <a:pt x="1075436" y="326009"/>
                  </a:lnTo>
                  <a:lnTo>
                    <a:pt x="1080389" y="335661"/>
                  </a:lnTo>
                  <a:lnTo>
                    <a:pt x="1085214" y="340613"/>
                  </a:lnTo>
                  <a:lnTo>
                    <a:pt x="1080389" y="350266"/>
                  </a:lnTo>
                  <a:lnTo>
                    <a:pt x="1075436" y="360045"/>
                  </a:lnTo>
                  <a:lnTo>
                    <a:pt x="1070610" y="360045"/>
                  </a:lnTo>
                  <a:lnTo>
                    <a:pt x="1060958" y="364871"/>
                  </a:lnTo>
                  <a:lnTo>
                    <a:pt x="793242" y="364871"/>
                  </a:lnTo>
                  <a:lnTo>
                    <a:pt x="783463" y="360045"/>
                  </a:lnTo>
                  <a:lnTo>
                    <a:pt x="778637" y="360045"/>
                  </a:lnTo>
                  <a:lnTo>
                    <a:pt x="773811" y="350266"/>
                  </a:lnTo>
                  <a:lnTo>
                    <a:pt x="768985" y="340613"/>
                  </a:lnTo>
                  <a:lnTo>
                    <a:pt x="773811" y="335661"/>
                  </a:lnTo>
                  <a:lnTo>
                    <a:pt x="778637" y="326009"/>
                  </a:lnTo>
                  <a:lnTo>
                    <a:pt x="783463" y="321056"/>
                  </a:lnTo>
                  <a:lnTo>
                    <a:pt x="1070610" y="321056"/>
                  </a:lnTo>
                  <a:close/>
                </a:path>
                <a:path w="1864360" h="3921760">
                  <a:moveTo>
                    <a:pt x="1717929" y="559562"/>
                  </a:moveTo>
                  <a:lnTo>
                    <a:pt x="1717929" y="564388"/>
                  </a:lnTo>
                  <a:lnTo>
                    <a:pt x="1717929" y="3352050"/>
                  </a:lnTo>
                  <a:lnTo>
                    <a:pt x="1717929" y="3356851"/>
                  </a:lnTo>
                  <a:lnTo>
                    <a:pt x="141097" y="3356851"/>
                  </a:lnTo>
                  <a:lnTo>
                    <a:pt x="141097" y="3352050"/>
                  </a:lnTo>
                  <a:lnTo>
                    <a:pt x="141097" y="564388"/>
                  </a:lnTo>
                  <a:lnTo>
                    <a:pt x="141097" y="559562"/>
                  </a:lnTo>
                  <a:lnTo>
                    <a:pt x="1717929" y="559562"/>
                  </a:lnTo>
                  <a:close/>
                </a:path>
                <a:path w="1864360" h="3921760">
                  <a:moveTo>
                    <a:pt x="900303" y="3478555"/>
                  </a:moveTo>
                  <a:lnTo>
                    <a:pt x="846836" y="3502850"/>
                  </a:lnTo>
                  <a:lnTo>
                    <a:pt x="807847" y="3541763"/>
                  </a:lnTo>
                  <a:lnTo>
                    <a:pt x="783463" y="3595293"/>
                  </a:lnTo>
                  <a:lnTo>
                    <a:pt x="778637" y="3629342"/>
                  </a:lnTo>
                  <a:lnTo>
                    <a:pt x="783463" y="3658514"/>
                  </a:lnTo>
                  <a:lnTo>
                    <a:pt x="807847" y="3712044"/>
                  </a:lnTo>
                  <a:lnTo>
                    <a:pt x="846836" y="3750970"/>
                  </a:lnTo>
                  <a:lnTo>
                    <a:pt x="900303" y="3775265"/>
                  </a:lnTo>
                  <a:lnTo>
                    <a:pt x="929513" y="3780129"/>
                  </a:lnTo>
                  <a:lnTo>
                    <a:pt x="958723" y="3775265"/>
                  </a:lnTo>
                  <a:lnTo>
                    <a:pt x="1012317" y="3750970"/>
                  </a:lnTo>
                  <a:lnTo>
                    <a:pt x="1056005" y="3712044"/>
                  </a:lnTo>
                  <a:lnTo>
                    <a:pt x="1075436" y="3658514"/>
                  </a:lnTo>
                  <a:lnTo>
                    <a:pt x="1080389" y="3629342"/>
                  </a:lnTo>
                  <a:lnTo>
                    <a:pt x="1070610" y="3570935"/>
                  </a:lnTo>
                  <a:lnTo>
                    <a:pt x="1036574" y="3522268"/>
                  </a:lnTo>
                  <a:lnTo>
                    <a:pt x="987932" y="3488220"/>
                  </a:lnTo>
                  <a:lnTo>
                    <a:pt x="958723" y="3478555"/>
                  </a:lnTo>
                  <a:lnTo>
                    <a:pt x="900303" y="3478555"/>
                  </a:lnTo>
                  <a:close/>
                </a:path>
                <a:path w="1864360" h="3921760">
                  <a:moveTo>
                    <a:pt x="929513" y="3463925"/>
                  </a:moveTo>
                  <a:lnTo>
                    <a:pt x="992758" y="3478555"/>
                  </a:lnTo>
                  <a:lnTo>
                    <a:pt x="1046353" y="3512591"/>
                  </a:lnTo>
                  <a:lnTo>
                    <a:pt x="1080389" y="3566058"/>
                  </a:lnTo>
                  <a:lnTo>
                    <a:pt x="1094994" y="3629342"/>
                  </a:lnTo>
                  <a:lnTo>
                    <a:pt x="1090168" y="3658514"/>
                  </a:lnTo>
                  <a:lnTo>
                    <a:pt x="1065783" y="3716921"/>
                  </a:lnTo>
                  <a:lnTo>
                    <a:pt x="1021969" y="3760711"/>
                  </a:lnTo>
                  <a:lnTo>
                    <a:pt x="963549" y="3785006"/>
                  </a:lnTo>
                  <a:lnTo>
                    <a:pt x="929513" y="3789883"/>
                  </a:lnTo>
                  <a:lnTo>
                    <a:pt x="900303" y="3785006"/>
                  </a:lnTo>
                  <a:lnTo>
                    <a:pt x="841882" y="3760711"/>
                  </a:lnTo>
                  <a:lnTo>
                    <a:pt x="798068" y="3716921"/>
                  </a:lnTo>
                  <a:lnTo>
                    <a:pt x="773811" y="3658514"/>
                  </a:lnTo>
                  <a:lnTo>
                    <a:pt x="768985" y="3629342"/>
                  </a:lnTo>
                  <a:lnTo>
                    <a:pt x="773811" y="3595293"/>
                  </a:lnTo>
                  <a:lnTo>
                    <a:pt x="798068" y="3536886"/>
                  </a:lnTo>
                  <a:lnTo>
                    <a:pt x="841882" y="3493096"/>
                  </a:lnTo>
                  <a:lnTo>
                    <a:pt x="900303" y="3468801"/>
                  </a:lnTo>
                  <a:lnTo>
                    <a:pt x="929513" y="3463925"/>
                  </a:lnTo>
                  <a:close/>
                </a:path>
                <a:path w="1864360" h="3921760">
                  <a:moveTo>
                    <a:pt x="282320" y="48641"/>
                  </a:moveTo>
                  <a:lnTo>
                    <a:pt x="233680" y="53594"/>
                  </a:lnTo>
                  <a:lnTo>
                    <a:pt x="189864" y="68199"/>
                  </a:lnTo>
                  <a:lnTo>
                    <a:pt x="150875" y="87630"/>
                  </a:lnTo>
                  <a:lnTo>
                    <a:pt x="116839" y="116712"/>
                  </a:lnTo>
                  <a:lnTo>
                    <a:pt x="92456" y="150875"/>
                  </a:lnTo>
                  <a:lnTo>
                    <a:pt x="68199" y="189737"/>
                  </a:lnTo>
                  <a:lnTo>
                    <a:pt x="53593" y="233553"/>
                  </a:lnTo>
                  <a:lnTo>
                    <a:pt x="53593" y="277368"/>
                  </a:lnTo>
                  <a:lnTo>
                    <a:pt x="53593" y="3639083"/>
                  </a:lnTo>
                  <a:lnTo>
                    <a:pt x="53593" y="3682873"/>
                  </a:lnTo>
                  <a:lnTo>
                    <a:pt x="68199" y="3726599"/>
                  </a:lnTo>
                  <a:lnTo>
                    <a:pt x="92456" y="3765588"/>
                  </a:lnTo>
                  <a:lnTo>
                    <a:pt x="116839" y="3799624"/>
                  </a:lnTo>
                  <a:lnTo>
                    <a:pt x="150875" y="3828796"/>
                  </a:lnTo>
                  <a:lnTo>
                    <a:pt x="189864" y="3848290"/>
                  </a:lnTo>
                  <a:lnTo>
                    <a:pt x="233680" y="3862844"/>
                  </a:lnTo>
                  <a:lnTo>
                    <a:pt x="282320" y="3867708"/>
                  </a:lnTo>
                  <a:lnTo>
                    <a:pt x="1581658" y="3867708"/>
                  </a:lnTo>
                  <a:lnTo>
                    <a:pt x="1630298" y="3862844"/>
                  </a:lnTo>
                  <a:lnTo>
                    <a:pt x="1674114" y="3848290"/>
                  </a:lnTo>
                  <a:lnTo>
                    <a:pt x="1712976" y="3828796"/>
                  </a:lnTo>
                  <a:lnTo>
                    <a:pt x="1747011" y="3799624"/>
                  </a:lnTo>
                  <a:lnTo>
                    <a:pt x="1771395" y="3765588"/>
                  </a:lnTo>
                  <a:lnTo>
                    <a:pt x="1795780" y="3726599"/>
                  </a:lnTo>
                  <a:lnTo>
                    <a:pt x="1810258" y="3682873"/>
                  </a:lnTo>
                  <a:lnTo>
                    <a:pt x="1815210" y="3639083"/>
                  </a:lnTo>
                  <a:lnTo>
                    <a:pt x="1815210" y="277368"/>
                  </a:lnTo>
                  <a:lnTo>
                    <a:pt x="1810258" y="233553"/>
                  </a:lnTo>
                  <a:lnTo>
                    <a:pt x="1795780" y="189737"/>
                  </a:lnTo>
                  <a:lnTo>
                    <a:pt x="1771395" y="150875"/>
                  </a:lnTo>
                  <a:lnTo>
                    <a:pt x="1747011" y="116712"/>
                  </a:lnTo>
                  <a:lnTo>
                    <a:pt x="1712976" y="87630"/>
                  </a:lnTo>
                  <a:lnTo>
                    <a:pt x="1674114" y="68199"/>
                  </a:lnTo>
                  <a:lnTo>
                    <a:pt x="1630298" y="53594"/>
                  </a:lnTo>
                  <a:lnTo>
                    <a:pt x="1581658" y="48641"/>
                  </a:lnTo>
                  <a:lnTo>
                    <a:pt x="282320" y="48641"/>
                  </a:lnTo>
                  <a:close/>
                </a:path>
                <a:path w="1864360" h="3921760">
                  <a:moveTo>
                    <a:pt x="1581658" y="38862"/>
                  </a:moveTo>
                  <a:lnTo>
                    <a:pt x="1630298" y="43814"/>
                  </a:lnTo>
                  <a:lnTo>
                    <a:pt x="1678940" y="58420"/>
                  </a:lnTo>
                  <a:lnTo>
                    <a:pt x="1717929" y="77850"/>
                  </a:lnTo>
                  <a:lnTo>
                    <a:pt x="1751965" y="107061"/>
                  </a:lnTo>
                  <a:lnTo>
                    <a:pt x="1781175" y="146050"/>
                  </a:lnTo>
                  <a:lnTo>
                    <a:pt x="1805432" y="184912"/>
                  </a:lnTo>
                  <a:lnTo>
                    <a:pt x="1820036" y="228726"/>
                  </a:lnTo>
                  <a:lnTo>
                    <a:pt x="1824863" y="277368"/>
                  </a:lnTo>
                  <a:lnTo>
                    <a:pt x="1824863" y="3639083"/>
                  </a:lnTo>
                  <a:lnTo>
                    <a:pt x="1820036" y="3687686"/>
                  </a:lnTo>
                  <a:lnTo>
                    <a:pt x="1805432" y="3731475"/>
                  </a:lnTo>
                  <a:lnTo>
                    <a:pt x="1781175" y="3775265"/>
                  </a:lnTo>
                  <a:lnTo>
                    <a:pt x="1751965" y="3809301"/>
                  </a:lnTo>
                  <a:lnTo>
                    <a:pt x="1717929" y="3838549"/>
                  </a:lnTo>
                  <a:lnTo>
                    <a:pt x="1678940" y="3862844"/>
                  </a:lnTo>
                  <a:lnTo>
                    <a:pt x="1630298" y="3877462"/>
                  </a:lnTo>
                  <a:lnTo>
                    <a:pt x="1581658" y="3882339"/>
                  </a:lnTo>
                  <a:lnTo>
                    <a:pt x="282320" y="3882339"/>
                  </a:lnTo>
                  <a:lnTo>
                    <a:pt x="233680" y="3877462"/>
                  </a:lnTo>
                  <a:lnTo>
                    <a:pt x="184912" y="3862844"/>
                  </a:lnTo>
                  <a:lnTo>
                    <a:pt x="146050" y="3838549"/>
                  </a:lnTo>
                  <a:lnTo>
                    <a:pt x="112013" y="3809301"/>
                  </a:lnTo>
                  <a:lnTo>
                    <a:pt x="82676" y="3775265"/>
                  </a:lnTo>
                  <a:lnTo>
                    <a:pt x="58419" y="3731475"/>
                  </a:lnTo>
                  <a:lnTo>
                    <a:pt x="43814" y="3687686"/>
                  </a:lnTo>
                  <a:lnTo>
                    <a:pt x="38988" y="3639083"/>
                  </a:lnTo>
                  <a:lnTo>
                    <a:pt x="38988" y="277368"/>
                  </a:lnTo>
                  <a:lnTo>
                    <a:pt x="43814" y="228726"/>
                  </a:lnTo>
                  <a:lnTo>
                    <a:pt x="58419" y="184912"/>
                  </a:lnTo>
                  <a:lnTo>
                    <a:pt x="82676" y="146050"/>
                  </a:lnTo>
                  <a:lnTo>
                    <a:pt x="112013" y="107061"/>
                  </a:lnTo>
                  <a:lnTo>
                    <a:pt x="146050" y="77850"/>
                  </a:lnTo>
                  <a:lnTo>
                    <a:pt x="184912" y="58420"/>
                  </a:lnTo>
                  <a:lnTo>
                    <a:pt x="233680" y="43814"/>
                  </a:lnTo>
                  <a:lnTo>
                    <a:pt x="282320" y="38862"/>
                  </a:lnTo>
                  <a:lnTo>
                    <a:pt x="1581658" y="38862"/>
                  </a:lnTo>
                  <a:close/>
                </a:path>
                <a:path w="1864360" h="3921760">
                  <a:moveTo>
                    <a:pt x="282320" y="0"/>
                  </a:moveTo>
                  <a:lnTo>
                    <a:pt x="223900" y="4825"/>
                  </a:lnTo>
                  <a:lnTo>
                    <a:pt x="175260" y="19431"/>
                  </a:lnTo>
                  <a:lnTo>
                    <a:pt x="126492" y="43814"/>
                  </a:lnTo>
                  <a:lnTo>
                    <a:pt x="82676" y="82676"/>
                  </a:lnTo>
                  <a:lnTo>
                    <a:pt x="48641" y="121666"/>
                  </a:lnTo>
                  <a:lnTo>
                    <a:pt x="19557" y="170307"/>
                  </a:lnTo>
                  <a:lnTo>
                    <a:pt x="4825" y="223774"/>
                  </a:lnTo>
                  <a:lnTo>
                    <a:pt x="0" y="277368"/>
                  </a:lnTo>
                  <a:lnTo>
                    <a:pt x="0" y="3639083"/>
                  </a:lnTo>
                  <a:lnTo>
                    <a:pt x="4825" y="3692550"/>
                  </a:lnTo>
                  <a:lnTo>
                    <a:pt x="19557" y="3746093"/>
                  </a:lnTo>
                  <a:lnTo>
                    <a:pt x="48641" y="3794760"/>
                  </a:lnTo>
                  <a:lnTo>
                    <a:pt x="82676" y="3838549"/>
                  </a:lnTo>
                  <a:lnTo>
                    <a:pt x="126492" y="3872585"/>
                  </a:lnTo>
                  <a:lnTo>
                    <a:pt x="175260" y="3896880"/>
                  </a:lnTo>
                  <a:lnTo>
                    <a:pt x="223900" y="3916375"/>
                  </a:lnTo>
                  <a:lnTo>
                    <a:pt x="282320" y="3921252"/>
                  </a:lnTo>
                  <a:lnTo>
                    <a:pt x="1581658" y="3921252"/>
                  </a:lnTo>
                  <a:lnTo>
                    <a:pt x="1639951" y="3916375"/>
                  </a:lnTo>
                  <a:lnTo>
                    <a:pt x="1688592" y="3896880"/>
                  </a:lnTo>
                  <a:lnTo>
                    <a:pt x="1737359" y="3872585"/>
                  </a:lnTo>
                  <a:lnTo>
                    <a:pt x="1781175" y="3838549"/>
                  </a:lnTo>
                  <a:lnTo>
                    <a:pt x="1815210" y="3794760"/>
                  </a:lnTo>
                  <a:lnTo>
                    <a:pt x="1844294" y="3746093"/>
                  </a:lnTo>
                  <a:lnTo>
                    <a:pt x="1859026" y="3692550"/>
                  </a:lnTo>
                  <a:lnTo>
                    <a:pt x="1863852" y="3639083"/>
                  </a:lnTo>
                  <a:lnTo>
                    <a:pt x="1863852" y="277368"/>
                  </a:lnTo>
                  <a:lnTo>
                    <a:pt x="1859026" y="223774"/>
                  </a:lnTo>
                  <a:lnTo>
                    <a:pt x="1844294" y="170307"/>
                  </a:lnTo>
                  <a:lnTo>
                    <a:pt x="1815210" y="121666"/>
                  </a:lnTo>
                  <a:lnTo>
                    <a:pt x="1781175" y="82676"/>
                  </a:lnTo>
                  <a:lnTo>
                    <a:pt x="1737359" y="43814"/>
                  </a:lnTo>
                  <a:lnTo>
                    <a:pt x="1688592" y="19431"/>
                  </a:lnTo>
                  <a:lnTo>
                    <a:pt x="1639951" y="4825"/>
                  </a:lnTo>
                  <a:lnTo>
                    <a:pt x="1581658" y="0"/>
                  </a:lnTo>
                  <a:lnTo>
                    <a:pt x="28232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288539" y="2503677"/>
            <a:ext cx="1332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solidFill>
                  <a:srgbClr val="999999"/>
                </a:solidFill>
                <a:latin typeface="Verdana"/>
                <a:cs typeface="Verdana"/>
              </a:rPr>
              <a:t>Place </a:t>
            </a:r>
            <a:r>
              <a:rPr dirty="0" sz="1000" spc="-140">
                <a:solidFill>
                  <a:srgbClr val="999999"/>
                </a:solidFill>
                <a:latin typeface="Verdana"/>
                <a:cs typeface="Verdana"/>
              </a:rPr>
              <a:t>your </a:t>
            </a:r>
            <a:r>
              <a:rPr dirty="0" sz="1000" spc="-130">
                <a:solidFill>
                  <a:srgbClr val="999999"/>
                </a:solidFill>
                <a:latin typeface="Verdana"/>
                <a:cs typeface="Verdana"/>
              </a:rPr>
              <a:t>screenshot</a:t>
            </a:r>
            <a:r>
              <a:rPr dirty="0" sz="1000" spc="-20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000" spc="-135">
                <a:solidFill>
                  <a:srgbClr val="999999"/>
                </a:solidFill>
                <a:latin typeface="Verdana"/>
                <a:cs typeface="Verdana"/>
              </a:rPr>
              <a:t>here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94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6876" y="2529585"/>
            <a:ext cx="2300605" cy="203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94715">
              <a:lnSpc>
                <a:spcPct val="100000"/>
              </a:lnSpc>
              <a:spcBef>
                <a:spcPts val="100"/>
              </a:spcBef>
            </a:pPr>
            <a:r>
              <a:rPr dirty="0" sz="3000" spc="-440">
                <a:solidFill>
                  <a:srgbClr val="FF8600"/>
                </a:solidFill>
                <a:latin typeface="Verdana"/>
                <a:cs typeface="Verdana"/>
              </a:rPr>
              <a:t>iPHONE  </a:t>
            </a:r>
            <a:r>
              <a:rPr dirty="0" sz="3000" spc="-370">
                <a:solidFill>
                  <a:srgbClr val="FF8600"/>
                </a:solidFill>
                <a:latin typeface="Verdana"/>
                <a:cs typeface="Verdana"/>
              </a:rPr>
              <a:t>PROJECT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2160"/>
              </a:lnSpc>
              <a:spcBef>
                <a:spcPts val="60"/>
              </a:spcBef>
            </a:pP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Show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and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explain</a:t>
            </a:r>
            <a:r>
              <a:rPr dirty="0" sz="1800" spc="-9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your  web,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app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or software  projects using these  gadget</a:t>
            </a:r>
            <a:r>
              <a:rPr dirty="0" sz="18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templates.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07236" y="530351"/>
            <a:ext cx="2887980" cy="4083050"/>
            <a:chOff x="1507236" y="530351"/>
            <a:chExt cx="2887980" cy="4083050"/>
          </a:xfrm>
        </p:grpSpPr>
        <p:sp>
          <p:nvSpPr>
            <p:cNvPr id="4" name="object 4"/>
            <p:cNvSpPr/>
            <p:nvPr/>
          </p:nvSpPr>
          <p:spPr>
            <a:xfrm>
              <a:off x="1511808" y="534923"/>
              <a:ext cx="2879090" cy="4074160"/>
            </a:xfrm>
            <a:custGeom>
              <a:avLst/>
              <a:gdLst/>
              <a:ahLst/>
              <a:cxnLst/>
              <a:rect l="l" t="t" r="r" b="b"/>
              <a:pathLst>
                <a:path w="2879090" h="4074160">
                  <a:moveTo>
                    <a:pt x="2708909" y="0"/>
                  </a:moveTo>
                  <a:lnTo>
                    <a:pt x="166750" y="0"/>
                  </a:lnTo>
                  <a:lnTo>
                    <a:pt x="134619" y="3175"/>
                  </a:lnTo>
                  <a:lnTo>
                    <a:pt x="73659" y="25653"/>
                  </a:lnTo>
                  <a:lnTo>
                    <a:pt x="28828" y="73787"/>
                  </a:lnTo>
                  <a:lnTo>
                    <a:pt x="3175" y="134747"/>
                  </a:lnTo>
                  <a:lnTo>
                    <a:pt x="0" y="166750"/>
                  </a:lnTo>
                  <a:lnTo>
                    <a:pt x="0" y="3903637"/>
                  </a:lnTo>
                  <a:lnTo>
                    <a:pt x="16001" y="3971023"/>
                  </a:lnTo>
                  <a:lnTo>
                    <a:pt x="54482" y="4022331"/>
                  </a:lnTo>
                  <a:lnTo>
                    <a:pt x="112267" y="4060799"/>
                  </a:lnTo>
                  <a:lnTo>
                    <a:pt x="182753" y="4073652"/>
                  </a:lnTo>
                  <a:lnTo>
                    <a:pt x="2699257" y="4073652"/>
                  </a:lnTo>
                  <a:lnTo>
                    <a:pt x="2734564" y="4070438"/>
                  </a:lnTo>
                  <a:lnTo>
                    <a:pt x="2766567" y="4060799"/>
                  </a:lnTo>
                  <a:lnTo>
                    <a:pt x="2798699" y="4044784"/>
                  </a:lnTo>
                  <a:lnTo>
                    <a:pt x="2802370" y="4041571"/>
                  </a:lnTo>
                  <a:lnTo>
                    <a:pt x="182753" y="4041571"/>
                  </a:lnTo>
                  <a:lnTo>
                    <a:pt x="150622" y="4038358"/>
                  </a:lnTo>
                  <a:lnTo>
                    <a:pt x="99313" y="4015905"/>
                  </a:lnTo>
                  <a:lnTo>
                    <a:pt x="57657" y="3980611"/>
                  </a:lnTo>
                  <a:lnTo>
                    <a:pt x="35305" y="3932504"/>
                  </a:lnTo>
                  <a:lnTo>
                    <a:pt x="32003" y="3903637"/>
                  </a:lnTo>
                  <a:lnTo>
                    <a:pt x="32003" y="166750"/>
                  </a:lnTo>
                  <a:lnTo>
                    <a:pt x="44830" y="115442"/>
                  </a:lnTo>
                  <a:lnTo>
                    <a:pt x="73659" y="70612"/>
                  </a:lnTo>
                  <a:lnTo>
                    <a:pt x="115442" y="41783"/>
                  </a:lnTo>
                  <a:lnTo>
                    <a:pt x="141097" y="32130"/>
                  </a:lnTo>
                  <a:lnTo>
                    <a:pt x="2812440" y="32130"/>
                  </a:lnTo>
                  <a:lnTo>
                    <a:pt x="2805049" y="25653"/>
                  </a:lnTo>
                  <a:lnTo>
                    <a:pt x="2776219" y="9651"/>
                  </a:lnTo>
                  <a:lnTo>
                    <a:pt x="2744089" y="3175"/>
                  </a:lnTo>
                  <a:lnTo>
                    <a:pt x="2708909" y="0"/>
                  </a:lnTo>
                  <a:close/>
                </a:path>
                <a:path w="2879090" h="4074160">
                  <a:moveTo>
                    <a:pt x="2812440" y="32130"/>
                  </a:moveTo>
                  <a:lnTo>
                    <a:pt x="2737739" y="32130"/>
                  </a:lnTo>
                  <a:lnTo>
                    <a:pt x="2763392" y="41783"/>
                  </a:lnTo>
                  <a:lnTo>
                    <a:pt x="2785871" y="54610"/>
                  </a:lnTo>
                  <a:lnTo>
                    <a:pt x="2824353" y="89788"/>
                  </a:lnTo>
                  <a:lnTo>
                    <a:pt x="2843529" y="141097"/>
                  </a:lnTo>
                  <a:lnTo>
                    <a:pt x="2846831" y="166750"/>
                  </a:lnTo>
                  <a:lnTo>
                    <a:pt x="2846831" y="3897261"/>
                  </a:lnTo>
                  <a:lnTo>
                    <a:pt x="2837179" y="3954957"/>
                  </a:lnTo>
                  <a:lnTo>
                    <a:pt x="2805049" y="3999890"/>
                  </a:lnTo>
                  <a:lnTo>
                    <a:pt x="2757042" y="4028757"/>
                  </a:lnTo>
                  <a:lnTo>
                    <a:pt x="2699257" y="4041571"/>
                  </a:lnTo>
                  <a:lnTo>
                    <a:pt x="2802370" y="4041571"/>
                  </a:lnTo>
                  <a:lnTo>
                    <a:pt x="2850006" y="3996677"/>
                  </a:lnTo>
                  <a:lnTo>
                    <a:pt x="2875661" y="3932504"/>
                  </a:lnTo>
                  <a:lnTo>
                    <a:pt x="2878836" y="3897261"/>
                  </a:lnTo>
                  <a:lnTo>
                    <a:pt x="2878836" y="166750"/>
                  </a:lnTo>
                  <a:lnTo>
                    <a:pt x="2875661" y="134747"/>
                  </a:lnTo>
                  <a:lnTo>
                    <a:pt x="2866008" y="102742"/>
                  </a:lnTo>
                  <a:lnTo>
                    <a:pt x="2850006" y="73787"/>
                  </a:lnTo>
                  <a:lnTo>
                    <a:pt x="2830703" y="48133"/>
                  </a:lnTo>
                  <a:lnTo>
                    <a:pt x="2812440" y="32130"/>
                  </a:lnTo>
                  <a:close/>
                </a:path>
                <a:path w="2879090" h="4074160">
                  <a:moveTo>
                    <a:pt x="2708909" y="38480"/>
                  </a:moveTo>
                  <a:lnTo>
                    <a:pt x="166750" y="38480"/>
                  </a:lnTo>
                  <a:lnTo>
                    <a:pt x="141097" y="41783"/>
                  </a:lnTo>
                  <a:lnTo>
                    <a:pt x="96138" y="60960"/>
                  </a:lnTo>
                  <a:lnTo>
                    <a:pt x="60959" y="96265"/>
                  </a:lnTo>
                  <a:lnTo>
                    <a:pt x="44830" y="141097"/>
                  </a:lnTo>
                  <a:lnTo>
                    <a:pt x="41655" y="166750"/>
                  </a:lnTo>
                  <a:lnTo>
                    <a:pt x="41655" y="3903637"/>
                  </a:lnTo>
                  <a:lnTo>
                    <a:pt x="51307" y="3954957"/>
                  </a:lnTo>
                  <a:lnTo>
                    <a:pt x="83311" y="3996677"/>
                  </a:lnTo>
                  <a:lnTo>
                    <a:pt x="128269" y="4022331"/>
                  </a:lnTo>
                  <a:lnTo>
                    <a:pt x="182753" y="4031970"/>
                  </a:lnTo>
                  <a:lnTo>
                    <a:pt x="2699257" y="4031970"/>
                  </a:lnTo>
                  <a:lnTo>
                    <a:pt x="2753741" y="4022331"/>
                  </a:lnTo>
                  <a:lnTo>
                    <a:pt x="2798699" y="3993464"/>
                  </a:lnTo>
                  <a:lnTo>
                    <a:pt x="2806721" y="3983824"/>
                  </a:lnTo>
                  <a:lnTo>
                    <a:pt x="1439417" y="3983824"/>
                  </a:lnTo>
                  <a:lnTo>
                    <a:pt x="1420114" y="3980611"/>
                  </a:lnTo>
                  <a:lnTo>
                    <a:pt x="1372108" y="3954957"/>
                  </a:lnTo>
                  <a:lnTo>
                    <a:pt x="1346454" y="3910063"/>
                  </a:lnTo>
                  <a:lnTo>
                    <a:pt x="1343279" y="3890835"/>
                  </a:lnTo>
                  <a:lnTo>
                    <a:pt x="1343279" y="3887622"/>
                  </a:lnTo>
                  <a:lnTo>
                    <a:pt x="1359280" y="3836301"/>
                  </a:lnTo>
                  <a:lnTo>
                    <a:pt x="1400936" y="3801008"/>
                  </a:lnTo>
                  <a:lnTo>
                    <a:pt x="1420114" y="3794582"/>
                  </a:lnTo>
                  <a:lnTo>
                    <a:pt x="2840354" y="3794582"/>
                  </a:lnTo>
                  <a:lnTo>
                    <a:pt x="2840354" y="3695153"/>
                  </a:lnTo>
                  <a:lnTo>
                    <a:pt x="198754" y="3695153"/>
                  </a:lnTo>
                  <a:lnTo>
                    <a:pt x="195579" y="3691940"/>
                  </a:lnTo>
                  <a:lnTo>
                    <a:pt x="195579" y="375285"/>
                  </a:lnTo>
                  <a:lnTo>
                    <a:pt x="2840354" y="375285"/>
                  </a:lnTo>
                  <a:lnTo>
                    <a:pt x="2840354" y="211709"/>
                  </a:lnTo>
                  <a:lnTo>
                    <a:pt x="1432941" y="211709"/>
                  </a:lnTo>
                  <a:lnTo>
                    <a:pt x="1426591" y="205359"/>
                  </a:lnTo>
                  <a:lnTo>
                    <a:pt x="1368805" y="205359"/>
                  </a:lnTo>
                  <a:lnTo>
                    <a:pt x="1362455" y="202056"/>
                  </a:lnTo>
                  <a:lnTo>
                    <a:pt x="1359280" y="195706"/>
                  </a:lnTo>
                  <a:lnTo>
                    <a:pt x="1362455" y="189356"/>
                  </a:lnTo>
                  <a:lnTo>
                    <a:pt x="1368805" y="186054"/>
                  </a:lnTo>
                  <a:lnTo>
                    <a:pt x="1425034" y="186054"/>
                  </a:lnTo>
                  <a:lnTo>
                    <a:pt x="1426591" y="182879"/>
                  </a:lnTo>
                  <a:lnTo>
                    <a:pt x="1439417" y="176402"/>
                  </a:lnTo>
                  <a:lnTo>
                    <a:pt x="2840354" y="176402"/>
                  </a:lnTo>
                  <a:lnTo>
                    <a:pt x="2840354" y="166750"/>
                  </a:lnTo>
                  <a:lnTo>
                    <a:pt x="2830703" y="118745"/>
                  </a:lnTo>
                  <a:lnTo>
                    <a:pt x="2801874" y="76962"/>
                  </a:lnTo>
                  <a:lnTo>
                    <a:pt x="2760217" y="48133"/>
                  </a:lnTo>
                  <a:lnTo>
                    <a:pt x="2734564" y="41783"/>
                  </a:lnTo>
                  <a:lnTo>
                    <a:pt x="2708909" y="38480"/>
                  </a:lnTo>
                  <a:close/>
                </a:path>
                <a:path w="2879090" h="4074160">
                  <a:moveTo>
                    <a:pt x="2840354" y="3794582"/>
                  </a:moveTo>
                  <a:lnTo>
                    <a:pt x="1458594" y="3794582"/>
                  </a:lnTo>
                  <a:lnTo>
                    <a:pt x="1474597" y="3801008"/>
                  </a:lnTo>
                  <a:lnTo>
                    <a:pt x="1506728" y="3820236"/>
                  </a:lnTo>
                  <a:lnTo>
                    <a:pt x="1526031" y="3852316"/>
                  </a:lnTo>
                  <a:lnTo>
                    <a:pt x="1532381" y="3868381"/>
                  </a:lnTo>
                  <a:lnTo>
                    <a:pt x="1532381" y="3906850"/>
                  </a:lnTo>
                  <a:lnTo>
                    <a:pt x="1506728" y="3954957"/>
                  </a:lnTo>
                  <a:lnTo>
                    <a:pt x="1458594" y="3980611"/>
                  </a:lnTo>
                  <a:lnTo>
                    <a:pt x="1439417" y="3983824"/>
                  </a:lnTo>
                  <a:lnTo>
                    <a:pt x="2806721" y="3983824"/>
                  </a:lnTo>
                  <a:lnTo>
                    <a:pt x="2814701" y="3974236"/>
                  </a:lnTo>
                  <a:lnTo>
                    <a:pt x="2827528" y="3951782"/>
                  </a:lnTo>
                  <a:lnTo>
                    <a:pt x="2837179" y="3926078"/>
                  </a:lnTo>
                  <a:lnTo>
                    <a:pt x="2840354" y="3897261"/>
                  </a:lnTo>
                  <a:lnTo>
                    <a:pt x="2840354" y="3794582"/>
                  </a:lnTo>
                  <a:close/>
                </a:path>
                <a:path w="2879090" h="4074160">
                  <a:moveTo>
                    <a:pt x="1439417" y="3801008"/>
                  </a:moveTo>
                  <a:lnTo>
                    <a:pt x="1378458" y="3826662"/>
                  </a:lnTo>
                  <a:lnTo>
                    <a:pt x="1359280" y="3855529"/>
                  </a:lnTo>
                  <a:lnTo>
                    <a:pt x="1352804" y="3871556"/>
                  </a:lnTo>
                  <a:lnTo>
                    <a:pt x="1352804" y="3906850"/>
                  </a:lnTo>
                  <a:lnTo>
                    <a:pt x="1359280" y="3922915"/>
                  </a:lnTo>
                  <a:lnTo>
                    <a:pt x="1368805" y="3935717"/>
                  </a:lnTo>
                  <a:lnTo>
                    <a:pt x="1378458" y="3948569"/>
                  </a:lnTo>
                  <a:lnTo>
                    <a:pt x="1391285" y="3961384"/>
                  </a:lnTo>
                  <a:lnTo>
                    <a:pt x="1423416" y="3974236"/>
                  </a:lnTo>
                  <a:lnTo>
                    <a:pt x="1455419" y="3974236"/>
                  </a:lnTo>
                  <a:lnTo>
                    <a:pt x="1500250" y="3948569"/>
                  </a:lnTo>
                  <a:lnTo>
                    <a:pt x="1522730" y="3903637"/>
                  </a:lnTo>
                  <a:lnTo>
                    <a:pt x="1526031" y="3887622"/>
                  </a:lnTo>
                  <a:lnTo>
                    <a:pt x="1522730" y="3871556"/>
                  </a:lnTo>
                  <a:lnTo>
                    <a:pt x="1519555" y="3855529"/>
                  </a:lnTo>
                  <a:lnTo>
                    <a:pt x="1509903" y="3839514"/>
                  </a:lnTo>
                  <a:lnTo>
                    <a:pt x="1500250" y="3826662"/>
                  </a:lnTo>
                  <a:lnTo>
                    <a:pt x="1487550" y="3817023"/>
                  </a:lnTo>
                  <a:lnTo>
                    <a:pt x="1471422" y="3807434"/>
                  </a:lnTo>
                  <a:lnTo>
                    <a:pt x="1439417" y="3801008"/>
                  </a:lnTo>
                  <a:close/>
                </a:path>
                <a:path w="2879090" h="4074160">
                  <a:moveTo>
                    <a:pt x="2840354" y="375285"/>
                  </a:moveTo>
                  <a:lnTo>
                    <a:pt x="2686430" y="375285"/>
                  </a:lnTo>
                  <a:lnTo>
                    <a:pt x="2686430" y="3691940"/>
                  </a:lnTo>
                  <a:lnTo>
                    <a:pt x="2683255" y="3695153"/>
                  </a:lnTo>
                  <a:lnTo>
                    <a:pt x="2840354" y="3695153"/>
                  </a:lnTo>
                  <a:lnTo>
                    <a:pt x="2840354" y="375285"/>
                  </a:lnTo>
                  <a:close/>
                </a:path>
                <a:path w="2879090" h="4074160">
                  <a:moveTo>
                    <a:pt x="2840354" y="176402"/>
                  </a:moveTo>
                  <a:lnTo>
                    <a:pt x="1439417" y="176402"/>
                  </a:lnTo>
                  <a:lnTo>
                    <a:pt x="1452244" y="182879"/>
                  </a:lnTo>
                  <a:lnTo>
                    <a:pt x="1455419" y="189356"/>
                  </a:lnTo>
                  <a:lnTo>
                    <a:pt x="1455419" y="202056"/>
                  </a:lnTo>
                  <a:lnTo>
                    <a:pt x="1452244" y="205359"/>
                  </a:lnTo>
                  <a:lnTo>
                    <a:pt x="1445894" y="211709"/>
                  </a:lnTo>
                  <a:lnTo>
                    <a:pt x="2840354" y="211709"/>
                  </a:lnTo>
                  <a:lnTo>
                    <a:pt x="2840354" y="176402"/>
                  </a:lnTo>
                  <a:close/>
                </a:path>
                <a:path w="2879090" h="4074160">
                  <a:moveTo>
                    <a:pt x="1425034" y="186054"/>
                  </a:moveTo>
                  <a:lnTo>
                    <a:pt x="1368805" y="186054"/>
                  </a:lnTo>
                  <a:lnTo>
                    <a:pt x="1378458" y="189356"/>
                  </a:lnTo>
                  <a:lnTo>
                    <a:pt x="1378458" y="202056"/>
                  </a:lnTo>
                  <a:lnTo>
                    <a:pt x="1368805" y="205359"/>
                  </a:lnTo>
                  <a:lnTo>
                    <a:pt x="1426591" y="205359"/>
                  </a:lnTo>
                  <a:lnTo>
                    <a:pt x="1423416" y="202056"/>
                  </a:lnTo>
                  <a:lnTo>
                    <a:pt x="1423416" y="189356"/>
                  </a:lnTo>
                  <a:lnTo>
                    <a:pt x="1425034" y="18605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07388" y="711326"/>
              <a:ext cx="2491105" cy="3519170"/>
            </a:xfrm>
            <a:custGeom>
              <a:avLst/>
              <a:gdLst/>
              <a:ahLst/>
              <a:cxnLst/>
              <a:rect l="l" t="t" r="r" b="b"/>
              <a:pathLst>
                <a:path w="2491104" h="3519170">
                  <a:moveTo>
                    <a:pt x="1173226" y="9651"/>
                  </a:moveTo>
                  <a:lnTo>
                    <a:pt x="1182878" y="12953"/>
                  </a:lnTo>
                  <a:lnTo>
                    <a:pt x="1182878" y="19303"/>
                  </a:lnTo>
                  <a:lnTo>
                    <a:pt x="1182878" y="25653"/>
                  </a:lnTo>
                  <a:lnTo>
                    <a:pt x="1173226" y="28956"/>
                  </a:lnTo>
                  <a:lnTo>
                    <a:pt x="1166876" y="25653"/>
                  </a:lnTo>
                  <a:lnTo>
                    <a:pt x="1163701" y="19303"/>
                  </a:lnTo>
                  <a:lnTo>
                    <a:pt x="1166876" y="12953"/>
                  </a:lnTo>
                  <a:lnTo>
                    <a:pt x="1173226" y="9651"/>
                  </a:lnTo>
                  <a:close/>
                </a:path>
                <a:path w="2491104" h="3519170">
                  <a:moveTo>
                    <a:pt x="1243838" y="0"/>
                  </a:moveTo>
                  <a:lnTo>
                    <a:pt x="1250314" y="3301"/>
                  </a:lnTo>
                  <a:lnTo>
                    <a:pt x="1256664" y="6476"/>
                  </a:lnTo>
                  <a:lnTo>
                    <a:pt x="1259839" y="12953"/>
                  </a:lnTo>
                  <a:lnTo>
                    <a:pt x="1259839" y="19303"/>
                  </a:lnTo>
                  <a:lnTo>
                    <a:pt x="1259839" y="25653"/>
                  </a:lnTo>
                  <a:lnTo>
                    <a:pt x="1256664" y="28956"/>
                  </a:lnTo>
                  <a:lnTo>
                    <a:pt x="1250314" y="35306"/>
                  </a:lnTo>
                  <a:lnTo>
                    <a:pt x="1237361" y="35306"/>
                  </a:lnTo>
                  <a:lnTo>
                    <a:pt x="1231011" y="28956"/>
                  </a:lnTo>
                  <a:lnTo>
                    <a:pt x="1227836" y="25653"/>
                  </a:lnTo>
                  <a:lnTo>
                    <a:pt x="1227836" y="19303"/>
                  </a:lnTo>
                  <a:lnTo>
                    <a:pt x="1227836" y="12953"/>
                  </a:lnTo>
                  <a:lnTo>
                    <a:pt x="1231011" y="6476"/>
                  </a:lnTo>
                  <a:lnTo>
                    <a:pt x="1237361" y="3301"/>
                  </a:lnTo>
                  <a:lnTo>
                    <a:pt x="1243838" y="0"/>
                  </a:lnTo>
                  <a:close/>
                </a:path>
                <a:path w="2491104" h="3519170">
                  <a:moveTo>
                    <a:pt x="2490851" y="198882"/>
                  </a:moveTo>
                  <a:lnTo>
                    <a:pt x="2490851" y="3515537"/>
                  </a:lnTo>
                  <a:lnTo>
                    <a:pt x="2487676" y="3518750"/>
                  </a:lnTo>
                  <a:lnTo>
                    <a:pt x="3175" y="3518750"/>
                  </a:lnTo>
                  <a:lnTo>
                    <a:pt x="0" y="3515537"/>
                  </a:lnTo>
                  <a:lnTo>
                    <a:pt x="0" y="198882"/>
                  </a:lnTo>
                  <a:lnTo>
                    <a:pt x="2490851" y="19888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50514" y="4324934"/>
              <a:ext cx="198247" cy="1983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11808" y="534923"/>
              <a:ext cx="2879090" cy="4074160"/>
            </a:xfrm>
            <a:custGeom>
              <a:avLst/>
              <a:gdLst/>
              <a:ahLst/>
              <a:cxnLst/>
              <a:rect l="l" t="t" r="r" b="b"/>
              <a:pathLst>
                <a:path w="2879090" h="4074160">
                  <a:moveTo>
                    <a:pt x="166750" y="38480"/>
                  </a:moveTo>
                  <a:lnTo>
                    <a:pt x="118617" y="48133"/>
                  </a:lnTo>
                  <a:lnTo>
                    <a:pt x="76961" y="76962"/>
                  </a:lnTo>
                  <a:lnTo>
                    <a:pt x="51307" y="118745"/>
                  </a:lnTo>
                  <a:lnTo>
                    <a:pt x="41655" y="166750"/>
                  </a:lnTo>
                  <a:lnTo>
                    <a:pt x="41655" y="3903637"/>
                  </a:lnTo>
                  <a:lnTo>
                    <a:pt x="51307" y="3954957"/>
                  </a:lnTo>
                  <a:lnTo>
                    <a:pt x="83311" y="3996677"/>
                  </a:lnTo>
                  <a:lnTo>
                    <a:pt x="128269" y="4022331"/>
                  </a:lnTo>
                  <a:lnTo>
                    <a:pt x="182753" y="4031970"/>
                  </a:lnTo>
                  <a:lnTo>
                    <a:pt x="2699257" y="4031970"/>
                  </a:lnTo>
                  <a:lnTo>
                    <a:pt x="2753741" y="4022331"/>
                  </a:lnTo>
                  <a:lnTo>
                    <a:pt x="2798699" y="3993464"/>
                  </a:lnTo>
                  <a:lnTo>
                    <a:pt x="2827528" y="3951782"/>
                  </a:lnTo>
                  <a:lnTo>
                    <a:pt x="2840354" y="3897261"/>
                  </a:lnTo>
                  <a:lnTo>
                    <a:pt x="2840354" y="166750"/>
                  </a:lnTo>
                  <a:lnTo>
                    <a:pt x="2830703" y="118745"/>
                  </a:lnTo>
                  <a:lnTo>
                    <a:pt x="2801874" y="76962"/>
                  </a:lnTo>
                  <a:lnTo>
                    <a:pt x="2760217" y="48133"/>
                  </a:lnTo>
                  <a:lnTo>
                    <a:pt x="2708909" y="38480"/>
                  </a:lnTo>
                  <a:lnTo>
                    <a:pt x="166750" y="38480"/>
                  </a:lnTo>
                  <a:close/>
                </a:path>
                <a:path w="2879090" h="4074160">
                  <a:moveTo>
                    <a:pt x="2737739" y="32130"/>
                  </a:moveTo>
                  <a:lnTo>
                    <a:pt x="2785871" y="54610"/>
                  </a:lnTo>
                  <a:lnTo>
                    <a:pt x="2824353" y="89788"/>
                  </a:lnTo>
                  <a:lnTo>
                    <a:pt x="2843529" y="141097"/>
                  </a:lnTo>
                  <a:lnTo>
                    <a:pt x="2846831" y="166750"/>
                  </a:lnTo>
                  <a:lnTo>
                    <a:pt x="2846831" y="3897261"/>
                  </a:lnTo>
                  <a:lnTo>
                    <a:pt x="2837179" y="3954957"/>
                  </a:lnTo>
                  <a:lnTo>
                    <a:pt x="2805049" y="3999890"/>
                  </a:lnTo>
                  <a:lnTo>
                    <a:pt x="2757042" y="4028757"/>
                  </a:lnTo>
                  <a:lnTo>
                    <a:pt x="2699257" y="4041571"/>
                  </a:lnTo>
                  <a:lnTo>
                    <a:pt x="182753" y="4041571"/>
                  </a:lnTo>
                  <a:lnTo>
                    <a:pt x="124967" y="4028757"/>
                  </a:lnTo>
                  <a:lnTo>
                    <a:pt x="76961" y="3999890"/>
                  </a:lnTo>
                  <a:lnTo>
                    <a:pt x="44830" y="3958170"/>
                  </a:lnTo>
                  <a:lnTo>
                    <a:pt x="32003" y="3903637"/>
                  </a:lnTo>
                  <a:lnTo>
                    <a:pt x="32003" y="166750"/>
                  </a:lnTo>
                  <a:lnTo>
                    <a:pt x="44830" y="115442"/>
                  </a:lnTo>
                  <a:lnTo>
                    <a:pt x="73659" y="70612"/>
                  </a:lnTo>
                  <a:lnTo>
                    <a:pt x="115442" y="41783"/>
                  </a:lnTo>
                  <a:lnTo>
                    <a:pt x="141097" y="32130"/>
                  </a:lnTo>
                  <a:lnTo>
                    <a:pt x="2737739" y="32130"/>
                  </a:lnTo>
                  <a:close/>
                </a:path>
                <a:path w="2879090" h="4074160">
                  <a:moveTo>
                    <a:pt x="166750" y="0"/>
                  </a:moveTo>
                  <a:lnTo>
                    <a:pt x="102615" y="9651"/>
                  </a:lnTo>
                  <a:lnTo>
                    <a:pt x="48132" y="48133"/>
                  </a:lnTo>
                  <a:lnTo>
                    <a:pt x="12826" y="102742"/>
                  </a:lnTo>
                  <a:lnTo>
                    <a:pt x="0" y="166750"/>
                  </a:lnTo>
                  <a:lnTo>
                    <a:pt x="0" y="3903637"/>
                  </a:lnTo>
                  <a:lnTo>
                    <a:pt x="16001" y="3971023"/>
                  </a:lnTo>
                  <a:lnTo>
                    <a:pt x="54482" y="4022331"/>
                  </a:lnTo>
                  <a:lnTo>
                    <a:pt x="112267" y="4060799"/>
                  </a:lnTo>
                  <a:lnTo>
                    <a:pt x="182753" y="4073652"/>
                  </a:lnTo>
                  <a:lnTo>
                    <a:pt x="2699257" y="4073652"/>
                  </a:lnTo>
                  <a:lnTo>
                    <a:pt x="2766567" y="4060799"/>
                  </a:lnTo>
                  <a:lnTo>
                    <a:pt x="2824353" y="4022331"/>
                  </a:lnTo>
                  <a:lnTo>
                    <a:pt x="2866008" y="3967810"/>
                  </a:lnTo>
                  <a:lnTo>
                    <a:pt x="2878836" y="3897261"/>
                  </a:lnTo>
                  <a:lnTo>
                    <a:pt x="2878836" y="166750"/>
                  </a:lnTo>
                  <a:lnTo>
                    <a:pt x="2866008" y="102742"/>
                  </a:lnTo>
                  <a:lnTo>
                    <a:pt x="2830703" y="48133"/>
                  </a:lnTo>
                  <a:lnTo>
                    <a:pt x="2776219" y="9651"/>
                  </a:lnTo>
                  <a:lnTo>
                    <a:pt x="2708909" y="0"/>
                  </a:lnTo>
                  <a:lnTo>
                    <a:pt x="16675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09928" y="909827"/>
              <a:ext cx="2493645" cy="3335020"/>
            </a:xfrm>
            <a:custGeom>
              <a:avLst/>
              <a:gdLst/>
              <a:ahLst/>
              <a:cxnLst/>
              <a:rect l="l" t="t" r="r" b="b"/>
              <a:pathLst>
                <a:path w="2493645" h="3335020">
                  <a:moveTo>
                    <a:pt x="2493264" y="0"/>
                  </a:moveTo>
                  <a:lnTo>
                    <a:pt x="0" y="0"/>
                  </a:lnTo>
                  <a:lnTo>
                    <a:pt x="0" y="3334512"/>
                  </a:lnTo>
                  <a:lnTo>
                    <a:pt x="2493264" y="3334512"/>
                  </a:lnTo>
                  <a:lnTo>
                    <a:pt x="2493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09927" y="909827"/>
            <a:ext cx="2493645" cy="3335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593090">
              <a:lnSpc>
                <a:spcPct val="100000"/>
              </a:lnSpc>
            </a:pPr>
            <a:r>
              <a:rPr dirty="0" sz="1000" spc="-114">
                <a:solidFill>
                  <a:srgbClr val="999999"/>
                </a:solidFill>
                <a:latin typeface="Verdana"/>
                <a:cs typeface="Verdana"/>
              </a:rPr>
              <a:t>Place </a:t>
            </a:r>
            <a:r>
              <a:rPr dirty="0" sz="1000" spc="-140">
                <a:solidFill>
                  <a:srgbClr val="999999"/>
                </a:solidFill>
                <a:latin typeface="Verdana"/>
                <a:cs typeface="Verdana"/>
              </a:rPr>
              <a:t>your </a:t>
            </a:r>
            <a:r>
              <a:rPr dirty="0" sz="1000" spc="-130">
                <a:solidFill>
                  <a:srgbClr val="999999"/>
                </a:solidFill>
                <a:latin typeface="Verdana"/>
                <a:cs typeface="Verdana"/>
              </a:rPr>
              <a:t>screenshot</a:t>
            </a:r>
            <a:r>
              <a:rPr dirty="0" sz="1000" spc="-15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000" spc="-135">
                <a:solidFill>
                  <a:srgbClr val="999999"/>
                </a:solidFill>
                <a:latin typeface="Verdana"/>
                <a:cs typeface="Verdana"/>
              </a:rPr>
              <a:t>here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95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6876" y="2529585"/>
            <a:ext cx="2300605" cy="203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94715">
              <a:lnSpc>
                <a:spcPct val="100000"/>
              </a:lnSpc>
              <a:spcBef>
                <a:spcPts val="100"/>
              </a:spcBef>
            </a:pPr>
            <a:r>
              <a:rPr dirty="0" sz="3000" spc="-390">
                <a:solidFill>
                  <a:srgbClr val="FF8600"/>
                </a:solidFill>
                <a:latin typeface="Verdana"/>
                <a:cs typeface="Verdana"/>
              </a:rPr>
              <a:t>TABLET  </a:t>
            </a:r>
            <a:r>
              <a:rPr dirty="0" sz="3000" spc="-370">
                <a:solidFill>
                  <a:srgbClr val="FF8600"/>
                </a:solidFill>
                <a:latin typeface="Verdana"/>
                <a:cs typeface="Verdana"/>
              </a:rPr>
              <a:t>PROJECT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2160"/>
              </a:lnSpc>
              <a:spcBef>
                <a:spcPts val="60"/>
              </a:spcBef>
            </a:pP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Show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and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explain</a:t>
            </a:r>
            <a:r>
              <a:rPr dirty="0" sz="1800" spc="-9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your  web,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app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or software  projects using these  gadget</a:t>
            </a:r>
            <a:r>
              <a:rPr dirty="0" sz="18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templates.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74445" y="1048511"/>
            <a:ext cx="4470400" cy="3481070"/>
            <a:chOff x="1074445" y="1048511"/>
            <a:chExt cx="4470400" cy="3481070"/>
          </a:xfrm>
        </p:grpSpPr>
        <p:sp>
          <p:nvSpPr>
            <p:cNvPr id="4" name="object 4"/>
            <p:cNvSpPr/>
            <p:nvPr/>
          </p:nvSpPr>
          <p:spPr>
            <a:xfrm>
              <a:off x="1079017" y="1053083"/>
              <a:ext cx="4460875" cy="3472179"/>
            </a:xfrm>
            <a:custGeom>
              <a:avLst/>
              <a:gdLst/>
              <a:ahLst/>
              <a:cxnLst/>
              <a:rect l="l" t="t" r="r" b="b"/>
              <a:pathLst>
                <a:path w="4460875" h="3472179">
                  <a:moveTo>
                    <a:pt x="4350994" y="0"/>
                  </a:moveTo>
                  <a:lnTo>
                    <a:pt x="109753" y="0"/>
                  </a:lnTo>
                  <a:lnTo>
                    <a:pt x="99212" y="2158"/>
                  </a:lnTo>
                  <a:lnTo>
                    <a:pt x="54902" y="21081"/>
                  </a:lnTo>
                  <a:lnTo>
                    <a:pt x="21094" y="54863"/>
                  </a:lnTo>
                  <a:lnTo>
                    <a:pt x="2120" y="99187"/>
                  </a:lnTo>
                  <a:lnTo>
                    <a:pt x="0" y="111887"/>
                  </a:lnTo>
                  <a:lnTo>
                    <a:pt x="0" y="2859633"/>
                  </a:lnTo>
                  <a:lnTo>
                    <a:pt x="21094" y="2914510"/>
                  </a:lnTo>
                  <a:lnTo>
                    <a:pt x="54902" y="2948266"/>
                  </a:lnTo>
                  <a:lnTo>
                    <a:pt x="99212" y="2967266"/>
                  </a:lnTo>
                  <a:lnTo>
                    <a:pt x="109753" y="2969374"/>
                  </a:lnTo>
                  <a:lnTo>
                    <a:pt x="4350994" y="2969374"/>
                  </a:lnTo>
                  <a:lnTo>
                    <a:pt x="4407890" y="2948266"/>
                  </a:lnTo>
                  <a:lnTo>
                    <a:pt x="4439640" y="2914510"/>
                  </a:lnTo>
                  <a:lnTo>
                    <a:pt x="4458563" y="2870200"/>
                  </a:lnTo>
                  <a:lnTo>
                    <a:pt x="4460722" y="2859633"/>
                  </a:lnTo>
                  <a:lnTo>
                    <a:pt x="4460722" y="2785744"/>
                  </a:lnTo>
                  <a:lnTo>
                    <a:pt x="183654" y="2785744"/>
                  </a:lnTo>
                  <a:lnTo>
                    <a:pt x="183654" y="183641"/>
                  </a:lnTo>
                  <a:lnTo>
                    <a:pt x="4460722" y="183641"/>
                  </a:lnTo>
                  <a:lnTo>
                    <a:pt x="4460722" y="111887"/>
                  </a:lnTo>
                  <a:lnTo>
                    <a:pt x="4459276" y="103377"/>
                  </a:lnTo>
                  <a:lnTo>
                    <a:pt x="2231364" y="103377"/>
                  </a:lnTo>
                  <a:lnTo>
                    <a:pt x="2225141" y="101345"/>
                  </a:lnTo>
                  <a:lnTo>
                    <a:pt x="2218791" y="99187"/>
                  </a:lnTo>
                  <a:lnTo>
                    <a:pt x="2214473" y="86487"/>
                  </a:lnTo>
                  <a:lnTo>
                    <a:pt x="2216632" y="82295"/>
                  </a:lnTo>
                  <a:lnTo>
                    <a:pt x="2218791" y="75945"/>
                  </a:lnTo>
                  <a:lnTo>
                    <a:pt x="2225141" y="73913"/>
                  </a:lnTo>
                  <a:lnTo>
                    <a:pt x="2231364" y="71754"/>
                  </a:lnTo>
                  <a:lnTo>
                    <a:pt x="4449714" y="71754"/>
                  </a:lnTo>
                  <a:lnTo>
                    <a:pt x="4424781" y="35940"/>
                  </a:lnTo>
                  <a:lnTo>
                    <a:pt x="4386808" y="10540"/>
                  </a:lnTo>
                  <a:lnTo>
                    <a:pt x="4363567" y="2158"/>
                  </a:lnTo>
                  <a:lnTo>
                    <a:pt x="4350994" y="0"/>
                  </a:lnTo>
                  <a:close/>
                </a:path>
                <a:path w="4460875" h="3472179">
                  <a:moveTo>
                    <a:pt x="4460722" y="183641"/>
                  </a:moveTo>
                  <a:lnTo>
                    <a:pt x="4277080" y="183641"/>
                  </a:lnTo>
                  <a:lnTo>
                    <a:pt x="4279112" y="185674"/>
                  </a:lnTo>
                  <a:lnTo>
                    <a:pt x="4279112" y="2785744"/>
                  </a:lnTo>
                  <a:lnTo>
                    <a:pt x="4460722" y="2785744"/>
                  </a:lnTo>
                  <a:lnTo>
                    <a:pt x="4460722" y="183641"/>
                  </a:lnTo>
                  <a:close/>
                </a:path>
                <a:path w="4460875" h="3472179">
                  <a:moveTo>
                    <a:pt x="4449714" y="71754"/>
                  </a:moveTo>
                  <a:lnTo>
                    <a:pt x="2231364" y="71754"/>
                  </a:lnTo>
                  <a:lnTo>
                    <a:pt x="2235682" y="73913"/>
                  </a:lnTo>
                  <a:lnTo>
                    <a:pt x="2242032" y="75945"/>
                  </a:lnTo>
                  <a:lnTo>
                    <a:pt x="2244064" y="82295"/>
                  </a:lnTo>
                  <a:lnTo>
                    <a:pt x="2246223" y="86487"/>
                  </a:lnTo>
                  <a:lnTo>
                    <a:pt x="2244064" y="92837"/>
                  </a:lnTo>
                  <a:lnTo>
                    <a:pt x="2242032" y="99187"/>
                  </a:lnTo>
                  <a:lnTo>
                    <a:pt x="2235682" y="101345"/>
                  </a:lnTo>
                  <a:lnTo>
                    <a:pt x="2231364" y="103377"/>
                  </a:lnTo>
                  <a:lnTo>
                    <a:pt x="4459276" y="103377"/>
                  </a:lnTo>
                  <a:lnTo>
                    <a:pt x="4458563" y="99187"/>
                  </a:lnTo>
                  <a:lnTo>
                    <a:pt x="4452213" y="75945"/>
                  </a:lnTo>
                  <a:lnTo>
                    <a:pt x="4449714" y="71754"/>
                  </a:lnTo>
                  <a:close/>
                </a:path>
                <a:path w="4460875" h="3472179">
                  <a:moveTo>
                    <a:pt x="1477746" y="3452672"/>
                  </a:moveTo>
                  <a:lnTo>
                    <a:pt x="1475714" y="3452672"/>
                  </a:lnTo>
                  <a:lnTo>
                    <a:pt x="1475714" y="3463213"/>
                  </a:lnTo>
                  <a:lnTo>
                    <a:pt x="1477746" y="3465334"/>
                  </a:lnTo>
                  <a:lnTo>
                    <a:pt x="1517878" y="3467442"/>
                  </a:lnTo>
                  <a:lnTo>
                    <a:pt x="1631924" y="3469551"/>
                  </a:lnTo>
                  <a:lnTo>
                    <a:pt x="1940153" y="3471672"/>
                  </a:lnTo>
                  <a:lnTo>
                    <a:pt x="2512161" y="3471672"/>
                  </a:lnTo>
                  <a:lnTo>
                    <a:pt x="2818231" y="3469551"/>
                  </a:lnTo>
                  <a:lnTo>
                    <a:pt x="2934436" y="3467442"/>
                  </a:lnTo>
                  <a:lnTo>
                    <a:pt x="2974568" y="3465334"/>
                  </a:lnTo>
                  <a:lnTo>
                    <a:pt x="2976600" y="3463213"/>
                  </a:lnTo>
                  <a:lnTo>
                    <a:pt x="2976600" y="3459022"/>
                  </a:lnTo>
                  <a:lnTo>
                    <a:pt x="1937994" y="3459022"/>
                  </a:lnTo>
                  <a:lnTo>
                    <a:pt x="1615033" y="3456901"/>
                  </a:lnTo>
                  <a:lnTo>
                    <a:pt x="1526260" y="3454793"/>
                  </a:lnTo>
                  <a:lnTo>
                    <a:pt x="1477746" y="3452672"/>
                  </a:lnTo>
                  <a:close/>
                </a:path>
                <a:path w="4460875" h="3472179">
                  <a:moveTo>
                    <a:pt x="2974568" y="3452672"/>
                  </a:moveTo>
                  <a:lnTo>
                    <a:pt x="2925927" y="3454793"/>
                  </a:lnTo>
                  <a:lnTo>
                    <a:pt x="2837281" y="3456901"/>
                  </a:lnTo>
                  <a:lnTo>
                    <a:pt x="2514320" y="3459022"/>
                  </a:lnTo>
                  <a:lnTo>
                    <a:pt x="2976600" y="3459022"/>
                  </a:lnTo>
                  <a:lnTo>
                    <a:pt x="2976600" y="3454793"/>
                  </a:lnTo>
                  <a:lnTo>
                    <a:pt x="2974568" y="3452672"/>
                  </a:lnTo>
                  <a:close/>
                </a:path>
                <a:path w="4460875" h="3472179">
                  <a:moveTo>
                    <a:pt x="2731744" y="2975724"/>
                  </a:moveTo>
                  <a:lnTo>
                    <a:pt x="1720570" y="2975724"/>
                  </a:lnTo>
                  <a:lnTo>
                    <a:pt x="1712061" y="3077019"/>
                  </a:lnTo>
                  <a:lnTo>
                    <a:pt x="1701520" y="3180422"/>
                  </a:lnTo>
                  <a:lnTo>
                    <a:pt x="1690979" y="3273285"/>
                  </a:lnTo>
                  <a:lnTo>
                    <a:pt x="1678279" y="3338703"/>
                  </a:lnTo>
                  <a:lnTo>
                    <a:pt x="1671929" y="3364039"/>
                  </a:lnTo>
                  <a:lnTo>
                    <a:pt x="1667738" y="3380917"/>
                  </a:lnTo>
                  <a:lnTo>
                    <a:pt x="1610715" y="3410457"/>
                  </a:lnTo>
                  <a:lnTo>
                    <a:pt x="1494637" y="3429457"/>
                  </a:lnTo>
                  <a:lnTo>
                    <a:pt x="1475714" y="3433673"/>
                  </a:lnTo>
                  <a:lnTo>
                    <a:pt x="1465046" y="3435794"/>
                  </a:lnTo>
                  <a:lnTo>
                    <a:pt x="1463014" y="3437902"/>
                  </a:lnTo>
                  <a:lnTo>
                    <a:pt x="1463014" y="3444252"/>
                  </a:lnTo>
                  <a:lnTo>
                    <a:pt x="1465046" y="3446335"/>
                  </a:lnTo>
                  <a:lnTo>
                    <a:pt x="1479905" y="3448443"/>
                  </a:lnTo>
                  <a:lnTo>
                    <a:pt x="1505178" y="3450564"/>
                  </a:lnTo>
                  <a:lnTo>
                    <a:pt x="1743811" y="3454793"/>
                  </a:lnTo>
                  <a:lnTo>
                    <a:pt x="2708503" y="3454793"/>
                  </a:lnTo>
                  <a:lnTo>
                    <a:pt x="2944977" y="3450564"/>
                  </a:lnTo>
                  <a:lnTo>
                    <a:pt x="2972409" y="3448443"/>
                  </a:lnTo>
                  <a:lnTo>
                    <a:pt x="2987141" y="3446335"/>
                  </a:lnTo>
                  <a:lnTo>
                    <a:pt x="2989300" y="3444252"/>
                  </a:lnTo>
                  <a:lnTo>
                    <a:pt x="2989300" y="3437902"/>
                  </a:lnTo>
                  <a:lnTo>
                    <a:pt x="2987141" y="3435794"/>
                  </a:lnTo>
                  <a:lnTo>
                    <a:pt x="2976600" y="3433673"/>
                  </a:lnTo>
                  <a:lnTo>
                    <a:pt x="2957550" y="3429457"/>
                  </a:lnTo>
                  <a:lnTo>
                    <a:pt x="2841472" y="3410457"/>
                  </a:lnTo>
                  <a:lnTo>
                    <a:pt x="2797149" y="3399916"/>
                  </a:lnTo>
                  <a:lnTo>
                    <a:pt x="2778226" y="3364039"/>
                  </a:lnTo>
                  <a:lnTo>
                    <a:pt x="2773908" y="3338703"/>
                  </a:lnTo>
                  <a:lnTo>
                    <a:pt x="2761335" y="3273285"/>
                  </a:lnTo>
                  <a:lnTo>
                    <a:pt x="2748635" y="3180422"/>
                  </a:lnTo>
                  <a:lnTo>
                    <a:pt x="2738094" y="3077019"/>
                  </a:lnTo>
                  <a:lnTo>
                    <a:pt x="2731744" y="297572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79017" y="1053083"/>
              <a:ext cx="4460875" cy="3472179"/>
            </a:xfrm>
            <a:custGeom>
              <a:avLst/>
              <a:gdLst/>
              <a:ahLst/>
              <a:cxnLst/>
              <a:rect l="l" t="t" r="r" b="b"/>
              <a:pathLst>
                <a:path w="4460875" h="3472179">
                  <a:moveTo>
                    <a:pt x="2231364" y="71754"/>
                  </a:moveTo>
                  <a:lnTo>
                    <a:pt x="2235682" y="73913"/>
                  </a:lnTo>
                  <a:lnTo>
                    <a:pt x="2242032" y="75945"/>
                  </a:lnTo>
                  <a:lnTo>
                    <a:pt x="2244064" y="82295"/>
                  </a:lnTo>
                  <a:lnTo>
                    <a:pt x="2246223" y="86487"/>
                  </a:lnTo>
                  <a:lnTo>
                    <a:pt x="2244064" y="92837"/>
                  </a:lnTo>
                  <a:lnTo>
                    <a:pt x="2242032" y="99187"/>
                  </a:lnTo>
                  <a:lnTo>
                    <a:pt x="2235682" y="101345"/>
                  </a:lnTo>
                  <a:lnTo>
                    <a:pt x="2231364" y="103377"/>
                  </a:lnTo>
                  <a:lnTo>
                    <a:pt x="2225141" y="101345"/>
                  </a:lnTo>
                  <a:lnTo>
                    <a:pt x="2218791" y="99187"/>
                  </a:lnTo>
                  <a:lnTo>
                    <a:pt x="2216632" y="92837"/>
                  </a:lnTo>
                  <a:lnTo>
                    <a:pt x="2214473" y="86487"/>
                  </a:lnTo>
                  <a:lnTo>
                    <a:pt x="2216632" y="82295"/>
                  </a:lnTo>
                  <a:lnTo>
                    <a:pt x="2218791" y="75945"/>
                  </a:lnTo>
                  <a:lnTo>
                    <a:pt x="2225141" y="73913"/>
                  </a:lnTo>
                  <a:lnTo>
                    <a:pt x="2231364" y="71754"/>
                  </a:lnTo>
                  <a:close/>
                </a:path>
                <a:path w="4460875" h="3472179">
                  <a:moveTo>
                    <a:pt x="4277080" y="183641"/>
                  </a:moveTo>
                  <a:lnTo>
                    <a:pt x="4279112" y="185674"/>
                  </a:lnTo>
                  <a:lnTo>
                    <a:pt x="4279112" y="2785744"/>
                  </a:lnTo>
                  <a:lnTo>
                    <a:pt x="183654" y="2785744"/>
                  </a:lnTo>
                  <a:lnTo>
                    <a:pt x="183654" y="185674"/>
                  </a:lnTo>
                  <a:lnTo>
                    <a:pt x="183654" y="183641"/>
                  </a:lnTo>
                  <a:lnTo>
                    <a:pt x="4277080" y="183641"/>
                  </a:lnTo>
                  <a:close/>
                </a:path>
                <a:path w="4460875" h="3472179">
                  <a:moveTo>
                    <a:pt x="109753" y="0"/>
                  </a:moveTo>
                  <a:lnTo>
                    <a:pt x="54902" y="21081"/>
                  </a:lnTo>
                  <a:lnTo>
                    <a:pt x="21094" y="54863"/>
                  </a:lnTo>
                  <a:lnTo>
                    <a:pt x="2120" y="99187"/>
                  </a:lnTo>
                  <a:lnTo>
                    <a:pt x="0" y="111887"/>
                  </a:lnTo>
                  <a:lnTo>
                    <a:pt x="0" y="124460"/>
                  </a:lnTo>
                  <a:lnTo>
                    <a:pt x="0" y="2846984"/>
                  </a:lnTo>
                  <a:lnTo>
                    <a:pt x="0" y="2859633"/>
                  </a:lnTo>
                  <a:lnTo>
                    <a:pt x="2120" y="2870200"/>
                  </a:lnTo>
                  <a:lnTo>
                    <a:pt x="21094" y="2914510"/>
                  </a:lnTo>
                  <a:lnTo>
                    <a:pt x="54902" y="2948266"/>
                  </a:lnTo>
                  <a:lnTo>
                    <a:pt x="99212" y="2967266"/>
                  </a:lnTo>
                  <a:lnTo>
                    <a:pt x="109753" y="2969374"/>
                  </a:lnTo>
                  <a:lnTo>
                    <a:pt x="4350994" y="2969374"/>
                  </a:lnTo>
                  <a:lnTo>
                    <a:pt x="4407890" y="2948266"/>
                  </a:lnTo>
                  <a:lnTo>
                    <a:pt x="4439640" y="2914510"/>
                  </a:lnTo>
                  <a:lnTo>
                    <a:pt x="4458563" y="2870200"/>
                  </a:lnTo>
                  <a:lnTo>
                    <a:pt x="4460722" y="2859633"/>
                  </a:lnTo>
                  <a:lnTo>
                    <a:pt x="4460722" y="2846984"/>
                  </a:lnTo>
                  <a:lnTo>
                    <a:pt x="4460722" y="124460"/>
                  </a:lnTo>
                  <a:lnTo>
                    <a:pt x="4460722" y="111887"/>
                  </a:lnTo>
                  <a:lnTo>
                    <a:pt x="4458563" y="99187"/>
                  </a:lnTo>
                  <a:lnTo>
                    <a:pt x="4439640" y="54863"/>
                  </a:lnTo>
                  <a:lnTo>
                    <a:pt x="4407890" y="21081"/>
                  </a:lnTo>
                  <a:lnTo>
                    <a:pt x="4363567" y="2158"/>
                  </a:lnTo>
                  <a:lnTo>
                    <a:pt x="4350994" y="0"/>
                  </a:lnTo>
                  <a:lnTo>
                    <a:pt x="109753" y="0"/>
                  </a:lnTo>
                  <a:close/>
                </a:path>
                <a:path w="4460875" h="3472179">
                  <a:moveTo>
                    <a:pt x="1720570" y="2975724"/>
                  </a:moveTo>
                  <a:lnTo>
                    <a:pt x="1712061" y="3077019"/>
                  </a:lnTo>
                  <a:lnTo>
                    <a:pt x="1701520" y="3180422"/>
                  </a:lnTo>
                  <a:lnTo>
                    <a:pt x="1690979" y="3273285"/>
                  </a:lnTo>
                  <a:lnTo>
                    <a:pt x="1678279" y="3338703"/>
                  </a:lnTo>
                  <a:lnTo>
                    <a:pt x="1671929" y="3364039"/>
                  </a:lnTo>
                  <a:lnTo>
                    <a:pt x="1667738" y="3380917"/>
                  </a:lnTo>
                  <a:lnTo>
                    <a:pt x="1610715" y="3410457"/>
                  </a:lnTo>
                  <a:lnTo>
                    <a:pt x="1545310" y="3421024"/>
                  </a:lnTo>
                  <a:lnTo>
                    <a:pt x="1494637" y="3429457"/>
                  </a:lnTo>
                  <a:lnTo>
                    <a:pt x="1475714" y="3433673"/>
                  </a:lnTo>
                  <a:lnTo>
                    <a:pt x="1465046" y="3435794"/>
                  </a:lnTo>
                  <a:lnTo>
                    <a:pt x="1463014" y="3437902"/>
                  </a:lnTo>
                  <a:lnTo>
                    <a:pt x="1463014" y="3444252"/>
                  </a:lnTo>
                  <a:lnTo>
                    <a:pt x="1465046" y="3446335"/>
                  </a:lnTo>
                  <a:lnTo>
                    <a:pt x="1479905" y="3448443"/>
                  </a:lnTo>
                  <a:lnTo>
                    <a:pt x="1505178" y="3450564"/>
                  </a:lnTo>
                  <a:lnTo>
                    <a:pt x="1598142" y="3452672"/>
                  </a:lnTo>
                  <a:lnTo>
                    <a:pt x="1743811" y="3454793"/>
                  </a:lnTo>
                  <a:lnTo>
                    <a:pt x="2708503" y="3454793"/>
                  </a:lnTo>
                  <a:lnTo>
                    <a:pt x="2852013" y="3452672"/>
                  </a:lnTo>
                  <a:lnTo>
                    <a:pt x="2944977" y="3450564"/>
                  </a:lnTo>
                  <a:lnTo>
                    <a:pt x="2987141" y="3446335"/>
                  </a:lnTo>
                  <a:lnTo>
                    <a:pt x="2989300" y="3444252"/>
                  </a:lnTo>
                  <a:lnTo>
                    <a:pt x="2989300" y="3437902"/>
                  </a:lnTo>
                  <a:lnTo>
                    <a:pt x="2987141" y="3435794"/>
                  </a:lnTo>
                  <a:lnTo>
                    <a:pt x="2976600" y="3433673"/>
                  </a:lnTo>
                  <a:lnTo>
                    <a:pt x="2957550" y="3429457"/>
                  </a:lnTo>
                  <a:lnTo>
                    <a:pt x="2907004" y="3421024"/>
                  </a:lnTo>
                  <a:lnTo>
                    <a:pt x="2841472" y="3410457"/>
                  </a:lnTo>
                  <a:lnTo>
                    <a:pt x="2814040" y="3404146"/>
                  </a:lnTo>
                  <a:lnTo>
                    <a:pt x="2778226" y="3364039"/>
                  </a:lnTo>
                  <a:lnTo>
                    <a:pt x="2773908" y="3338703"/>
                  </a:lnTo>
                  <a:lnTo>
                    <a:pt x="2761335" y="3273285"/>
                  </a:lnTo>
                  <a:lnTo>
                    <a:pt x="2748635" y="3180422"/>
                  </a:lnTo>
                  <a:lnTo>
                    <a:pt x="2738094" y="3077019"/>
                  </a:lnTo>
                  <a:lnTo>
                    <a:pt x="2731744" y="2975724"/>
                  </a:lnTo>
                  <a:lnTo>
                    <a:pt x="1720570" y="2975724"/>
                  </a:lnTo>
                  <a:close/>
                </a:path>
                <a:path w="4460875" h="3472179">
                  <a:moveTo>
                    <a:pt x="1475714" y="3452672"/>
                  </a:moveTo>
                  <a:lnTo>
                    <a:pt x="1475714" y="3454793"/>
                  </a:lnTo>
                  <a:lnTo>
                    <a:pt x="1475714" y="3463213"/>
                  </a:lnTo>
                  <a:lnTo>
                    <a:pt x="1477746" y="3465334"/>
                  </a:lnTo>
                  <a:lnTo>
                    <a:pt x="1517878" y="3467442"/>
                  </a:lnTo>
                  <a:lnTo>
                    <a:pt x="1631924" y="3469551"/>
                  </a:lnTo>
                  <a:lnTo>
                    <a:pt x="1940153" y="3471672"/>
                  </a:lnTo>
                  <a:lnTo>
                    <a:pt x="2512161" y="3471672"/>
                  </a:lnTo>
                  <a:lnTo>
                    <a:pt x="2818231" y="3469551"/>
                  </a:lnTo>
                  <a:lnTo>
                    <a:pt x="2934436" y="3467442"/>
                  </a:lnTo>
                  <a:lnTo>
                    <a:pt x="2974568" y="3465334"/>
                  </a:lnTo>
                  <a:lnTo>
                    <a:pt x="2976600" y="3463213"/>
                  </a:lnTo>
                  <a:lnTo>
                    <a:pt x="2976600" y="3454793"/>
                  </a:lnTo>
                  <a:lnTo>
                    <a:pt x="2974568" y="3452672"/>
                  </a:lnTo>
                  <a:lnTo>
                    <a:pt x="2925927" y="3454793"/>
                  </a:lnTo>
                  <a:lnTo>
                    <a:pt x="2837281" y="3456901"/>
                  </a:lnTo>
                  <a:lnTo>
                    <a:pt x="2514320" y="3459022"/>
                  </a:lnTo>
                  <a:lnTo>
                    <a:pt x="1937994" y="3459022"/>
                  </a:lnTo>
                  <a:lnTo>
                    <a:pt x="1615033" y="3456901"/>
                  </a:lnTo>
                  <a:lnTo>
                    <a:pt x="1526260" y="3454793"/>
                  </a:lnTo>
                  <a:lnTo>
                    <a:pt x="1477746" y="3452672"/>
                  </a:lnTo>
                  <a:lnTo>
                    <a:pt x="1475714" y="345267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42107" y="2450718"/>
            <a:ext cx="1332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solidFill>
                  <a:srgbClr val="999999"/>
                </a:solidFill>
                <a:latin typeface="Verdana"/>
                <a:cs typeface="Verdana"/>
              </a:rPr>
              <a:t>Place </a:t>
            </a:r>
            <a:r>
              <a:rPr dirty="0" sz="1000" spc="-140">
                <a:solidFill>
                  <a:srgbClr val="999999"/>
                </a:solidFill>
                <a:latin typeface="Verdana"/>
                <a:cs typeface="Verdana"/>
              </a:rPr>
              <a:t>your </a:t>
            </a:r>
            <a:r>
              <a:rPr dirty="0" sz="1000" spc="-130">
                <a:solidFill>
                  <a:srgbClr val="999999"/>
                </a:solidFill>
                <a:latin typeface="Verdana"/>
                <a:cs typeface="Verdana"/>
              </a:rPr>
              <a:t>screenshot</a:t>
            </a:r>
            <a:r>
              <a:rPr dirty="0" sz="1000" spc="-20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000" spc="-135">
                <a:solidFill>
                  <a:srgbClr val="999999"/>
                </a:solidFill>
                <a:latin typeface="Verdana"/>
                <a:cs typeface="Verdana"/>
              </a:rPr>
              <a:t>here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1276" y="2529585"/>
            <a:ext cx="2300605" cy="203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90269">
              <a:lnSpc>
                <a:spcPct val="100000"/>
              </a:lnSpc>
              <a:spcBef>
                <a:spcPts val="100"/>
              </a:spcBef>
            </a:pPr>
            <a:r>
              <a:rPr dirty="0" sz="3000" spc="-525">
                <a:solidFill>
                  <a:srgbClr val="FF8600"/>
                </a:solidFill>
                <a:latin typeface="Verdana"/>
                <a:cs typeface="Verdana"/>
              </a:rPr>
              <a:t>DES</a:t>
            </a:r>
            <a:r>
              <a:rPr dirty="0" sz="3000" spc="-515">
                <a:solidFill>
                  <a:srgbClr val="FF8600"/>
                </a:solidFill>
                <a:latin typeface="Verdana"/>
                <a:cs typeface="Verdana"/>
              </a:rPr>
              <a:t>K</a:t>
            </a:r>
            <a:r>
              <a:rPr dirty="0" sz="3000" spc="-365">
                <a:solidFill>
                  <a:srgbClr val="FF8600"/>
                </a:solidFill>
                <a:latin typeface="Verdana"/>
                <a:cs typeface="Verdana"/>
              </a:rPr>
              <a:t>TOP  </a:t>
            </a:r>
            <a:r>
              <a:rPr dirty="0" sz="3000" spc="-370">
                <a:solidFill>
                  <a:srgbClr val="FF8600"/>
                </a:solidFill>
                <a:latin typeface="Verdana"/>
                <a:cs typeface="Verdana"/>
              </a:rPr>
              <a:t>PROJECT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2160"/>
              </a:lnSpc>
              <a:spcBef>
                <a:spcPts val="60"/>
              </a:spcBef>
            </a:pP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Show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and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explain</a:t>
            </a:r>
            <a:r>
              <a:rPr dirty="0" sz="1800" spc="-9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your  web,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app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or software  projects using these  gadget</a:t>
            </a:r>
            <a:r>
              <a:rPr dirty="0" sz="1800" spc="-1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templates.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258185" cy="5143500"/>
            <a:chOff x="0" y="0"/>
            <a:chExt cx="325818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58185" cy="5143500"/>
            </a:xfrm>
            <a:custGeom>
              <a:avLst/>
              <a:gdLst/>
              <a:ahLst/>
              <a:cxnLst/>
              <a:rect l="l" t="t" r="r" b="b"/>
              <a:pathLst>
                <a:path w="3258185" h="5143500">
                  <a:moveTo>
                    <a:pt x="591569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258065" y="5143498"/>
                  </a:lnTo>
                  <a:lnTo>
                    <a:pt x="59156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5344" cy="731520"/>
            </a:xfrm>
            <a:custGeom>
              <a:avLst/>
              <a:gdLst/>
              <a:ahLst/>
              <a:cxnLst/>
              <a:rect l="l" t="t" r="r" b="b"/>
              <a:pathLst>
                <a:path w="855344" h="731520">
                  <a:moveTo>
                    <a:pt x="477928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854963" y="731520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189" y="0"/>
              <a:ext cx="513715" cy="739140"/>
            </a:xfrm>
            <a:custGeom>
              <a:avLst/>
              <a:gdLst/>
              <a:ahLst/>
              <a:cxnLst/>
              <a:rect l="l" t="t" r="r" b="b"/>
              <a:pathLst>
                <a:path w="513715" h="739140">
                  <a:moveTo>
                    <a:pt x="129489" y="0"/>
                  </a:moveTo>
                  <a:lnTo>
                    <a:pt x="0" y="0"/>
                  </a:lnTo>
                  <a:lnTo>
                    <a:pt x="383921" y="739139"/>
                  </a:lnTo>
                  <a:lnTo>
                    <a:pt x="513410" y="739139"/>
                  </a:lnTo>
                  <a:lnTo>
                    <a:pt x="129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90600" y="4925567"/>
            <a:ext cx="8153400" cy="218440"/>
          </a:xfrm>
          <a:custGeom>
            <a:avLst/>
            <a:gdLst/>
            <a:ahLst/>
            <a:cxnLst/>
            <a:rect l="l" t="t" r="r" b="b"/>
            <a:pathLst>
              <a:path w="8153400" h="218439">
                <a:moveTo>
                  <a:pt x="8153400" y="0"/>
                </a:moveTo>
                <a:lnTo>
                  <a:pt x="0" y="0"/>
                </a:lnTo>
                <a:lnTo>
                  <a:pt x="112319" y="217930"/>
                </a:lnTo>
                <a:lnTo>
                  <a:pt x="8153400" y="21793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97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12316" y="1675892"/>
            <a:ext cx="260858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30"/>
              <a:t>THA</a:t>
            </a:r>
            <a:r>
              <a:rPr dirty="0" spc="-1005"/>
              <a:t>N</a:t>
            </a:r>
            <a:r>
              <a:rPr dirty="0" spc="-1100"/>
              <a:t>KS!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2316" y="2694508"/>
            <a:ext cx="655828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Roboto"/>
                <a:cs typeface="Roboto"/>
              </a:rPr>
              <a:t>Any</a:t>
            </a:r>
            <a:r>
              <a:rPr dirty="0" sz="2400" spc="-5" b="1">
                <a:solidFill>
                  <a:srgbClr val="FFFFFF"/>
                </a:solidFill>
                <a:latin typeface="Roboto"/>
                <a:cs typeface="Roboto"/>
              </a:rPr>
              <a:t> questions?</a:t>
            </a:r>
            <a:endParaRPr sz="2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RobotoRegular"/>
                <a:cs typeface="RobotoRegular"/>
              </a:rPr>
              <a:t>You 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</a:rPr>
              <a:t>can find me </a:t>
            </a:r>
            <a:r>
              <a:rPr dirty="0" sz="2400">
                <a:solidFill>
                  <a:srgbClr val="FFFFFF"/>
                </a:solidFill>
                <a:latin typeface="RobotoRegular"/>
                <a:cs typeface="RobotoRegular"/>
              </a:rPr>
              <a:t>at @username &amp;</a:t>
            </a:r>
            <a:r>
              <a:rPr dirty="0" sz="2400" spc="-4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RobotoRegular"/>
                <a:cs typeface="RobotoRegular"/>
                <a:hlinkClick r:id="rId2"/>
              </a:rPr>
              <a:t>user@mail.me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8401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0">
                <a:solidFill>
                  <a:srgbClr val="FFFFFF"/>
                </a:solidFill>
              </a:rPr>
              <a:t>Credits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83944" y="1341501"/>
            <a:ext cx="6311900" cy="19361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Special thanks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to all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the people who made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and 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released these </a:t>
            </a:r>
            <a:r>
              <a:rPr dirty="0" sz="2400">
                <a:solidFill>
                  <a:srgbClr val="212121"/>
                </a:solidFill>
                <a:latin typeface="RobotoRegular"/>
                <a:cs typeface="RobotoRegular"/>
              </a:rPr>
              <a:t>awesome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resources for</a:t>
            </a:r>
            <a:r>
              <a:rPr dirty="0" sz="2400" spc="50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free:</a:t>
            </a:r>
            <a:endParaRPr sz="2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RobotoRegular"/>
              <a:cs typeface="RobotoRegular"/>
            </a:endParaRPr>
          </a:p>
          <a:p>
            <a:pPr marL="88265">
              <a:lnSpc>
                <a:spcPct val="100000"/>
              </a:lnSpc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65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Presentation template by </a:t>
            </a:r>
            <a:r>
              <a:rPr dirty="0" u="heavy" sz="24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  <a:hlinkClick r:id="rId2"/>
              </a:rPr>
              <a:t>SlidesCarnival</a:t>
            </a:r>
            <a:endParaRPr sz="2400">
              <a:latin typeface="RobotoRegular"/>
              <a:cs typeface="RobotoRegular"/>
            </a:endParaRPr>
          </a:p>
          <a:p>
            <a:pPr marL="88265">
              <a:lnSpc>
                <a:spcPct val="100000"/>
              </a:lnSpc>
              <a:spcBef>
                <a:spcPts val="434"/>
              </a:spcBef>
            </a:pPr>
            <a:r>
              <a:rPr dirty="0" sz="2400" spc="1215">
                <a:solidFill>
                  <a:srgbClr val="FF8600"/>
                </a:solidFill>
                <a:latin typeface="Noto Sans Symbols"/>
                <a:cs typeface="Noto Sans Symbols"/>
              </a:rPr>
              <a:t>▸</a:t>
            </a:r>
            <a:r>
              <a:rPr dirty="0" sz="2400" spc="350">
                <a:solidFill>
                  <a:srgbClr val="FF8600"/>
                </a:solidFill>
                <a:latin typeface="Noto Sans Symbols"/>
                <a:cs typeface="Noto Sans Symbols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RobotoRegular"/>
                <a:cs typeface="RobotoRegular"/>
              </a:rPr>
              <a:t>Photographs by </a:t>
            </a:r>
            <a:r>
              <a:rPr dirty="0" u="heavy" sz="24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  <a:hlinkClick r:id="rId3"/>
              </a:rPr>
              <a:t>Startupstockphotos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98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3145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90">
                <a:solidFill>
                  <a:srgbClr val="FFFFFF"/>
                </a:solidFill>
              </a:rPr>
              <a:t>Presentation</a:t>
            </a:r>
            <a:r>
              <a:rPr dirty="0" sz="2400" spc="-405">
                <a:solidFill>
                  <a:srgbClr val="FFFFFF"/>
                </a:solidFill>
              </a:rPr>
              <a:t> </a:t>
            </a:r>
            <a:r>
              <a:rPr dirty="0" sz="2400" spc="-325">
                <a:solidFill>
                  <a:srgbClr val="FFFFFF"/>
                </a:solidFill>
              </a:rPr>
              <a:t>design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83944" y="1250441"/>
            <a:ext cx="6385560" cy="250444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This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presentation uses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the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following typographies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and</a:t>
            </a:r>
            <a:r>
              <a:rPr dirty="0" sz="1800" spc="-5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colors:</a:t>
            </a:r>
            <a:endParaRPr sz="1800">
              <a:latin typeface="RobotoRegular"/>
              <a:cs typeface="RobotoRegular"/>
            </a:endParaRPr>
          </a:p>
          <a:p>
            <a:pPr marL="126364">
              <a:lnSpc>
                <a:spcPct val="100000"/>
              </a:lnSpc>
              <a:spcBef>
                <a:spcPts val="140"/>
              </a:spcBef>
              <a:tabLst>
                <a:tab pos="469265" algn="l"/>
              </a:tabLst>
            </a:pPr>
            <a:r>
              <a:rPr dirty="0" sz="1800" spc="910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Titles:</a:t>
            </a:r>
            <a:r>
              <a:rPr dirty="0" sz="1800" spc="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spc="-10" b="1">
                <a:solidFill>
                  <a:srgbClr val="212121"/>
                </a:solidFill>
                <a:latin typeface="Roboto"/>
                <a:cs typeface="Roboto"/>
              </a:rPr>
              <a:t>Dosis</a:t>
            </a:r>
            <a:endParaRPr sz="1800">
              <a:latin typeface="Roboto"/>
              <a:cs typeface="Roboto"/>
            </a:endParaRPr>
          </a:p>
          <a:p>
            <a:pPr marL="126364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dirty="0" sz="1800" spc="915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Body copy: </a:t>
            </a:r>
            <a:r>
              <a:rPr dirty="0" sz="1800" spc="-5" b="1">
                <a:solidFill>
                  <a:srgbClr val="212121"/>
                </a:solidFill>
                <a:latin typeface="Roboto"/>
                <a:cs typeface="Roboto"/>
              </a:rPr>
              <a:t>Roboto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You can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download the fonts 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on </a:t>
            </a:r>
            <a:r>
              <a:rPr dirty="0" sz="1800" spc="-5">
                <a:solidFill>
                  <a:srgbClr val="212121"/>
                </a:solidFill>
                <a:latin typeface="RobotoRegular"/>
                <a:cs typeface="RobotoRegular"/>
              </a:rPr>
              <a:t>these pages:  </a:t>
            </a:r>
            <a:r>
              <a:rPr dirty="0" u="sng" sz="18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  <a:hlinkClick r:id="rId2"/>
              </a:rPr>
              <a:t>https://www.fontsquirrel.com/fonts/dosis </a:t>
            </a:r>
            <a:r>
              <a:rPr dirty="0" sz="1800" spc="-5">
                <a:solidFill>
                  <a:srgbClr val="1154CC"/>
                </a:solidFill>
                <a:latin typeface="RobotoRegular"/>
                <a:cs typeface="RobotoRegular"/>
              </a:rPr>
              <a:t> </a:t>
            </a:r>
            <a:r>
              <a:rPr dirty="0" u="sng" sz="18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RobotoRegular"/>
                <a:cs typeface="RobotoRegular"/>
                <a:hlinkClick r:id="rId3"/>
              </a:rPr>
              <a:t>https://material.google.com/resources/roboto-noto-fonts.html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RobotoRegular"/>
              <a:cs typeface="RobotoRegular"/>
            </a:endParaRPr>
          </a:p>
          <a:p>
            <a:pPr marL="126364">
              <a:lnSpc>
                <a:spcPct val="100000"/>
              </a:lnSpc>
              <a:tabLst>
                <a:tab pos="469265" algn="l"/>
              </a:tabLst>
            </a:pPr>
            <a:r>
              <a:rPr dirty="0" sz="1800" spc="910">
                <a:solidFill>
                  <a:srgbClr val="FF8600"/>
                </a:solidFill>
                <a:latin typeface="Noto Sans Symbols"/>
                <a:cs typeface="Noto Sans Symbols"/>
              </a:rPr>
              <a:t>▸	</a:t>
            </a:r>
            <a:r>
              <a:rPr dirty="0" sz="1800">
                <a:solidFill>
                  <a:srgbClr val="212121"/>
                </a:solidFill>
                <a:latin typeface="RobotoRegular"/>
                <a:cs typeface="RobotoRegular"/>
              </a:rPr>
              <a:t>Orange</a:t>
            </a:r>
            <a:r>
              <a:rPr dirty="0" sz="1800" spc="-15">
                <a:solidFill>
                  <a:srgbClr val="212121"/>
                </a:solidFill>
                <a:latin typeface="RobotoRegular"/>
                <a:cs typeface="RobotoRegular"/>
              </a:rPr>
              <a:t> </a:t>
            </a:r>
            <a:r>
              <a:rPr dirty="0" sz="1800" b="1">
                <a:solidFill>
                  <a:srgbClr val="FF8600"/>
                </a:solidFill>
                <a:latin typeface="Roboto"/>
                <a:cs typeface="Roboto"/>
              </a:rPr>
              <a:t>#ff8700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944" y="4477308"/>
            <a:ext cx="6407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45">
                <a:solidFill>
                  <a:srgbClr val="FF8600"/>
                </a:solidFill>
                <a:latin typeface="Verdana"/>
                <a:cs typeface="Verdana"/>
              </a:rPr>
              <a:t>You</a:t>
            </a:r>
            <a:r>
              <a:rPr dirty="0" sz="1200" spc="-17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50">
                <a:solidFill>
                  <a:srgbClr val="FF8600"/>
                </a:solidFill>
                <a:latin typeface="Verdana"/>
                <a:cs typeface="Verdana"/>
              </a:rPr>
              <a:t>don’t</a:t>
            </a:r>
            <a:r>
              <a:rPr dirty="0" sz="1200" spc="-18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70">
                <a:solidFill>
                  <a:srgbClr val="FF8600"/>
                </a:solidFill>
                <a:latin typeface="Verdana"/>
                <a:cs typeface="Verdana"/>
              </a:rPr>
              <a:t>need</a:t>
            </a:r>
            <a:r>
              <a:rPr dirty="0" sz="1200" spc="-18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45">
                <a:solidFill>
                  <a:srgbClr val="FF8600"/>
                </a:solidFill>
                <a:latin typeface="Verdana"/>
                <a:cs typeface="Verdana"/>
              </a:rPr>
              <a:t>to</a:t>
            </a:r>
            <a:r>
              <a:rPr dirty="0" sz="1200" spc="-18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70">
                <a:solidFill>
                  <a:srgbClr val="FF8600"/>
                </a:solidFill>
                <a:latin typeface="Verdana"/>
                <a:cs typeface="Verdana"/>
              </a:rPr>
              <a:t>keep</a:t>
            </a:r>
            <a:r>
              <a:rPr dirty="0" sz="1200" spc="-18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40">
                <a:solidFill>
                  <a:srgbClr val="FF8600"/>
                </a:solidFill>
                <a:latin typeface="Verdana"/>
                <a:cs typeface="Verdana"/>
              </a:rPr>
              <a:t>this</a:t>
            </a:r>
            <a:r>
              <a:rPr dirty="0" sz="1200" spc="-18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40">
                <a:solidFill>
                  <a:srgbClr val="FF8600"/>
                </a:solidFill>
                <a:latin typeface="Verdana"/>
                <a:cs typeface="Verdana"/>
              </a:rPr>
              <a:t>slide</a:t>
            </a:r>
            <a:r>
              <a:rPr dirty="0" sz="1200" spc="-19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35">
                <a:solidFill>
                  <a:srgbClr val="FF8600"/>
                </a:solidFill>
                <a:latin typeface="Verdana"/>
                <a:cs typeface="Verdana"/>
              </a:rPr>
              <a:t>in</a:t>
            </a:r>
            <a:r>
              <a:rPr dirty="0" sz="1200" spc="-18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65">
                <a:solidFill>
                  <a:srgbClr val="FF8600"/>
                </a:solidFill>
                <a:latin typeface="Verdana"/>
                <a:cs typeface="Verdana"/>
              </a:rPr>
              <a:t>your</a:t>
            </a:r>
            <a:r>
              <a:rPr dirty="0" sz="1200" spc="-17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60">
                <a:solidFill>
                  <a:srgbClr val="FF8600"/>
                </a:solidFill>
                <a:latin typeface="Verdana"/>
                <a:cs typeface="Verdana"/>
              </a:rPr>
              <a:t>presentation.</a:t>
            </a:r>
            <a:r>
              <a:rPr dirty="0" sz="1200" spc="-19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65">
                <a:solidFill>
                  <a:srgbClr val="FF8600"/>
                </a:solidFill>
                <a:latin typeface="Verdana"/>
                <a:cs typeface="Verdana"/>
              </a:rPr>
              <a:t>It’s</a:t>
            </a:r>
            <a:r>
              <a:rPr dirty="0" sz="1200" spc="-18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55">
                <a:solidFill>
                  <a:srgbClr val="FF8600"/>
                </a:solidFill>
                <a:latin typeface="Verdana"/>
                <a:cs typeface="Verdana"/>
              </a:rPr>
              <a:t>only</a:t>
            </a:r>
            <a:r>
              <a:rPr dirty="0" sz="1200" spc="-19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55">
                <a:solidFill>
                  <a:srgbClr val="FF8600"/>
                </a:solidFill>
                <a:latin typeface="Verdana"/>
                <a:cs typeface="Verdana"/>
              </a:rPr>
              <a:t>here</a:t>
            </a:r>
            <a:r>
              <a:rPr dirty="0" sz="1200" spc="-17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45">
                <a:solidFill>
                  <a:srgbClr val="FF8600"/>
                </a:solidFill>
                <a:latin typeface="Verdana"/>
                <a:cs typeface="Verdana"/>
              </a:rPr>
              <a:t>to</a:t>
            </a:r>
            <a:r>
              <a:rPr dirty="0" sz="1200" spc="-19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65">
                <a:solidFill>
                  <a:srgbClr val="FF8600"/>
                </a:solidFill>
                <a:latin typeface="Verdana"/>
                <a:cs typeface="Verdana"/>
              </a:rPr>
              <a:t>serve</a:t>
            </a:r>
            <a:r>
              <a:rPr dirty="0" sz="1200" spc="-18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80">
                <a:solidFill>
                  <a:srgbClr val="FF8600"/>
                </a:solidFill>
                <a:latin typeface="Verdana"/>
                <a:cs typeface="Verdana"/>
              </a:rPr>
              <a:t>you</a:t>
            </a:r>
            <a:r>
              <a:rPr dirty="0" sz="1200" spc="-17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80">
                <a:solidFill>
                  <a:srgbClr val="FF8600"/>
                </a:solidFill>
                <a:latin typeface="Verdana"/>
                <a:cs typeface="Verdana"/>
              </a:rPr>
              <a:t>as </a:t>
            </a:r>
            <a:r>
              <a:rPr dirty="0" sz="1200" spc="-200">
                <a:solidFill>
                  <a:srgbClr val="FF8600"/>
                </a:solidFill>
                <a:latin typeface="Verdana"/>
                <a:cs typeface="Verdana"/>
              </a:rPr>
              <a:t>a</a:t>
            </a:r>
            <a:r>
              <a:rPr dirty="0" sz="1200" spc="-19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65">
                <a:solidFill>
                  <a:srgbClr val="FF8600"/>
                </a:solidFill>
                <a:latin typeface="Verdana"/>
                <a:cs typeface="Verdana"/>
              </a:rPr>
              <a:t>design</a:t>
            </a:r>
            <a:r>
              <a:rPr dirty="0" sz="1200" spc="-18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65">
                <a:solidFill>
                  <a:srgbClr val="FF8600"/>
                </a:solidFill>
                <a:latin typeface="Verdana"/>
                <a:cs typeface="Verdana"/>
              </a:rPr>
              <a:t>guide</a:t>
            </a:r>
            <a:r>
              <a:rPr dirty="0" sz="1200" spc="-19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80">
                <a:solidFill>
                  <a:srgbClr val="FF8600"/>
                </a:solidFill>
                <a:latin typeface="Verdana"/>
                <a:cs typeface="Verdana"/>
              </a:rPr>
              <a:t>if</a:t>
            </a:r>
            <a:r>
              <a:rPr dirty="0" sz="1200" spc="-19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80">
                <a:solidFill>
                  <a:srgbClr val="FF8600"/>
                </a:solidFill>
                <a:latin typeface="Verdana"/>
                <a:cs typeface="Verdana"/>
              </a:rPr>
              <a:t>you </a:t>
            </a:r>
            <a:r>
              <a:rPr dirty="0" sz="1200" spc="-170">
                <a:solidFill>
                  <a:srgbClr val="FF8600"/>
                </a:solidFill>
                <a:latin typeface="Verdana"/>
                <a:cs typeface="Verdana"/>
              </a:rPr>
              <a:t>need</a:t>
            </a:r>
            <a:r>
              <a:rPr dirty="0" sz="1200" spc="-18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45">
                <a:solidFill>
                  <a:srgbClr val="FF8600"/>
                </a:solidFill>
                <a:latin typeface="Verdana"/>
                <a:cs typeface="Verdana"/>
              </a:rPr>
              <a:t>to  </a:t>
            </a:r>
            <a:r>
              <a:rPr dirty="0" sz="1200" spc="-150">
                <a:solidFill>
                  <a:srgbClr val="FF8600"/>
                </a:solidFill>
                <a:latin typeface="Verdana"/>
                <a:cs typeface="Verdana"/>
              </a:rPr>
              <a:t>create</a:t>
            </a:r>
            <a:r>
              <a:rPr dirty="0" sz="1200" spc="-19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75">
                <a:solidFill>
                  <a:srgbClr val="FF8600"/>
                </a:solidFill>
                <a:latin typeface="Verdana"/>
                <a:cs typeface="Verdana"/>
              </a:rPr>
              <a:t>new</a:t>
            </a:r>
            <a:r>
              <a:rPr dirty="0" sz="1200" spc="-18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40">
                <a:solidFill>
                  <a:srgbClr val="FF8600"/>
                </a:solidFill>
                <a:latin typeface="Verdana"/>
                <a:cs typeface="Verdana"/>
              </a:rPr>
              <a:t>slides</a:t>
            </a:r>
            <a:r>
              <a:rPr dirty="0" sz="1200" spc="-204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45">
                <a:solidFill>
                  <a:srgbClr val="FF8600"/>
                </a:solidFill>
                <a:latin typeface="Verdana"/>
                <a:cs typeface="Verdana"/>
              </a:rPr>
              <a:t>or</a:t>
            </a:r>
            <a:r>
              <a:rPr dirty="0" sz="1200" spc="-18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65">
                <a:solidFill>
                  <a:srgbClr val="FF8600"/>
                </a:solidFill>
                <a:latin typeface="Verdana"/>
                <a:cs typeface="Verdana"/>
              </a:rPr>
              <a:t>download</a:t>
            </a:r>
            <a:r>
              <a:rPr dirty="0" sz="1200" spc="-20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50">
                <a:solidFill>
                  <a:srgbClr val="FF8600"/>
                </a:solidFill>
                <a:latin typeface="Verdana"/>
                <a:cs typeface="Verdana"/>
              </a:rPr>
              <a:t>the</a:t>
            </a:r>
            <a:r>
              <a:rPr dirty="0" sz="1200" spc="-19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35">
                <a:solidFill>
                  <a:srgbClr val="FF8600"/>
                </a:solidFill>
                <a:latin typeface="Verdana"/>
                <a:cs typeface="Verdana"/>
              </a:rPr>
              <a:t>fonts</a:t>
            </a:r>
            <a:r>
              <a:rPr dirty="0" sz="1200" spc="-19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45">
                <a:solidFill>
                  <a:srgbClr val="FF8600"/>
                </a:solidFill>
                <a:latin typeface="Verdana"/>
                <a:cs typeface="Verdana"/>
              </a:rPr>
              <a:t>to</a:t>
            </a:r>
            <a:r>
              <a:rPr dirty="0" sz="1200" spc="-18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40">
                <a:solidFill>
                  <a:srgbClr val="FF8600"/>
                </a:solidFill>
                <a:latin typeface="Verdana"/>
                <a:cs typeface="Verdana"/>
              </a:rPr>
              <a:t>edit</a:t>
            </a:r>
            <a:r>
              <a:rPr dirty="0" sz="1200" spc="-19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50">
                <a:solidFill>
                  <a:srgbClr val="FF8600"/>
                </a:solidFill>
                <a:latin typeface="Verdana"/>
                <a:cs typeface="Verdana"/>
              </a:rPr>
              <a:t>the</a:t>
            </a:r>
            <a:r>
              <a:rPr dirty="0" sz="1200" spc="-185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50">
                <a:solidFill>
                  <a:srgbClr val="FF8600"/>
                </a:solidFill>
                <a:latin typeface="Verdana"/>
                <a:cs typeface="Verdana"/>
              </a:rPr>
              <a:t>presentation</a:t>
            </a:r>
            <a:r>
              <a:rPr dirty="0" sz="1200" spc="-19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35">
                <a:solidFill>
                  <a:srgbClr val="FF8600"/>
                </a:solidFill>
                <a:latin typeface="Verdana"/>
                <a:cs typeface="Verdana"/>
              </a:rPr>
              <a:t>in</a:t>
            </a:r>
            <a:r>
              <a:rPr dirty="0" sz="1200" spc="-180">
                <a:solidFill>
                  <a:srgbClr val="FF8600"/>
                </a:solidFill>
                <a:latin typeface="Verdana"/>
                <a:cs typeface="Verdana"/>
              </a:rPr>
              <a:t> </a:t>
            </a:r>
            <a:r>
              <a:rPr dirty="0" sz="1200" spc="-155">
                <a:solidFill>
                  <a:srgbClr val="FF8600"/>
                </a:solidFill>
                <a:latin typeface="Verdana"/>
                <a:cs typeface="Verdana"/>
              </a:rPr>
              <a:t>PowerPoint®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4053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99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2020-08-17T03:19:34Z</dcterms:created>
  <dcterms:modified xsi:type="dcterms:W3CDTF">2020-08-17T03:19:34Z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2020-08-17T00:00:00Z</vt:filetime>
  </property>
</Properties>
</file>