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59" r:id="rId7"/>
    <p:sldId id="263" r:id="rId8"/>
    <p:sldId id="264" r:id="rId9"/>
    <p:sldId id="262" r:id="rId10"/>
    <p:sldId id="258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0D6BD-8F2A-4F2D-8805-7E7A5803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514B11-0395-41C7-88F3-5D92CA59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E42497-69A0-4BF7-86AD-E8C5729C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D6D0-2FDB-43B2-831D-81608617BCF1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7532A-1D46-4AB3-B839-BA5568B3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7F272E-FF90-4262-AEE1-3F421C5B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1A77-5DD8-4826-BE1A-93FBD476DE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90B12-063A-4524-91B1-E3E3032C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4A0198-6D93-470D-A3D2-74B4645F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EC1F88-B7A2-4BA0-AC36-EF5F2C87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D6D0-2FDB-43B2-831D-81608617BCF1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3294FB-3179-4971-B361-578B5D91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61EA4B-6FDF-4638-B89C-299369C6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1A77-5DD8-4826-BE1A-93FBD476DE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92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F288F1-3F0E-46B1-BB07-B811DA3DD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6030E2-0CE5-4FF3-BFF7-81EDCD3E7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BF6835-0B9D-4106-BACB-354A7574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D6D0-2FDB-43B2-831D-81608617BCF1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402522-2D36-47C9-976F-BD1220FB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BB5FD-DEFA-4C22-9693-33AF0D18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1A77-5DD8-4826-BE1A-93FBD476DE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39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276F6-985E-4232-9322-BEE10E49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C12711-D739-4A9C-B0EC-6D535A41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1B3A25-B58E-4068-BC41-0D3ED1DF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D6D0-2FDB-43B2-831D-81608617BCF1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1C67A2-43DD-48B1-B8D9-AACF07EA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D2EA4F-84E2-44DF-A966-E1784CDD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1A77-5DD8-4826-BE1A-93FBD476DE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83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A9F5-8763-4481-BF62-B74FD288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5FDF59-7FF9-4E3F-AB72-7E634636C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21106-0979-4985-BFEC-8DD0771A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D6D0-2FDB-43B2-831D-81608617BCF1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4D78B0-710B-42AF-BFBF-53AB63DF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A54CB9-4934-4BF2-846B-A3376E86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1A77-5DD8-4826-BE1A-93FBD476DE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2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014FA-784E-4742-AA61-B64DF5C1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62330-C299-48CF-A19F-77744BB6E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FECDBB-AA43-4134-8B62-C3EC1349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B7850C-449F-447F-B186-7A2AD907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D6D0-2FDB-43B2-831D-81608617BCF1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98487C-1CC1-44D7-88D6-1156D57C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71BAE-32A2-49C5-9FE1-798A7C2B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1A77-5DD8-4826-BE1A-93FBD476DE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3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90B64-AA32-4440-916D-CF8F7AD0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1E80F4-3D22-45A5-9736-A75DFB7CB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7441EF-7711-4BC0-BD9B-CD268A374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A9FC8A-20EC-4644-BF98-8D731EC35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91BC02-A392-4765-94EC-9245789C8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90E8B3-D5A7-4799-9FF1-072DD49C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D6D0-2FDB-43B2-831D-81608617BCF1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4DD9C1-24B4-4EAB-865F-624F2323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9760DB-0604-4492-8645-6D1C70BE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1A77-5DD8-4826-BE1A-93FBD476DE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14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6557B-FF49-4863-9A8C-F99318ED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6049C2-D223-492F-9DE4-6CABCF13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D6D0-2FDB-43B2-831D-81608617BCF1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BC7873-3AB9-4F40-A073-E211E467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1C71EC-CBDB-419C-8564-694BC80D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1A77-5DD8-4826-BE1A-93FBD476DE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5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808279-5E5C-4C3D-BA7F-70F840A8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D6D0-2FDB-43B2-831D-81608617BCF1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FBC263-DBB5-4D2F-B1B7-134855BF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7DBA29-2D8B-4C14-B39F-AB7D1C69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1A77-5DD8-4826-BE1A-93FBD476DE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23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27B18-F133-4683-B76F-94D2F4FA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7171B4-7E5E-455F-8377-D563E3851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74DA15-C092-4C61-8F2A-60D279BF4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9379F5-B72F-4B85-ABEE-20FB9C5D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D6D0-2FDB-43B2-831D-81608617BCF1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E91CD1-D1F7-406E-AE0A-356521D5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C4AFA1-DA88-4B41-A6FD-0D5A6909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1A77-5DD8-4826-BE1A-93FBD476DE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23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1F65D-F0CD-4898-AE86-637842AC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458F64-6543-4937-AD1C-B36F74EC7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D098A1-9DFD-47D3-B623-7A794F5F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34A923-65A2-47A0-B513-DE94CA96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D6D0-2FDB-43B2-831D-81608617BCF1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6E10CB-8918-41E7-B198-179C555B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6BDE57-F9C9-4568-B181-C7F4A67D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1A77-5DD8-4826-BE1A-93FBD476DE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97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3DA997-0983-4C71-9A9F-4BEF97D6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748FC6-C387-493E-9980-AAFDD1D35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AA728A-565B-4529-B312-F5CACE739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D6D0-2FDB-43B2-831D-81608617BCF1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9EDA3A-B070-47CC-91D8-B01525997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31A83-A6F6-4F39-AA5D-994395ECC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01A77-5DD8-4826-BE1A-93FBD476DE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35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s-es/dotnet/architecture/microservices/microservice-ddd-cqrs-patterns/microservice-application-layer-implementation-web-a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AA3BB-8AA0-4775-8E14-E20838879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Patron</a:t>
            </a:r>
            <a:r>
              <a:rPr lang="es-ES" dirty="0"/>
              <a:t> Mediator</a:t>
            </a:r>
          </a:p>
        </p:txBody>
      </p:sp>
    </p:spTree>
    <p:extLst>
      <p:ext uri="{BB962C8B-B14F-4D97-AF65-F5344CB8AC3E}">
        <p14:creationId xmlns:p14="http://schemas.microsoft.com/office/powerpoint/2010/main" val="301638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15708-BD2C-4EBB-9E18-E54B08A7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Refencias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A6342-40D0-4C0D-910A-A80A86BA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https://docs.microsoft.com/es-es/dotnet/architecture/microservices/microservice-ddd-cqrs-patterns/microservice-application-layer-implementation-web-api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042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15708-BD2C-4EBB-9E18-E54B08A7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444444"/>
                </a:solidFill>
                <a:effectLst/>
                <a:latin typeface="PT Sans"/>
              </a:rPr>
              <a:t>Problema</a:t>
            </a:r>
            <a:br>
              <a:rPr lang="es-ES" b="1" i="0" dirty="0">
                <a:solidFill>
                  <a:srgbClr val="444444"/>
                </a:solidFill>
                <a:effectLst/>
                <a:latin typeface="PT Sans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A6342-40D0-4C0D-910A-A80A86BA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444444"/>
                </a:solidFill>
                <a:effectLst/>
                <a:latin typeface="PT Sans"/>
              </a:rPr>
              <a:t>Queremos diseñar componentes reutilizables, pero las dependencias entre las piezas potencialmente reutilizables demuestran el fenómeno del "código espagueti" (intentar sacar una sola porción da como resultado un "grupo de todo o nada").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977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3A52E1B-2B2C-4A0B-96A0-EEADC2F2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653" y="1075921"/>
            <a:ext cx="5349280" cy="32723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62A364A-FA33-479A-96C9-9CCF64BB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0" y="992728"/>
            <a:ext cx="57626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15708-BD2C-4EBB-9E18-E54B08A7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444444"/>
                </a:solidFill>
                <a:effectLst/>
                <a:latin typeface="PT Sans"/>
              </a:rPr>
              <a:t>Intención</a:t>
            </a:r>
            <a:br>
              <a:rPr lang="es-ES" b="1" i="0" dirty="0">
                <a:solidFill>
                  <a:srgbClr val="444444"/>
                </a:solidFill>
                <a:effectLst/>
                <a:latin typeface="PT Sans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A6342-40D0-4C0D-910A-A80A86BA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555555"/>
                </a:solidFill>
                <a:effectLst/>
                <a:latin typeface="Roboto"/>
              </a:rPr>
              <a:t>Es un objeto que encapsula cómo interactúan los objetos. Entonces, obviamente, puede manejar la transmisión de "mensajes" entre objetos.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555555"/>
                </a:solidFill>
                <a:effectLst/>
                <a:latin typeface="Roboto"/>
              </a:rPr>
              <a:t>Promueve un acoplamiento flexible al no hacer que los objetos se refieran entre sí, sino al mediador. Entonces, le pasan los mensajes al mediador, quien los pasará a la persona adecuada.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068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1ABBFD63-3C54-4ABA-BADE-9D7B5DC5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6" y="179675"/>
            <a:ext cx="5677221" cy="64986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5A38EF2-DC9D-4499-8373-325B10BF9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16" y="114876"/>
            <a:ext cx="6220838" cy="66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3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15708-BD2C-4EBB-9E18-E54B08A7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A6342-40D0-4C0D-910A-A80A86BA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1" i="0" dirty="0">
                <a:solidFill>
                  <a:srgbClr val="444444"/>
                </a:solidFill>
                <a:effectLst/>
                <a:latin typeface="PT Sans"/>
              </a:rPr>
              <a:t>Desacoplamiento</a:t>
            </a:r>
          </a:p>
          <a:p>
            <a:pPr algn="l"/>
            <a:r>
              <a:rPr lang="es-ES" b="1" dirty="0">
                <a:solidFill>
                  <a:srgbClr val="444444"/>
                </a:solidFill>
                <a:latin typeface="PT Sans"/>
              </a:rPr>
              <a:t>Mantenibilidad</a:t>
            </a:r>
          </a:p>
          <a:p>
            <a:pPr algn="l"/>
            <a:endParaRPr lang="es-ES" b="1" dirty="0">
              <a:solidFill>
                <a:srgbClr val="444444"/>
              </a:solidFill>
              <a:latin typeface="PT Sans"/>
            </a:endParaRPr>
          </a:p>
          <a:p>
            <a:pPr algn="l"/>
            <a:r>
              <a:rPr lang="es-ES" b="1" dirty="0">
                <a:solidFill>
                  <a:srgbClr val="444444"/>
                </a:solidFill>
                <a:latin typeface="PT Sans"/>
              </a:rPr>
              <a:t>Habilitador para CQRS y DDD</a:t>
            </a:r>
          </a:p>
          <a:p>
            <a:pPr algn="l"/>
            <a:endParaRPr lang="es-ES" b="1" i="0" dirty="0">
              <a:solidFill>
                <a:srgbClr val="444444"/>
              </a:solidFill>
              <a:effectLst/>
              <a:latin typeface="PT Sans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591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15708-BD2C-4EBB-9E18-E54B08A7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8" y="239707"/>
            <a:ext cx="1225685" cy="422815"/>
          </a:xfrm>
        </p:spPr>
        <p:txBody>
          <a:bodyPr>
            <a:normAutofit fontScale="90000"/>
          </a:bodyPr>
          <a:lstStyle/>
          <a:p>
            <a:r>
              <a:rPr lang="es-ES" sz="2000" dirty="0"/>
              <a:t>Mediator y </a:t>
            </a:r>
            <a:r>
              <a:rPr lang="es-ES" sz="2000" dirty="0" err="1"/>
              <a:t>RabbitMQ</a:t>
            </a:r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77E44D-1167-4E13-A9B1-BF4F82D09C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42"/>
          <a:stretch/>
        </p:blipFill>
        <p:spPr>
          <a:xfrm>
            <a:off x="1274323" y="165370"/>
            <a:ext cx="10703960" cy="621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15708-BD2C-4EBB-9E18-E54B08A7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8" y="239707"/>
            <a:ext cx="1225685" cy="422815"/>
          </a:xfrm>
        </p:spPr>
        <p:txBody>
          <a:bodyPr>
            <a:normAutofit/>
          </a:bodyPr>
          <a:lstStyle/>
          <a:p>
            <a:r>
              <a:rPr lang="es-ES" sz="2000" dirty="0"/>
              <a:t>Zoom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6414AF-D972-4FF5-AC58-7304D87C5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65"/>
          <a:stretch/>
        </p:blipFill>
        <p:spPr>
          <a:xfrm>
            <a:off x="1274323" y="336193"/>
            <a:ext cx="9212094" cy="62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3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15708-BD2C-4EBB-9E18-E54B08A7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8" y="239707"/>
            <a:ext cx="1225685" cy="422815"/>
          </a:xfrm>
        </p:spPr>
        <p:txBody>
          <a:bodyPr>
            <a:normAutofit/>
          </a:bodyPr>
          <a:lstStyle/>
          <a:p>
            <a:r>
              <a:rPr lang="es-ES" sz="2000" dirty="0"/>
              <a:t>Zoom+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9F24EBB-37AE-43A6-A0B8-2ED94AE28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11" y="0"/>
            <a:ext cx="8103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1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139</Words>
  <Application>Microsoft Office PowerPoint</Application>
  <PresentationFormat>Panorámica</PresentationFormat>
  <Paragraphs>16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PT Sans</vt:lpstr>
      <vt:lpstr>Roboto</vt:lpstr>
      <vt:lpstr>Tema de Office</vt:lpstr>
      <vt:lpstr>Patron Mediator</vt:lpstr>
      <vt:lpstr>Problema </vt:lpstr>
      <vt:lpstr>Presentación de PowerPoint</vt:lpstr>
      <vt:lpstr>Intención </vt:lpstr>
      <vt:lpstr>Presentación de PowerPoint</vt:lpstr>
      <vt:lpstr>Ventajas</vt:lpstr>
      <vt:lpstr>Mediator y RabbitMQ</vt:lpstr>
      <vt:lpstr>Zoom</vt:lpstr>
      <vt:lpstr>Zoom+</vt:lpstr>
      <vt:lpstr>Refencias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Mediator</dc:title>
  <dc:creator>felipe pabon</dc:creator>
  <cp:lastModifiedBy>felipe pabon</cp:lastModifiedBy>
  <cp:revision>12</cp:revision>
  <dcterms:created xsi:type="dcterms:W3CDTF">2020-08-25T05:58:45Z</dcterms:created>
  <dcterms:modified xsi:type="dcterms:W3CDTF">2020-08-25T15:17:53Z</dcterms:modified>
</cp:coreProperties>
</file>