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Roboto"/>
      <p:regular r:id="rId10"/>
      <p:bold r:id="rId11"/>
      <p:italic r:id="rId12"/>
      <p:boldItalic r:id="rId13"/>
    </p:embeddedFont>
    <p:embeddedFont>
      <p:font typeface="Lobster"/>
      <p:regular r:id="rId14"/>
    </p:embeddedFont>
    <p:embeddedFont>
      <p:font typeface="Merriweather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bold.fntdata"/><Relationship Id="rId10" Type="http://schemas.openxmlformats.org/officeDocument/2006/relationships/font" Target="fonts/Roboto-regular.fntdata"/><Relationship Id="rId13" Type="http://schemas.openxmlformats.org/officeDocument/2006/relationships/font" Target="fonts/Roboto-boldItalic.fntdata"/><Relationship Id="rId12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erriweather-regular.fntdata"/><Relationship Id="rId14" Type="http://schemas.openxmlformats.org/officeDocument/2006/relationships/font" Target="fonts/Lobster-regular.fntdata"/><Relationship Id="rId17" Type="http://schemas.openxmlformats.org/officeDocument/2006/relationships/font" Target="fonts/Merriweather-italic.fntdata"/><Relationship Id="rId16" Type="http://schemas.openxmlformats.org/officeDocument/2006/relationships/font" Target="fonts/Merriweather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Merriweather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3fcb3b1e5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3fcb3b1e5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3fcb3b1e5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3fcb3b1e5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3fcb3b1e58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3fcb3b1e58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3" title="BackEnd-removebg-preview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223" y="356875"/>
            <a:ext cx="2475750" cy="247577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3"/>
          <p:cNvSpPr txBox="1"/>
          <p:nvPr/>
        </p:nvSpPr>
        <p:spPr>
          <a:xfrm>
            <a:off x="204463" y="55025"/>
            <a:ext cx="2359500" cy="8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4800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rPr>
              <a:t>Back</a:t>
            </a:r>
            <a:r>
              <a:rPr lang="es" sz="4800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rPr>
              <a:t>E</a:t>
            </a:r>
            <a:r>
              <a:rPr lang="es" sz="4800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rPr>
              <a:t>nd</a:t>
            </a:r>
            <a:endParaRPr sz="4800">
              <a:solidFill>
                <a:schemeClr val="dk1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66" name="Google Shape;66;p13"/>
          <p:cNvSpPr txBox="1"/>
          <p:nvPr/>
        </p:nvSpPr>
        <p:spPr>
          <a:xfrm>
            <a:off x="441400" y="2494550"/>
            <a:ext cx="1769400" cy="3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Un estilo de vida.</a:t>
            </a:r>
            <a:endParaRPr i="1"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" name="Google Shape;67;p13"/>
          <p:cNvSpPr txBox="1"/>
          <p:nvPr/>
        </p:nvSpPr>
        <p:spPr>
          <a:xfrm>
            <a:off x="7476650" y="4262650"/>
            <a:ext cx="1565100" cy="6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Felipe Ponce.</a:t>
            </a:r>
            <a:endParaRPr sz="1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Renato Díaz.</a:t>
            </a:r>
            <a:endParaRPr sz="1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Sandra Chamorro.</a:t>
            </a:r>
            <a:endParaRPr sz="1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413975" y="1208725"/>
            <a:ext cx="3706500" cy="72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¿Qué es Back</a:t>
            </a:r>
            <a:r>
              <a:rPr lang="es"/>
              <a:t>E</a:t>
            </a:r>
            <a:r>
              <a:rPr lang="es"/>
              <a:t>nd?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4628950" y="823525"/>
            <a:ext cx="41664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BackEnd es una página en la cual apuntamos a la comodidad de las personas que eligen nuestras prendas. Si bien, nuestra </a:t>
            </a:r>
            <a:r>
              <a:rPr lang="es"/>
              <a:t>selección</a:t>
            </a:r>
            <a:r>
              <a:rPr lang="es"/>
              <a:t> es algo limitada, nuestra comodidad no lo es.</a:t>
            </a:r>
            <a:endParaRPr/>
          </a:p>
        </p:txBody>
      </p:sp>
      <p:sp>
        <p:nvSpPr>
          <p:cNvPr id="74" name="Google Shape;74;p14"/>
          <p:cNvSpPr txBox="1"/>
          <p:nvPr/>
        </p:nvSpPr>
        <p:spPr>
          <a:xfrm>
            <a:off x="4628950" y="2279250"/>
            <a:ext cx="41664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En BackEnd apuntamos a una experiencia de compra simple y </a:t>
            </a:r>
            <a:r>
              <a:rPr lang="es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rápida.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5" name="Google Shape;75;p14" title="png-clipart-shopping-cart-3d-computer-graphics-pushing-a-shopping-cart-concept-villain-3d-computer-graphics-service-removebg-preview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0800" y="2122350"/>
            <a:ext cx="3190076" cy="261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423800" y="1934725"/>
            <a:ext cx="3706500" cy="72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Funciones principales</a:t>
            </a:r>
            <a:endParaRPr/>
          </a:p>
        </p:txBody>
      </p:sp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4301975" y="1092575"/>
            <a:ext cx="4766100" cy="9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Agregar o descartar productos de un carrito del cual se podrá hacer un pago y elección de envíos a domicilio.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Sistema de valoración de las distintas prendas de la web.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Lograr la comodidad total del usuario.</a:t>
            </a:r>
            <a:endParaRPr/>
          </a:p>
        </p:txBody>
      </p:sp>
      <p:sp>
        <p:nvSpPr>
          <p:cNvPr id="82" name="Google Shape;82;p15"/>
          <p:cNvSpPr txBox="1"/>
          <p:nvPr/>
        </p:nvSpPr>
        <p:spPr>
          <a:xfrm>
            <a:off x="4301975" y="2203775"/>
            <a:ext cx="4766100" cy="11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s" sz="1100"/>
              <a:t>Sistema de registro de usuarios.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s" sz="1100"/>
              <a:t>Diferentes tipos de pagos con Webpay.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s" sz="1100"/>
              <a:t>Filtración de tallas, color, tipo de prenda, material, género.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s" sz="1100"/>
              <a:t>Menú desplegable que contiene ofertas, hombre, mujer, niños, niñas, contacto.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423800" y="1934725"/>
            <a:ext cx="3706500" cy="72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Estructura básica</a:t>
            </a:r>
            <a:endParaRPr/>
          </a:p>
        </p:txBody>
      </p:sp>
      <p:sp>
        <p:nvSpPr>
          <p:cNvPr id="88" name="Google Shape;88;p16"/>
          <p:cNvSpPr txBox="1"/>
          <p:nvPr>
            <p:ph idx="1" type="body"/>
          </p:nvPr>
        </p:nvSpPr>
        <p:spPr>
          <a:xfrm>
            <a:off x="4658400" y="1549525"/>
            <a:ext cx="43965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Una base de datos donde se vayan recopilando datos </a:t>
            </a: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esenciales</a:t>
            </a: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para la pequeña compañia.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6"/>
          <p:cNvSpPr txBox="1"/>
          <p:nvPr/>
        </p:nvSpPr>
        <p:spPr>
          <a:xfrm>
            <a:off x="4658400" y="2230500"/>
            <a:ext cx="4396500" cy="9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s" sz="1100"/>
              <a:t>Visualización </a:t>
            </a:r>
            <a:r>
              <a:rPr lang="es" sz="1100"/>
              <a:t>fácil</a:t>
            </a:r>
            <a:r>
              <a:rPr lang="es" sz="1100"/>
              <a:t> de la </a:t>
            </a:r>
            <a:r>
              <a:rPr lang="es" sz="1100"/>
              <a:t>página</a:t>
            </a:r>
            <a:r>
              <a:rPr lang="es" sz="1100"/>
              <a:t> web para no abrumar a los usuarios el cual será trabajo para Frontend.</a:t>
            </a:r>
            <a:endParaRPr sz="1100"/>
          </a:p>
          <a:p>
            <a:pPr indent="-2984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</a:pPr>
            <a:r>
              <a:rPr lang="es" sz="1100"/>
              <a:t>La lógica total y garantía de que la página funcione será encargada para Backend.</a:t>
            </a:r>
            <a:endParaRPr sz="1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