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18984c3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18984c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18984c3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18984c3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18984c3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18984c3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75" y="609550"/>
            <a:ext cx="7865575" cy="41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134058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IntegraMundo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Objetivo.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objetivo de IntegraMundo es ofrecer 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 plataforma integral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combine la venta de productos y la prestación de servicios de diferentes sectores comerciales, tanto de manera física como digital. Esto incluye la comercialización de productos de consumo masivo, servicios financieros, y soluciones tecnológicas para facilitar las compras y la interacción entre consumidores y proveedores.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Mision.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misión de IntegraMundo es ofrecer a los consumidores una experiencia integral de compra al integrar diversos mercados y servicios en una única plataforma. A través de soluciones tecnológicas innovadoras, facilitamos el acceso a productos de consumo masivo y servicios comerciales, mejorando la conveniencia, accesibilidad y calidad de la experiencia de compra. Estamos comprometidos con la sostenibilidad y trabajamos en colaboración con nuestros socios para lograr un equilibrio entre el progreso comercial y la responsabilidad social.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Vision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20900" y="2063550"/>
            <a:ext cx="83022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Nuestra visión en IntegraMundo es liderar la integración de mercados y servicios a través de soluciones digitales innovadoras, convirtiéndonos en la plataforma preferida para consumidores y empresas. Buscamos transformar la experiencia de compra y prestación de servicios, fomentando la sostenibilidad y creando un impacto positivo en la sociedad y el medio ambiente a medida que expandimos nuestra presencia global.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