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747775"/>
          </p15:clr>
        </p15:guide>
        <p15:guide id="2" pos="13824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78D"/>
    <a:srgbClr val="1599A7"/>
    <a:srgbClr val="5A8ABE"/>
    <a:srgbClr val="8598BD"/>
    <a:srgbClr val="F4E7D8"/>
    <a:srgbClr val="5E93B9"/>
    <a:srgbClr val="8EB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96" autoAdjust="0"/>
  </p:normalViewPr>
  <p:slideViewPr>
    <p:cSldViewPr snapToGrid="0">
      <p:cViewPr varScale="1">
        <p:scale>
          <a:sx n="25" d="100"/>
          <a:sy n="25" d="100"/>
        </p:scale>
        <p:origin x="1338" y="8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1" y="4765280"/>
            <a:ext cx="40898800" cy="13136850"/>
          </a:xfrm>
          <a:prstGeom prst="rect">
            <a:avLst/>
          </a:prstGeom>
        </p:spPr>
        <p:txBody>
          <a:bodyPr spcFirstLastPara="1" wrap="square" lIns="346300" tIns="346300" rIns="346300" bIns="3463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26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26266"/>
            </a:lvl2pPr>
            <a:lvl3pPr lvl="2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26266"/>
            </a:lvl3pPr>
            <a:lvl4pPr lvl="3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26266"/>
            </a:lvl4pPr>
            <a:lvl5pPr lvl="4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26266"/>
            </a:lvl5pPr>
            <a:lvl6pPr lvl="5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26266"/>
            </a:lvl6pPr>
            <a:lvl7pPr lvl="6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26266"/>
            </a:lvl7pPr>
            <a:lvl8pPr lvl="7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26266"/>
            </a:lvl8pPr>
            <a:lvl9pPr lvl="8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2626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1" y="18138401"/>
            <a:ext cx="40898800" cy="507285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4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4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4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4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4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4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4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4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41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1" y="7079201"/>
            <a:ext cx="40898800" cy="12566250"/>
          </a:xfrm>
          <a:prstGeom prst="rect">
            <a:avLst/>
          </a:prstGeom>
        </p:spPr>
        <p:txBody>
          <a:bodyPr spcFirstLastPara="1" wrap="square" lIns="346300" tIns="346300" rIns="346300" bIns="3463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400"/>
              <a:buNone/>
              <a:defRPr sz="60532"/>
            </a:lvl1pPr>
            <a:lvl2pPr lvl="1" algn="ctr">
              <a:spcBef>
                <a:spcPts val="0"/>
              </a:spcBef>
              <a:spcAft>
                <a:spcPts val="0"/>
              </a:spcAft>
              <a:buSzPts val="45400"/>
              <a:buNone/>
              <a:defRPr sz="60532"/>
            </a:lvl2pPr>
            <a:lvl3pPr lvl="2" algn="ctr">
              <a:spcBef>
                <a:spcPts val="0"/>
              </a:spcBef>
              <a:spcAft>
                <a:spcPts val="0"/>
              </a:spcAft>
              <a:buSzPts val="45400"/>
              <a:buNone/>
              <a:defRPr sz="60532"/>
            </a:lvl3pPr>
            <a:lvl4pPr lvl="3" algn="ctr">
              <a:spcBef>
                <a:spcPts val="0"/>
              </a:spcBef>
              <a:spcAft>
                <a:spcPts val="0"/>
              </a:spcAft>
              <a:buSzPts val="45400"/>
              <a:buNone/>
              <a:defRPr sz="60532"/>
            </a:lvl4pPr>
            <a:lvl5pPr lvl="4" algn="ctr">
              <a:spcBef>
                <a:spcPts val="0"/>
              </a:spcBef>
              <a:spcAft>
                <a:spcPts val="0"/>
              </a:spcAft>
              <a:buSzPts val="45400"/>
              <a:buNone/>
              <a:defRPr sz="60532"/>
            </a:lvl5pPr>
            <a:lvl6pPr lvl="5" algn="ctr">
              <a:spcBef>
                <a:spcPts val="0"/>
              </a:spcBef>
              <a:spcAft>
                <a:spcPts val="0"/>
              </a:spcAft>
              <a:buSzPts val="45400"/>
              <a:buNone/>
              <a:defRPr sz="60532"/>
            </a:lvl6pPr>
            <a:lvl7pPr lvl="6" algn="ctr">
              <a:spcBef>
                <a:spcPts val="0"/>
              </a:spcBef>
              <a:spcAft>
                <a:spcPts val="0"/>
              </a:spcAft>
              <a:buSzPts val="45400"/>
              <a:buNone/>
              <a:defRPr sz="60532"/>
            </a:lvl7pPr>
            <a:lvl8pPr lvl="7" algn="ctr">
              <a:spcBef>
                <a:spcPts val="0"/>
              </a:spcBef>
              <a:spcAft>
                <a:spcPts val="0"/>
              </a:spcAft>
              <a:buSzPts val="45400"/>
              <a:buNone/>
              <a:defRPr sz="60532"/>
            </a:lvl8pPr>
            <a:lvl9pPr lvl="8" algn="ctr">
              <a:spcBef>
                <a:spcPts val="0"/>
              </a:spcBef>
              <a:spcAft>
                <a:spcPts val="0"/>
              </a:spcAft>
              <a:buSzPts val="45400"/>
              <a:buNone/>
              <a:defRPr sz="60532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1" y="20174240"/>
            <a:ext cx="40898800" cy="832545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marL="609585" lvl="0" indent="-880511" algn="ctr">
              <a:spcBef>
                <a:spcPts val="0"/>
              </a:spcBef>
              <a:spcAft>
                <a:spcPts val="0"/>
              </a:spcAft>
              <a:buSzPts val="6800"/>
              <a:buChar char="●"/>
              <a:defRPr/>
            </a:lvl1pPr>
            <a:lvl2pPr marL="1219170" lvl="1" indent="-753514" algn="ctr">
              <a:spcBef>
                <a:spcPts val="0"/>
              </a:spcBef>
              <a:spcAft>
                <a:spcPts val="0"/>
              </a:spcAft>
              <a:buSzPts val="5300"/>
              <a:buChar char="○"/>
              <a:defRPr/>
            </a:lvl2pPr>
            <a:lvl3pPr marL="1828754" lvl="2" indent="-753514" algn="ctr">
              <a:spcBef>
                <a:spcPts val="0"/>
              </a:spcBef>
              <a:spcAft>
                <a:spcPts val="0"/>
              </a:spcAft>
              <a:buSzPts val="5300"/>
              <a:buChar char="■"/>
              <a:defRPr/>
            </a:lvl3pPr>
            <a:lvl4pPr marL="2438339" lvl="3" indent="-753514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4pPr>
            <a:lvl5pPr marL="3047924" lvl="4" indent="-753514" algn="ctr">
              <a:spcBef>
                <a:spcPts val="0"/>
              </a:spcBef>
              <a:spcAft>
                <a:spcPts val="0"/>
              </a:spcAft>
              <a:buSzPts val="5300"/>
              <a:buChar char="○"/>
              <a:defRPr/>
            </a:lvl5pPr>
            <a:lvl6pPr marL="3657509" lvl="5" indent="-753514" algn="ctr">
              <a:spcBef>
                <a:spcPts val="0"/>
              </a:spcBef>
              <a:spcAft>
                <a:spcPts val="0"/>
              </a:spcAft>
              <a:buSzPts val="5300"/>
              <a:buChar char="■"/>
              <a:defRPr/>
            </a:lvl6pPr>
            <a:lvl7pPr marL="4267093" lvl="6" indent="-753514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7pPr>
            <a:lvl8pPr marL="4876678" lvl="7" indent="-753514" algn="ctr">
              <a:spcBef>
                <a:spcPts val="0"/>
              </a:spcBef>
              <a:spcAft>
                <a:spcPts val="0"/>
              </a:spcAft>
              <a:buSzPts val="5300"/>
              <a:buChar char="○"/>
              <a:defRPr/>
            </a:lvl8pPr>
            <a:lvl9pPr marL="5486263" lvl="8" indent="-753514" algn="ctr">
              <a:spcBef>
                <a:spcPts val="0"/>
              </a:spcBef>
              <a:spcAft>
                <a:spcPts val="0"/>
              </a:spcAft>
              <a:buSzPts val="5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1" y="13765440"/>
            <a:ext cx="40898800" cy="538785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8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8266"/>
            </a:lvl2pPr>
            <a:lvl3pPr lvl="2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8266"/>
            </a:lvl3pPr>
            <a:lvl4pPr lvl="3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8266"/>
            </a:lvl4pPr>
            <a:lvl5pPr lvl="4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8266"/>
            </a:lvl5pPr>
            <a:lvl6pPr lvl="5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8266"/>
            </a:lvl6pPr>
            <a:lvl7pPr lvl="6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8266"/>
            </a:lvl7pPr>
            <a:lvl8pPr lvl="7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8266"/>
            </a:lvl8pPr>
            <a:lvl9pPr lvl="8" algn="ctr">
              <a:spcBef>
                <a:spcPts val="0"/>
              </a:spcBef>
              <a:spcAft>
                <a:spcPts val="0"/>
              </a:spcAft>
              <a:buSzPts val="13700"/>
              <a:buNone/>
              <a:defRPr sz="18266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1" y="2848160"/>
            <a:ext cx="40898800" cy="366525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1" y="7375841"/>
            <a:ext cx="40898800" cy="2186505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marL="609585" lvl="0" indent="-880511">
              <a:spcBef>
                <a:spcPts val="0"/>
              </a:spcBef>
              <a:spcAft>
                <a:spcPts val="0"/>
              </a:spcAft>
              <a:buSzPts val="6800"/>
              <a:buChar char="●"/>
              <a:defRPr/>
            </a:lvl1pPr>
            <a:lvl2pPr marL="1219170" lvl="1" indent="-753514">
              <a:spcBef>
                <a:spcPts val="0"/>
              </a:spcBef>
              <a:spcAft>
                <a:spcPts val="0"/>
              </a:spcAft>
              <a:buSzPts val="5300"/>
              <a:buChar char="○"/>
              <a:defRPr/>
            </a:lvl2pPr>
            <a:lvl3pPr marL="1828754" lvl="2" indent="-753514">
              <a:spcBef>
                <a:spcPts val="0"/>
              </a:spcBef>
              <a:spcAft>
                <a:spcPts val="0"/>
              </a:spcAft>
              <a:buSzPts val="5300"/>
              <a:buChar char="■"/>
              <a:defRPr/>
            </a:lvl3pPr>
            <a:lvl4pPr marL="2438339" lvl="3" indent="-753514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4pPr>
            <a:lvl5pPr marL="3047924" lvl="4" indent="-753514">
              <a:spcBef>
                <a:spcPts val="0"/>
              </a:spcBef>
              <a:spcAft>
                <a:spcPts val="0"/>
              </a:spcAft>
              <a:buSzPts val="5300"/>
              <a:buChar char="○"/>
              <a:defRPr/>
            </a:lvl5pPr>
            <a:lvl6pPr marL="3657509" lvl="5" indent="-753514">
              <a:spcBef>
                <a:spcPts val="0"/>
              </a:spcBef>
              <a:spcAft>
                <a:spcPts val="0"/>
              </a:spcAft>
              <a:buSzPts val="5300"/>
              <a:buChar char="■"/>
              <a:defRPr/>
            </a:lvl6pPr>
            <a:lvl7pPr marL="4267093" lvl="6" indent="-753514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7pPr>
            <a:lvl8pPr marL="4876678" lvl="7" indent="-753514">
              <a:spcBef>
                <a:spcPts val="0"/>
              </a:spcBef>
              <a:spcAft>
                <a:spcPts val="0"/>
              </a:spcAft>
              <a:buSzPts val="5300"/>
              <a:buChar char="○"/>
              <a:defRPr/>
            </a:lvl8pPr>
            <a:lvl9pPr marL="5486263" lvl="8" indent="-753514">
              <a:spcBef>
                <a:spcPts val="0"/>
              </a:spcBef>
              <a:spcAft>
                <a:spcPts val="0"/>
              </a:spcAft>
              <a:buSzPts val="5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1" y="2848160"/>
            <a:ext cx="40898800" cy="366525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1"/>
            <a:ext cx="19199600" cy="2186505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marL="609585" lvl="0" indent="-753514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7066"/>
            </a:lvl1pPr>
            <a:lvl2pPr marL="1219170" lvl="1" indent="-694249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6133"/>
            </a:lvl2pPr>
            <a:lvl3pPr marL="1828754" lvl="2" indent="-694249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6133"/>
            </a:lvl3pPr>
            <a:lvl4pPr marL="2438339" lvl="3" indent="-694249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6133"/>
            </a:lvl4pPr>
            <a:lvl5pPr marL="3047924" lvl="4" indent="-694249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6133"/>
            </a:lvl5pPr>
            <a:lvl6pPr marL="3657509" lvl="5" indent="-694249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6133"/>
            </a:lvl6pPr>
            <a:lvl7pPr marL="4267093" lvl="6" indent="-694249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6133"/>
            </a:lvl7pPr>
            <a:lvl8pPr marL="4876678" lvl="7" indent="-694249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6133"/>
            </a:lvl8pPr>
            <a:lvl9pPr marL="5486263" lvl="8" indent="-694249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6133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1"/>
            <a:ext cx="19199600" cy="2186505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marL="609585" lvl="0" indent="-753514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7066"/>
            </a:lvl1pPr>
            <a:lvl2pPr marL="1219170" lvl="1" indent="-694249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6133"/>
            </a:lvl2pPr>
            <a:lvl3pPr marL="1828754" lvl="2" indent="-694249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6133"/>
            </a:lvl3pPr>
            <a:lvl4pPr marL="2438339" lvl="3" indent="-694249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6133"/>
            </a:lvl4pPr>
            <a:lvl5pPr marL="3047924" lvl="4" indent="-694249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6133"/>
            </a:lvl5pPr>
            <a:lvl6pPr marL="3657509" lvl="5" indent="-694249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6133"/>
            </a:lvl6pPr>
            <a:lvl7pPr marL="4267093" lvl="6" indent="-694249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6133"/>
            </a:lvl7pPr>
            <a:lvl8pPr marL="4876678" lvl="7" indent="-694249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6133"/>
            </a:lvl8pPr>
            <a:lvl9pPr marL="5486263" lvl="8" indent="-694249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6133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1" y="2848160"/>
            <a:ext cx="40898800" cy="366525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150"/>
          </a:xfrm>
          <a:prstGeom prst="rect">
            <a:avLst/>
          </a:prstGeom>
        </p:spPr>
        <p:txBody>
          <a:bodyPr spcFirstLastPara="1" wrap="square" lIns="346300" tIns="346300" rIns="346300" bIns="3463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100"/>
              <a:buNone/>
              <a:defRPr sz="12133"/>
            </a:lvl1pPr>
            <a:lvl2pPr lvl="1">
              <a:spcBef>
                <a:spcPts val="0"/>
              </a:spcBef>
              <a:spcAft>
                <a:spcPts val="0"/>
              </a:spcAft>
              <a:buSzPts val="9100"/>
              <a:buNone/>
              <a:defRPr sz="12133"/>
            </a:lvl2pPr>
            <a:lvl3pPr lvl="2">
              <a:spcBef>
                <a:spcPts val="0"/>
              </a:spcBef>
              <a:spcAft>
                <a:spcPts val="0"/>
              </a:spcAft>
              <a:buSzPts val="9100"/>
              <a:buNone/>
              <a:defRPr sz="12133"/>
            </a:lvl3pPr>
            <a:lvl4pPr lvl="3">
              <a:spcBef>
                <a:spcPts val="0"/>
              </a:spcBef>
              <a:spcAft>
                <a:spcPts val="0"/>
              </a:spcAft>
              <a:buSzPts val="9100"/>
              <a:buNone/>
              <a:defRPr sz="12133"/>
            </a:lvl4pPr>
            <a:lvl5pPr lvl="4">
              <a:spcBef>
                <a:spcPts val="0"/>
              </a:spcBef>
              <a:spcAft>
                <a:spcPts val="0"/>
              </a:spcAft>
              <a:buSzPts val="9100"/>
              <a:buNone/>
              <a:defRPr sz="12133"/>
            </a:lvl5pPr>
            <a:lvl6pPr lvl="5">
              <a:spcBef>
                <a:spcPts val="0"/>
              </a:spcBef>
              <a:spcAft>
                <a:spcPts val="0"/>
              </a:spcAft>
              <a:buSzPts val="9100"/>
              <a:buNone/>
              <a:defRPr sz="12133"/>
            </a:lvl6pPr>
            <a:lvl7pPr lvl="6">
              <a:spcBef>
                <a:spcPts val="0"/>
              </a:spcBef>
              <a:spcAft>
                <a:spcPts val="0"/>
              </a:spcAft>
              <a:buSzPts val="9100"/>
              <a:buNone/>
              <a:defRPr sz="12133"/>
            </a:lvl7pPr>
            <a:lvl8pPr lvl="7">
              <a:spcBef>
                <a:spcPts val="0"/>
              </a:spcBef>
              <a:spcAft>
                <a:spcPts val="0"/>
              </a:spcAft>
              <a:buSzPts val="9100"/>
              <a:buNone/>
              <a:defRPr sz="12133"/>
            </a:lvl8pPr>
            <a:lvl9pPr lvl="8">
              <a:spcBef>
                <a:spcPts val="0"/>
              </a:spcBef>
              <a:spcAft>
                <a:spcPts val="0"/>
              </a:spcAft>
              <a:buSzPts val="9100"/>
              <a:buNone/>
              <a:defRPr sz="12133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marL="609585" lvl="0" indent="-694249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6133"/>
            </a:lvl1pPr>
            <a:lvl2pPr marL="1219170" lvl="1" indent="-694249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6133"/>
            </a:lvl2pPr>
            <a:lvl3pPr marL="1828754" lvl="2" indent="-694249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6133"/>
            </a:lvl3pPr>
            <a:lvl4pPr marL="2438339" lvl="3" indent="-694249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6133"/>
            </a:lvl4pPr>
            <a:lvl5pPr marL="3047924" lvl="4" indent="-694249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6133"/>
            </a:lvl5pPr>
            <a:lvl6pPr marL="3657509" lvl="5" indent="-694249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6133"/>
            </a:lvl6pPr>
            <a:lvl7pPr marL="4267093" lvl="6" indent="-694249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6133"/>
            </a:lvl7pPr>
            <a:lvl8pPr marL="4876678" lvl="7" indent="-694249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6133"/>
            </a:lvl8pPr>
            <a:lvl9pPr marL="5486263" lvl="8" indent="-694249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6133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1" y="2880960"/>
            <a:ext cx="30565600" cy="2618145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200"/>
              <a:buNone/>
              <a:defRPr sz="24266"/>
            </a:lvl1pPr>
            <a:lvl2pPr lvl="1">
              <a:spcBef>
                <a:spcPts val="0"/>
              </a:spcBef>
              <a:spcAft>
                <a:spcPts val="0"/>
              </a:spcAft>
              <a:buSzPts val="18200"/>
              <a:buNone/>
              <a:defRPr sz="24266"/>
            </a:lvl2pPr>
            <a:lvl3pPr lvl="2">
              <a:spcBef>
                <a:spcPts val="0"/>
              </a:spcBef>
              <a:spcAft>
                <a:spcPts val="0"/>
              </a:spcAft>
              <a:buSzPts val="18200"/>
              <a:buNone/>
              <a:defRPr sz="24266"/>
            </a:lvl3pPr>
            <a:lvl4pPr lvl="3">
              <a:spcBef>
                <a:spcPts val="0"/>
              </a:spcBef>
              <a:spcAft>
                <a:spcPts val="0"/>
              </a:spcAft>
              <a:buSzPts val="18200"/>
              <a:buNone/>
              <a:defRPr sz="24266"/>
            </a:lvl4pPr>
            <a:lvl5pPr lvl="4">
              <a:spcBef>
                <a:spcPts val="0"/>
              </a:spcBef>
              <a:spcAft>
                <a:spcPts val="0"/>
              </a:spcAft>
              <a:buSzPts val="18200"/>
              <a:buNone/>
              <a:defRPr sz="24266"/>
            </a:lvl5pPr>
            <a:lvl6pPr lvl="5">
              <a:spcBef>
                <a:spcPts val="0"/>
              </a:spcBef>
              <a:spcAft>
                <a:spcPts val="0"/>
              </a:spcAft>
              <a:buSzPts val="18200"/>
              <a:buNone/>
              <a:defRPr sz="24266"/>
            </a:lvl6pPr>
            <a:lvl7pPr lvl="6">
              <a:spcBef>
                <a:spcPts val="0"/>
              </a:spcBef>
              <a:spcAft>
                <a:spcPts val="0"/>
              </a:spcAft>
              <a:buSzPts val="18200"/>
              <a:buNone/>
              <a:defRPr sz="24266"/>
            </a:lvl7pPr>
            <a:lvl8pPr lvl="7">
              <a:spcBef>
                <a:spcPts val="0"/>
              </a:spcBef>
              <a:spcAft>
                <a:spcPts val="0"/>
              </a:spcAft>
              <a:buSzPts val="18200"/>
              <a:buNone/>
              <a:defRPr sz="24266"/>
            </a:lvl8pPr>
            <a:lvl9pPr lvl="8">
              <a:spcBef>
                <a:spcPts val="0"/>
              </a:spcBef>
              <a:spcAft>
                <a:spcPts val="0"/>
              </a:spcAft>
              <a:buSzPts val="18200"/>
              <a:buNone/>
              <a:defRPr sz="24266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61733" tIns="461733" rIns="461733" bIns="4617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1"/>
            <a:ext cx="19416800" cy="9486450"/>
          </a:xfrm>
          <a:prstGeom prst="rect">
            <a:avLst/>
          </a:prstGeom>
        </p:spPr>
        <p:txBody>
          <a:bodyPr spcFirstLastPara="1" wrap="square" lIns="346300" tIns="346300" rIns="346300" bIns="3463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21199"/>
            </a:lvl1pPr>
            <a:lvl2pPr lvl="1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21199"/>
            </a:lvl2pPr>
            <a:lvl3pPr lvl="2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21199"/>
            </a:lvl3pPr>
            <a:lvl4pPr lvl="3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21199"/>
            </a:lvl4pPr>
            <a:lvl5pPr lvl="4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21199"/>
            </a:lvl5pPr>
            <a:lvl6pPr lvl="5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21199"/>
            </a:lvl6pPr>
            <a:lvl7pPr lvl="6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21199"/>
            </a:lvl7pPr>
            <a:lvl8pPr lvl="7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21199"/>
            </a:lvl8pPr>
            <a:lvl9pPr lvl="8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21199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1"/>
            <a:ext cx="19416800" cy="7904700"/>
          </a:xfrm>
          <a:prstGeom prst="rect">
            <a:avLst/>
          </a:prstGeom>
        </p:spPr>
        <p:txBody>
          <a:bodyPr spcFirstLastPara="1" wrap="square" lIns="346300" tIns="346300" rIns="346300" bIns="3463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1"/>
            <a:ext cx="18417600" cy="2364885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marL="609585" lvl="0" indent="-880511">
              <a:spcBef>
                <a:spcPts val="0"/>
              </a:spcBef>
              <a:spcAft>
                <a:spcPts val="0"/>
              </a:spcAft>
              <a:buSzPts val="6800"/>
              <a:buChar char="●"/>
              <a:defRPr/>
            </a:lvl1pPr>
            <a:lvl2pPr marL="1219170" lvl="1" indent="-753514">
              <a:spcBef>
                <a:spcPts val="0"/>
              </a:spcBef>
              <a:spcAft>
                <a:spcPts val="0"/>
              </a:spcAft>
              <a:buSzPts val="5300"/>
              <a:buChar char="○"/>
              <a:defRPr/>
            </a:lvl2pPr>
            <a:lvl3pPr marL="1828754" lvl="2" indent="-753514">
              <a:spcBef>
                <a:spcPts val="0"/>
              </a:spcBef>
              <a:spcAft>
                <a:spcPts val="0"/>
              </a:spcAft>
              <a:buSzPts val="5300"/>
              <a:buChar char="■"/>
              <a:defRPr/>
            </a:lvl3pPr>
            <a:lvl4pPr marL="2438339" lvl="3" indent="-753514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4pPr>
            <a:lvl5pPr marL="3047924" lvl="4" indent="-753514">
              <a:spcBef>
                <a:spcPts val="0"/>
              </a:spcBef>
              <a:spcAft>
                <a:spcPts val="0"/>
              </a:spcAft>
              <a:buSzPts val="5300"/>
              <a:buChar char="○"/>
              <a:defRPr/>
            </a:lvl5pPr>
            <a:lvl6pPr marL="3657509" lvl="5" indent="-753514">
              <a:spcBef>
                <a:spcPts val="0"/>
              </a:spcBef>
              <a:spcAft>
                <a:spcPts val="0"/>
              </a:spcAft>
              <a:buSzPts val="5300"/>
              <a:buChar char="■"/>
              <a:defRPr/>
            </a:lvl6pPr>
            <a:lvl7pPr marL="4267093" lvl="6" indent="-753514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7pPr>
            <a:lvl8pPr marL="4876678" lvl="7" indent="-753514">
              <a:spcBef>
                <a:spcPts val="0"/>
              </a:spcBef>
              <a:spcAft>
                <a:spcPts val="0"/>
              </a:spcAft>
              <a:buSzPts val="5300"/>
              <a:buChar char="○"/>
              <a:defRPr/>
            </a:lvl8pPr>
            <a:lvl9pPr marL="5486263" lvl="8" indent="-753514">
              <a:spcBef>
                <a:spcPts val="0"/>
              </a:spcBef>
              <a:spcAft>
                <a:spcPts val="0"/>
              </a:spcAft>
              <a:buSzPts val="5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1" y="27075680"/>
            <a:ext cx="28794400" cy="38727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1" y="2848160"/>
            <a:ext cx="40898800" cy="36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6300" tIns="346300" rIns="346300" bIns="3463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1" y="7375841"/>
            <a:ext cx="40898800" cy="2186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6300" tIns="346300" rIns="346300" bIns="346300" anchor="t" anchorCtr="0">
            <a:normAutofit/>
          </a:bodyPr>
          <a:lstStyle>
            <a:lvl1pPr marL="457200" lvl="0" indent="-66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00"/>
              <a:buChar char="●"/>
              <a:defRPr sz="6800">
                <a:solidFill>
                  <a:schemeClr val="dk2"/>
                </a:solidFill>
              </a:defRPr>
            </a:lvl1pPr>
            <a:lvl2pPr marL="914400" lvl="1" indent="-565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○"/>
              <a:defRPr sz="5300">
                <a:solidFill>
                  <a:schemeClr val="dk2"/>
                </a:solidFill>
              </a:defRPr>
            </a:lvl2pPr>
            <a:lvl3pPr marL="1371600" lvl="2" indent="-565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■"/>
              <a:defRPr sz="5300">
                <a:solidFill>
                  <a:schemeClr val="dk2"/>
                </a:solidFill>
              </a:defRPr>
            </a:lvl3pPr>
            <a:lvl4pPr marL="1828800" lvl="3" indent="-565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●"/>
              <a:defRPr sz="5300">
                <a:solidFill>
                  <a:schemeClr val="dk2"/>
                </a:solidFill>
              </a:defRPr>
            </a:lvl4pPr>
            <a:lvl5pPr marL="2286000" lvl="4" indent="-565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○"/>
              <a:defRPr sz="5300">
                <a:solidFill>
                  <a:schemeClr val="dk2"/>
                </a:solidFill>
              </a:defRPr>
            </a:lvl5pPr>
            <a:lvl6pPr marL="2743200" lvl="5" indent="-565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■"/>
              <a:defRPr sz="5300">
                <a:solidFill>
                  <a:schemeClr val="dk2"/>
                </a:solidFill>
              </a:defRPr>
            </a:lvl6pPr>
            <a:lvl7pPr marL="3200400" lvl="6" indent="-565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●"/>
              <a:defRPr sz="5300">
                <a:solidFill>
                  <a:schemeClr val="dk2"/>
                </a:solidFill>
              </a:defRPr>
            </a:lvl7pPr>
            <a:lvl8pPr marL="3657600" lvl="7" indent="-565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○"/>
              <a:defRPr sz="5300">
                <a:solidFill>
                  <a:schemeClr val="dk2"/>
                </a:solidFill>
              </a:defRPr>
            </a:lvl8pPr>
            <a:lvl9pPr marL="4114800" lvl="8" indent="-565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■"/>
              <a:defRPr sz="5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9" y="29844588"/>
            <a:ext cx="26336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6300" tIns="346300" rIns="346300" bIns="346300" anchor="ctr" anchorCtr="0">
            <a:normAutofit/>
          </a:bodyPr>
          <a:lstStyle>
            <a:lvl1pPr lvl="0" algn="r">
              <a:buNone/>
              <a:defRPr sz="5067">
                <a:solidFill>
                  <a:schemeClr val="dk2"/>
                </a:solidFill>
              </a:defRPr>
            </a:lvl1pPr>
            <a:lvl2pPr lvl="1" algn="r">
              <a:buNone/>
              <a:defRPr sz="5067">
                <a:solidFill>
                  <a:schemeClr val="dk2"/>
                </a:solidFill>
              </a:defRPr>
            </a:lvl2pPr>
            <a:lvl3pPr lvl="2" algn="r">
              <a:buNone/>
              <a:defRPr sz="5067">
                <a:solidFill>
                  <a:schemeClr val="dk2"/>
                </a:solidFill>
              </a:defRPr>
            </a:lvl3pPr>
            <a:lvl4pPr lvl="3" algn="r">
              <a:buNone/>
              <a:defRPr sz="5067">
                <a:solidFill>
                  <a:schemeClr val="dk2"/>
                </a:solidFill>
              </a:defRPr>
            </a:lvl4pPr>
            <a:lvl5pPr lvl="4" algn="r">
              <a:buNone/>
              <a:defRPr sz="5067">
                <a:solidFill>
                  <a:schemeClr val="dk2"/>
                </a:solidFill>
              </a:defRPr>
            </a:lvl5pPr>
            <a:lvl6pPr lvl="5" algn="r">
              <a:buNone/>
              <a:defRPr sz="5067">
                <a:solidFill>
                  <a:schemeClr val="dk2"/>
                </a:solidFill>
              </a:defRPr>
            </a:lvl6pPr>
            <a:lvl7pPr lvl="6" algn="r">
              <a:buNone/>
              <a:defRPr sz="5067">
                <a:solidFill>
                  <a:schemeClr val="dk2"/>
                </a:solidFill>
              </a:defRPr>
            </a:lvl7pPr>
            <a:lvl8pPr lvl="7" algn="r">
              <a:buNone/>
              <a:defRPr sz="5067">
                <a:solidFill>
                  <a:schemeClr val="dk2"/>
                </a:solidFill>
              </a:defRPr>
            </a:lvl8pPr>
            <a:lvl9pPr lvl="8" algn="r">
              <a:buNone/>
              <a:defRPr sz="5067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439" y="29272643"/>
            <a:ext cx="5106244" cy="2086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1493" y="28172688"/>
            <a:ext cx="2468880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32618" y="28539322"/>
            <a:ext cx="1975156" cy="201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50435" y="28444342"/>
            <a:ext cx="4632252" cy="9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3480803" y="30984166"/>
            <a:ext cx="966153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project is funded by the National Science Foundation, grant #2201215. Any opinions, findings, and conclusions or recommendations expressed in these materials are those of the author(s) and do not necessarily reflect the views of the National Science Foundation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2397792" y="24214234"/>
            <a:ext cx="11299399" cy="421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Corey Schimpf, </a:t>
            </a:r>
            <a:r>
              <a:rPr lang="en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</a:t>
            </a: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University at Buffalo</a:t>
            </a:r>
            <a:endParaRPr sz="32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5000"/>
              </a:lnSpc>
            </a:pP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Shanna Daly, </a:t>
            </a:r>
            <a:r>
              <a:rPr lang="en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Co-PI</a:t>
            </a: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University of Michigan</a:t>
            </a:r>
            <a:endParaRPr sz="32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5000"/>
              </a:lnSpc>
            </a:pP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Annie Fan, </a:t>
            </a:r>
            <a:r>
              <a:rPr lang="en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</a:t>
            </a: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University at Buffalo</a:t>
            </a:r>
            <a:endParaRPr sz="32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5000"/>
              </a:lnSpc>
            </a:pP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Leslie Bondaryk, </a:t>
            </a:r>
            <a:r>
              <a:rPr lang="en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 lead </a:t>
            </a: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Concord Consortium</a:t>
            </a:r>
            <a:endParaRPr sz="32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5000"/>
              </a:lnSpc>
            </a:pP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Stephanie Harmon, </a:t>
            </a:r>
            <a:r>
              <a:rPr lang="en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Curr. Dev. </a:t>
            </a: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Concord Consortium</a:t>
            </a:r>
            <a:endParaRPr sz="32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5000"/>
              </a:lnSpc>
            </a:pP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Carolyn Giroux, </a:t>
            </a:r>
            <a:r>
              <a:rPr lang="en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Curr. Dev. </a:t>
            </a:r>
            <a:r>
              <a:rPr lang="en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University of Michigan </a:t>
            </a:r>
          </a:p>
          <a:p>
            <a:pPr>
              <a:lnSpc>
                <a:spcPct val="115000"/>
              </a:lnSpc>
            </a:pPr>
            <a:r>
              <a:rPr lang="en-US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Jacquie Handley </a:t>
            </a:r>
            <a:r>
              <a:rPr lang="en-US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PD Dev </a:t>
            </a:r>
            <a:r>
              <a:rPr lang="en-US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Purdue University</a:t>
            </a:r>
            <a:endParaRPr lang="en" sz="32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8344624" y="20271836"/>
            <a:ext cx="7005600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4500" dirty="0">
                <a:latin typeface="Verdana" panose="020B0604030504040204" pitchFamily="34" charset="0"/>
                <a:ea typeface="Verdana" panose="020B0604030504040204" pitchFamily="34" charset="0"/>
              </a:rPr>
              <a:t>Curriculum Overview</a:t>
            </a:r>
            <a:endParaRPr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3CBD0-3F48-2ED1-77AB-EF89F4F8492F}"/>
              </a:ext>
            </a:extLst>
          </p:cNvPr>
          <p:cNvSpPr txBox="1"/>
          <p:nvPr/>
        </p:nvSpPr>
        <p:spPr>
          <a:xfrm>
            <a:off x="473625" y="6767009"/>
            <a:ext cx="1066511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spcBef>
                <a:spcPts val="800"/>
              </a:spcBef>
              <a:buFont typeface="+mj-lt"/>
              <a:buAutoNum type="arabicPeriod"/>
            </a:pP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Conduct </a:t>
            </a: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fundamental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design-based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 research with secondary students</a:t>
            </a:r>
          </a:p>
          <a:p>
            <a:pPr marL="742950" indent="-742950">
              <a:spcBef>
                <a:spcPts val="800"/>
              </a:spcBef>
              <a:buFont typeface="+mj-lt"/>
              <a:buAutoNum type="arabicPeriod"/>
            </a:pP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Develop design challenges for complex </a:t>
            </a: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Earth science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problems</a:t>
            </a:r>
          </a:p>
          <a:p>
            <a:pPr marL="742950" indent="-742950">
              <a:spcBef>
                <a:spcPts val="800"/>
              </a:spcBef>
              <a:buFont typeface="+mj-lt"/>
              <a:buAutoNum type="arabicPeriod"/>
            </a:pP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Develop Mobile Design Studio as a Collaborative </a:t>
            </a: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Front-End Design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Platform</a:t>
            </a:r>
          </a:p>
          <a:p>
            <a:pPr marL="742950" indent="-742950">
              <a:spcBef>
                <a:spcPts val="800"/>
              </a:spcBef>
              <a:buFont typeface="+mj-lt"/>
              <a:buAutoNum type="arabicPeriod"/>
            </a:pP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Develop and integrate an </a:t>
            </a: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AI-powered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 design mentor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E1E8D-BCBD-0597-F087-34A08CDC1821}"/>
              </a:ext>
            </a:extLst>
          </p:cNvPr>
          <p:cNvSpPr txBox="1"/>
          <p:nvPr/>
        </p:nvSpPr>
        <p:spPr>
          <a:xfrm>
            <a:off x="465524" y="14982883"/>
            <a:ext cx="11299399" cy="17430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RQ1: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How do students engage in design thinking in the project? What informed designer behaviors related to social and contextual awareness and creativity are promoted through the intervention?</a:t>
            </a:r>
          </a:p>
          <a:p>
            <a:pPr>
              <a:spcBef>
                <a:spcPts val="1600"/>
              </a:spcBef>
            </a:pPr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1600"/>
              </a:spcBef>
            </a:pP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RQ2: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In what ways and to what extent do students integrate science, engineering, and social considerations, into their understanding of the problem, concept generation and justification?</a:t>
            </a:r>
          </a:p>
          <a:p>
            <a:pPr>
              <a:spcBef>
                <a:spcPts val="1600"/>
              </a:spcBef>
            </a:pPr>
            <a:endParaRPr lang="en-US" sz="3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1600"/>
              </a:spcBef>
            </a:pPr>
            <a:endParaRPr lang="en-US" sz="3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1600"/>
              </a:spcBef>
            </a:pPr>
            <a:endParaRPr lang="en-US" sz="3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1600"/>
              </a:spcBef>
            </a:pPr>
            <a:endParaRPr lang="en-US" sz="3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1600"/>
              </a:spcBef>
            </a:pPr>
            <a:endParaRPr lang="en-US" sz="3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1600"/>
              </a:spcBef>
            </a:pPr>
            <a:endParaRPr lang="en-US" sz="3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1600"/>
              </a:spcBef>
            </a:pP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RQ3: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How do students interact with the design mentor while designing, and to what extent do students’ design practices, and STEM integration outcomes differ across versions of the design mentor?</a:t>
            </a:r>
          </a:p>
          <a:p>
            <a:pPr>
              <a:spcBef>
                <a:spcPts val="1600"/>
              </a:spcBef>
            </a:pPr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RQ4: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In what ways and to what extent do these design activities, impact students’ interests, perceptions of science and engineering and engineering self-efficacy? </a:t>
            </a:r>
            <a:endParaRPr lang="en-US" sz="261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CC52-4406-27D3-3504-596580CF1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9026" y="6957708"/>
            <a:ext cx="19240644" cy="128678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DEB0D-A80D-EC12-D773-D35C53F16B08}"/>
              </a:ext>
            </a:extLst>
          </p:cNvPr>
          <p:cNvGrpSpPr/>
          <p:nvPr/>
        </p:nvGrpSpPr>
        <p:grpSpPr>
          <a:xfrm>
            <a:off x="34240135" y="15570827"/>
            <a:ext cx="7289077" cy="4274213"/>
            <a:chOff x="33882537" y="12912785"/>
            <a:chExt cx="7289077" cy="4274213"/>
          </a:xfrm>
        </p:grpSpPr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E30C1E6C-DC8D-0C62-8BA9-2757DD74A58F}"/>
                </a:ext>
              </a:extLst>
            </p:cNvPr>
            <p:cNvSpPr/>
            <p:nvPr/>
          </p:nvSpPr>
          <p:spPr>
            <a:xfrm>
              <a:off x="36904414" y="12912785"/>
              <a:ext cx="4267200" cy="2150534"/>
            </a:xfrm>
            <a:prstGeom prst="wedgeRectCallout">
              <a:avLst>
                <a:gd name="adj1" fmla="val -69812"/>
                <a:gd name="adj2" fmla="val -235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452B2E4F-9628-9BC4-5613-9504675CA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2537" y="12952235"/>
              <a:ext cx="2183015" cy="4234763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3C018BF6-C863-0DE1-6421-751FE54F8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4847" y="13135206"/>
              <a:ext cx="3969367" cy="1788188"/>
            </a:xfrm>
            <a:prstGeom prst="rect">
              <a:avLst/>
            </a:prstGeom>
          </p:spPr>
        </p:pic>
      </p:grpSp>
      <p:sp>
        <p:nvSpPr>
          <p:cNvPr id="16" name="Google Shape;69;p13">
            <a:extLst>
              <a:ext uri="{FF2B5EF4-FFF2-40B4-BE49-F238E27FC236}">
                <a16:creationId xmlns:a16="http://schemas.microsoft.com/office/drawing/2014/main" id="{2F8756E4-0472-6D1E-7E8B-CF13E42F0B37}"/>
              </a:ext>
            </a:extLst>
          </p:cNvPr>
          <p:cNvSpPr txBox="1"/>
          <p:nvPr/>
        </p:nvSpPr>
        <p:spPr>
          <a:xfrm>
            <a:off x="32781867" y="19802832"/>
            <a:ext cx="6136551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4500" dirty="0">
                <a:latin typeface="Verdana" panose="020B0604030504040204" pitchFamily="34" charset="0"/>
                <a:ea typeface="Verdana" panose="020B0604030504040204" pitchFamily="34" charset="0"/>
              </a:rPr>
              <a:t>Design Mentor</a:t>
            </a:r>
            <a:endParaRPr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Google Shape;69;p13">
            <a:extLst>
              <a:ext uri="{FF2B5EF4-FFF2-40B4-BE49-F238E27FC236}">
                <a16:creationId xmlns:a16="http://schemas.microsoft.com/office/drawing/2014/main" id="{3B3DBB85-E0A1-285D-A5FB-05B68952659F}"/>
              </a:ext>
            </a:extLst>
          </p:cNvPr>
          <p:cNvSpPr txBox="1"/>
          <p:nvPr/>
        </p:nvSpPr>
        <p:spPr>
          <a:xfrm>
            <a:off x="33476581" y="12626069"/>
            <a:ext cx="9031980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4500" dirty="0">
                <a:latin typeface="Verdana" panose="020B0604030504040204" pitchFamily="34" charset="0"/>
                <a:ea typeface="Verdana" panose="020B0604030504040204" pitchFamily="34" charset="0"/>
              </a:rPr>
              <a:t>MODS student interface view</a:t>
            </a:r>
            <a:endParaRPr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1A978-F2DA-631D-223B-60219F2FBDC0}"/>
              </a:ext>
            </a:extLst>
          </p:cNvPr>
          <p:cNvSpPr/>
          <p:nvPr/>
        </p:nvSpPr>
        <p:spPr>
          <a:xfrm>
            <a:off x="-41781" y="5207"/>
            <a:ext cx="43965008" cy="4672514"/>
          </a:xfrm>
          <a:prstGeom prst="rect">
            <a:avLst/>
          </a:prstGeom>
          <a:solidFill>
            <a:srgbClr val="5A8A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5450550" y="715518"/>
            <a:ext cx="33215920" cy="347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" sz="9600" dirty="0">
                <a:solidFill>
                  <a:schemeClr val="bg1"/>
                </a:solidFill>
                <a:latin typeface="Avenir Next LT Pro Demi" panose="020B0704020202020204" pitchFamily="34" charset="0"/>
                <a:ea typeface="Calibri"/>
                <a:cs typeface="Calibri"/>
                <a:sym typeface="Calibri"/>
              </a:rPr>
              <a:t>Supporting Secondary Students Earth Science Knowledge and Engineering Design Skills with Mobile Design Studio</a:t>
            </a:r>
            <a:endParaRPr sz="2613" dirty="0">
              <a:solidFill>
                <a:schemeClr val="bg1"/>
              </a:solidFill>
              <a:latin typeface="Avenir Next LT Pro Demi" panose="020B0704020202020204" pitchFamily="34" charset="0"/>
            </a:endParaRPr>
          </a:p>
          <a:p>
            <a:pPr algn="ctr"/>
            <a:endParaRPr sz="2613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1548289" y="4954377"/>
            <a:ext cx="851579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Objectives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D3312C-A875-DFA7-8EFB-EC48DD673040}"/>
              </a:ext>
            </a:extLst>
          </p:cNvPr>
          <p:cNvSpPr/>
          <p:nvPr/>
        </p:nvSpPr>
        <p:spPr>
          <a:xfrm>
            <a:off x="292907" y="4972408"/>
            <a:ext cx="11299399" cy="1479940"/>
          </a:xfrm>
          <a:prstGeom prst="rect">
            <a:avLst/>
          </a:prstGeom>
          <a:solidFill>
            <a:srgbClr val="83A7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" rtlCol="0" anchor="ctr"/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Avenir Next LT Pro Light" panose="020B0304020202020204" pitchFamily="34" charset="0"/>
                <a:ea typeface="Verdana" panose="020B0604030504040204" pitchFamily="34" charset="0"/>
              </a:rPr>
              <a:t>Project Objectives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98E54B-2EB2-2B10-BE69-1430A634993E}"/>
              </a:ext>
            </a:extLst>
          </p:cNvPr>
          <p:cNvSpPr/>
          <p:nvPr/>
        </p:nvSpPr>
        <p:spPr>
          <a:xfrm>
            <a:off x="292907" y="13168997"/>
            <a:ext cx="11299399" cy="1479940"/>
          </a:xfrm>
          <a:prstGeom prst="rect">
            <a:avLst/>
          </a:prstGeom>
          <a:solidFill>
            <a:srgbClr val="83A7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" rtlCol="0" anchor="ctr"/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Avenir Next LT Pro Light" panose="020B0304020202020204" pitchFamily="34" charset="0"/>
                <a:ea typeface="Verdana" panose="020B0604030504040204" pitchFamily="34" charset="0"/>
              </a:rPr>
              <a:t>Research 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B8FDBA-94B7-2628-8D0E-85259C4B095D}"/>
              </a:ext>
            </a:extLst>
          </p:cNvPr>
          <p:cNvSpPr/>
          <p:nvPr/>
        </p:nvSpPr>
        <p:spPr>
          <a:xfrm>
            <a:off x="12229026" y="4981013"/>
            <a:ext cx="19240644" cy="1479940"/>
          </a:xfrm>
          <a:prstGeom prst="rect">
            <a:avLst/>
          </a:prstGeom>
          <a:solidFill>
            <a:srgbClr val="83A7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" rtlCol="0" anchor="ctr"/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Avenir Next LT Pro Light" panose="020B0304020202020204" pitchFamily="34" charset="0"/>
                <a:ea typeface="Verdana" panose="020B0604030504040204" pitchFamily="34" charset="0"/>
              </a:rPr>
              <a:t>What We’ve Done So Far</a:t>
            </a:r>
          </a:p>
        </p:txBody>
      </p:sp>
      <p:sp>
        <p:nvSpPr>
          <p:cNvPr id="28" name="Google Shape;69;p13">
            <a:extLst>
              <a:ext uri="{FF2B5EF4-FFF2-40B4-BE49-F238E27FC236}">
                <a16:creationId xmlns:a16="http://schemas.microsoft.com/office/drawing/2014/main" id="{262D0EC9-9AE5-970E-3BF3-A5830AD9F6B0}"/>
              </a:ext>
            </a:extLst>
          </p:cNvPr>
          <p:cNvSpPr txBox="1"/>
          <p:nvPr/>
        </p:nvSpPr>
        <p:spPr>
          <a:xfrm>
            <a:off x="19120063" y="30420842"/>
            <a:ext cx="7005600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4500" dirty="0">
                <a:latin typeface="Verdana" panose="020B0604030504040204" pitchFamily="34" charset="0"/>
                <a:ea typeface="Verdana" panose="020B0604030504040204" pitchFamily="34" charset="0"/>
              </a:rPr>
              <a:t>Development Plan</a:t>
            </a:r>
            <a:endParaRPr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E2F7C2-A5FF-724F-A1EB-55C2F610EE4C}"/>
              </a:ext>
            </a:extLst>
          </p:cNvPr>
          <p:cNvSpPr/>
          <p:nvPr/>
        </p:nvSpPr>
        <p:spPr>
          <a:xfrm>
            <a:off x="32106390" y="5003775"/>
            <a:ext cx="11491904" cy="1479940"/>
          </a:xfrm>
          <a:prstGeom prst="rect">
            <a:avLst/>
          </a:prstGeom>
          <a:solidFill>
            <a:srgbClr val="83A7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" rtlCol="0" anchor="ctr"/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Avenir Next LT Pro Light" panose="020B0304020202020204" pitchFamily="34" charset="0"/>
                <a:ea typeface="Verdana" panose="020B0604030504040204" pitchFamily="34" charset="0"/>
              </a:rPr>
              <a:t>MODS &amp; Design Mentor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35A885-E3E7-5C87-D8C5-B8A9978509FE}"/>
              </a:ext>
            </a:extLst>
          </p:cNvPr>
          <p:cNvSpPr/>
          <p:nvPr/>
        </p:nvSpPr>
        <p:spPr>
          <a:xfrm>
            <a:off x="32106390" y="21573663"/>
            <a:ext cx="11491904" cy="2467898"/>
          </a:xfrm>
          <a:prstGeom prst="rect">
            <a:avLst/>
          </a:prstGeom>
          <a:solidFill>
            <a:srgbClr val="83A7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Avenir Next LT Pro Light" panose="020B0304020202020204" pitchFamily="34" charset="0"/>
                <a:ea typeface="Verdana" panose="020B0604030504040204" pitchFamily="34" charset="0"/>
              </a:rPr>
              <a:t>Research Team &amp; Acknowledgements</a:t>
            </a:r>
          </a:p>
        </p:txBody>
      </p:sp>
      <p:sp>
        <p:nvSpPr>
          <p:cNvPr id="32" name="Google Shape;69;p13">
            <a:extLst>
              <a:ext uri="{FF2B5EF4-FFF2-40B4-BE49-F238E27FC236}">
                <a16:creationId xmlns:a16="http://schemas.microsoft.com/office/drawing/2014/main" id="{FD9DD2DA-91F7-D74C-8F7C-A928681B2EE8}"/>
              </a:ext>
            </a:extLst>
          </p:cNvPr>
          <p:cNvSpPr txBox="1"/>
          <p:nvPr/>
        </p:nvSpPr>
        <p:spPr>
          <a:xfrm>
            <a:off x="36594668" y="17823418"/>
            <a:ext cx="6136551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4500" dirty="0">
                <a:latin typeface="Verdana" panose="020B0604030504040204" pitchFamily="34" charset="0"/>
                <a:ea typeface="Verdana" panose="020B0604030504040204" pitchFamily="34" charset="0"/>
              </a:rPr>
              <a:t>Agent Architecture</a:t>
            </a:r>
            <a:endParaRPr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EAC295-44C3-AC72-9536-3F2C900E24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41660" y="22498133"/>
            <a:ext cx="19798125" cy="735406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DEE6BD4-F6EF-9824-5280-86AC95266E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37296" y="7469826"/>
            <a:ext cx="10805041" cy="5216809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01B009BA-2975-8D05-CBEA-D007D3037B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6488" y="22331058"/>
            <a:ext cx="5468123" cy="2734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1EDF43-5210-DD82-06DF-ABA5A624DBB7}"/>
              </a:ext>
            </a:extLst>
          </p:cNvPr>
          <p:cNvSpPr txBox="1"/>
          <p:nvPr/>
        </p:nvSpPr>
        <p:spPr>
          <a:xfrm>
            <a:off x="2988977" y="25065120"/>
            <a:ext cx="492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Design Heuristic Cards Example</a:t>
            </a:r>
          </a:p>
        </p:txBody>
      </p:sp>
    </p:spTree>
    <p:extLst>
      <p:ext uri="{BB962C8B-B14F-4D97-AF65-F5344CB8AC3E}">
        <p14:creationId xmlns:p14="http://schemas.microsoft.com/office/powerpoint/2010/main" val="2379361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315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Demi</vt:lpstr>
      <vt:lpstr>Avenir Next LT Pro Light</vt:lpstr>
      <vt:lpstr>Verdana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Corey Schimpf</cp:lastModifiedBy>
  <cp:revision>8</cp:revision>
  <dcterms:modified xsi:type="dcterms:W3CDTF">2023-06-19T15:44:11Z</dcterms:modified>
</cp:coreProperties>
</file>