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a61fbd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a61fbd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61fbd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61fbd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92dcd9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92dcd9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2dcd9c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2dcd9c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92dcd9c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92dcd9c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2dcd9c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2dcd9c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92dcd9c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92dcd9c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2dcd9c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2dcd9c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92dcd9c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92dcd9c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92dcd9c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92dcd9c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bcc347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bcc347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92dcd9c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92dcd9c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2dcd9c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92dcd9c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92dcd9c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92dcd9c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2dcd9c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92dcd9c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92dcd9c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92dcd9c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2dcd9cc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2dcd9cc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92dcd9c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92dcd9c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aa61fbd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aa61fbd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aa61fbd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aa61fbd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a61fbd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a61fbd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bcc3474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bcc3474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aa61fbdf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aa61fbd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aa61fbdf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aa61fbdf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bcc347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bcc347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bcc3474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bcc3474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bcc3474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bcc3474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bcc3474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bcc3474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bcc3474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fbcc3474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a61fbd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a61fb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Treinamento DDoS Dataset 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Ribeiro Quiles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Ciência de Dados para Segurança 2021/2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de Classes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Devido ao tamanho do dataset foi preciso diminuí-lo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princípio, será utilizado 50% DDoS e 50% Benigno, sendo 500 de cada classe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Posteriormente pode ser necessário aumentar o número de amostras.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475" y="2461200"/>
            <a:ext cx="3353050" cy="25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dos Dados para o Treinamento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Diminuição do Dataset para 500 mil datapoints (20% oculto + 80% treino e teste)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50% ddos e 50% benigno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Exclusão de 6 características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FlowID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IP Destino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IP Origem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Porta Destino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Porta Origem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Normalização</a:t>
            </a:r>
            <a:r>
              <a:rPr lang="pt-BR"/>
              <a:t> dos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Troca das classes de “ddos” e “benign” para 1 e 0, respectivamente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969800" y="266475"/>
            <a:ext cx="49131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[6.0, 1724944.0, 3.0, 1.0, 360.0, 120.0, 120.0, 120.0, 120.0, 0.0, 120.0, 120.0, 120.0, 0.0, 278.2699032548303, 2.318915860456919, 574981.3333333334, 2771.371922592371, 578021.0, 572595.0, 1150616.0, 575308.0, 3836.7613947182067, 578021.0, 572595.0, 0.0, 0.0, 0.0, 0.0, 0.0, 0.0, 0.0, 0.0, 0.0, 60.0, 20.0, 1.7391868953426894, 0.5797289651142298, 120.0, 120.0, 120.0, 0.0, 0.0, 0.0, 1.0, 0.0, 0.0, 0.0, 0.0, 0.0, 0.0, 0.0, 150.0, 120.0, 120.0, 0.0, 0.0, 0.0, 0.0, 0.0, 0.0, 3.0, 360.0, 1.0, 120.0, -1.0, 64.0, 3.0, 0.0, 0.0, 0.0, 0.0, 0.0, 0.0, 0.0, 0.0, 0.0, 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de Treinamento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Processador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Intel(R) Core(TM) i7-8750H CPU @ 2.20GHz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Memória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16 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Sistema Operacional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Linux Mint 20.04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de Treinamento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modelos a serem treinados são baseados em 3 tipos: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KNN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RandomForest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realizar o treinamento utilizou-se o GridSearchCV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GridSearchCV é uma ferramenta utilizada para automatizar o processo de ajuste dos parâmetros de um algoritmo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início, decidiu-se que a classe positiva era a “ddos”, marcada como 1 (Problema Binário)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Treinamentos utilizando taxas de 80/20 e 50/50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Utilização do K-Folding para comparação de resultados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Foi utilizado K =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Escolha do “precision_score”  para a métrica do modelo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- Treinamento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Definição dos parâmetros para o GridSearch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 Vizinho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3 Vizinhos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5 Vizinhos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Estatísticas do Treinamento 80/20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678388"/>
            <a:ext cx="41445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572000" y="1416275"/>
            <a:ext cx="426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Treinamento 50/50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73613"/>
            <a:ext cx="42603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KNN- Resultados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Curva ROC - Treinamento 80/20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572000" y="1505700"/>
            <a:ext cx="4250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Curva ROC - Treinamento 50/50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50" y="1777175"/>
            <a:ext cx="3299800" cy="32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175" y="1776475"/>
            <a:ext cx="3301200" cy="3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KNN-Resultados 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505700"/>
            <a:ext cx="4225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Matriz de Confusão 80/20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4537500" y="1476125"/>
            <a:ext cx="42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Confusão 50/50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88" y="1917350"/>
            <a:ext cx="3970234" cy="29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438" y="1917350"/>
            <a:ext cx="3970234" cy="2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- Comparação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Autores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KNN com K = 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Precisão de 99.95%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Misclassification = 2295 de 4222227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Replicação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KNN com K =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Precisão de 99.12% e 98.93%, 80/20 e 50/50 respectivamente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</a:t>
            </a:r>
            <a:r>
              <a:rPr lang="pt-BR"/>
              <a:t> - Treinamento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Definição dos parâmetros para o GridSearch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50 Árvores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100 Árvores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Estatísticas do Treinamento 80/20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4572000" y="2094841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Treinamento 50/50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39400"/>
            <a:ext cx="42603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539400"/>
            <a:ext cx="4092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Apresentação do Dataset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Processamento dos dados para o Treinamento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Treinamento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Ambiente de Treinamento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Método de Treinamento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KNN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Treinamento 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Resultados e Comparação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RandomForest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Treinamento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Resultados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MLP 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Treinamento 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AutoNum type="alphaLcParenR"/>
            </a:pPr>
            <a:r>
              <a:rPr lang="pt-BR" sz="1135"/>
              <a:t>Resultados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Experimentação Modelos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arenR"/>
            </a:pPr>
            <a:r>
              <a:rPr lang="pt-BR" sz="1305"/>
              <a:t>Conclusão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</a:t>
            </a:r>
            <a:r>
              <a:rPr lang="pt-BR"/>
              <a:t>- Resultados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Curva ROC - Treinamento 80/20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4572000" y="1505700"/>
            <a:ext cx="4250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Curva ROC - Treinamento 50/50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25" y="1842300"/>
            <a:ext cx="3301200" cy="33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00" y="1842300"/>
            <a:ext cx="3301200" cy="3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</a:t>
            </a:r>
            <a:r>
              <a:rPr lang="pt-BR"/>
              <a:t>-Resultados 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505700"/>
            <a:ext cx="4225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Matriz de Confusão 80/20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4537500" y="1476125"/>
            <a:ext cx="42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Confusão 50/50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425" y="1861025"/>
            <a:ext cx="3970234" cy="29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5" y="1861024"/>
            <a:ext cx="3301200" cy="2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</a:t>
            </a:r>
            <a:r>
              <a:rPr lang="pt-BR"/>
              <a:t> - Comparação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Autores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n_estimators = 200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max_depth = 5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Precisão de 99.95%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Misclassification = 2315 de 4222227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Replicação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n_estimators = 100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max_depth = None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Precisão de 99.82% para ambos treinamentos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</a:t>
            </a:r>
            <a:r>
              <a:rPr lang="pt-BR"/>
              <a:t> - Treinamento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Definição dos parâmetros para o GridSearch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1000 Épocas, erro 0.01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5000 Épocas, erro 0.01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Estatísticas do Treinamento 80/20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4572000" y="2094841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Treinamento 50/50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2571750"/>
            <a:ext cx="42603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41519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</a:t>
            </a:r>
            <a:r>
              <a:rPr lang="pt-BR"/>
              <a:t>- Resultados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Curva ROC - Treinamento 80/20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4572000" y="1505700"/>
            <a:ext cx="4250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Curva ROC - Treinamento 50/50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50" y="1842300"/>
            <a:ext cx="3301200" cy="33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00" y="1842300"/>
            <a:ext cx="3301200" cy="3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</a:t>
            </a:r>
            <a:r>
              <a:rPr lang="pt-BR"/>
              <a:t>-Resultados 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505700"/>
            <a:ext cx="4225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Matriz de Confusão 80/20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4537500" y="1476125"/>
            <a:ext cx="42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Confusão 50/50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33" y="1914900"/>
            <a:ext cx="4101592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25" y="1914888"/>
            <a:ext cx="3970800" cy="29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Experimentação dos Modelos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Experimentação e obtenção de resultados para os 6 seguintes modelos: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KNN com 80/20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KNN com 50/50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80/20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RF com 50/50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MLP com 80/20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MLP com 50/50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Será passado os 20% restante do dataset original + arquivo pcap de DDOS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visualização de dados - Scatterplot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Selecionado 10 características + Classe: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SRC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DST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fl_dur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tot_fw_pk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tot_bw_pk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fl_byt_s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fl_pkt_s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fw_pkt_s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bw_pkt_s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pkt_size_avg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Classe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27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visualização de dados - Scatterplot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Selecionado 10 características + Classe: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SRC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DST 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fl_dur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tot_fw_pk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tot_bw_pk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fl_byt_s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fl_pkt_s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fw_pkt_s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bw_pkt_s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pkt_size_avg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Classe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9297"/>
          <a:stretch/>
        </p:blipFill>
        <p:spPr>
          <a:xfrm>
            <a:off x="0" y="901599"/>
            <a:ext cx="9144000" cy="42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visualização de dados - K-Means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 Clusters -&gt; Benigno e DDoS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 Dimensões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Src Port x Pkt Size Avg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Src Port bem diferente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50" y="2571750"/>
            <a:ext cx="2949475" cy="221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875" y="2571750"/>
            <a:ext cx="2949474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dataset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dataset é composto por 12794627 datapoints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Cada datapoint corresponde a um fluxo (ida e volta).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datapoints são compostos de 82 características, apresentadas nos próximos slides.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datapoints são classificados entre: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Benigno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dataset balanceado tem 51% DDoS e 49% Benigno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MLP ficou muito específico em acertar o DDoS, mas resulta em muitos Falso Positivos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Bons resultados obtidos para o dataset em questão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Dificuldade de colocar em prática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KNN e RF não atingem resultados muito expressivos quando testados com outros datasets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50" y="831175"/>
            <a:ext cx="7181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475" y="281638"/>
            <a:ext cx="4953826" cy="45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00" y="152400"/>
            <a:ext cx="5096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50" y="152400"/>
            <a:ext cx="51820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450" y="344550"/>
            <a:ext cx="5215276" cy="45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75" y="1359150"/>
            <a:ext cx="5264200" cy="2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 Dataset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969800" y="266475"/>
            <a:ext cx="49131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['624', '192.168.4.118-203.73.24.75-4504-80-6', '192.168.4.118', '4504', '203.73.24.75', '80', '6', '12/06/2010 08:34:32 AM', '3974862', '29', '44', '86.0', '59811.0', '86.0', '0.0', '2.9655172413793096', '15.969799083226464', '1460.0', '0.0', '1359.3409090909086', '372.02718975289076', '15068.950821437324', '18.365417466065487', '55206.41666666666', '195478.31665363663', '1566821.0', '167.0', '3735347.0', '133405.25', '341775.6887123293', '1805015.0', '167.0', '3974862.0', '92438.65116279072', '248174.8205743075', '1566821.0', '3997.0', '0', '0', '0', '0', '768', '896', '7.295850774190399', '11.069566691875089', '0.0', '1460.0', '809.4189189189186', '728.8624277195806', '531240.438541281', '0', '1', '0', '0', '0', '0', '0', '0', '1.0', '820.5068493150685', '2.9655172413793105', '1359.340909090909', '0', '0', '0', '0', '0', '0', '29', '86', '44', '59811', '-1', '5840', '1', '0', '0.0', '0.0', '0.0', '0.0', '0.0', '0.0', '0.0', '0.0', 'ddos']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