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Poppins ExtraBold"/>
      <p:bold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ExtraBold-boldItalic.fntdata"/><Relationship Id="rId25" Type="http://schemas.openxmlformats.org/officeDocument/2006/relationships/font" Target="fonts/PoppinsExtraBold-bold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52bbe5e628_5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52bbe5e628_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52bbe5e628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52bbe5e628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52bbe5e628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52bbe5e628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52bbe5e628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52bbe5e628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52bbe5e628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52bbe5e628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52bbe5e628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252bbe5e628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252bbe5e628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252bbe5e628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52bbe5e628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52bbe5e628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52bbe5e628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52bbe5e628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0400" y="1815050"/>
            <a:ext cx="5863200" cy="15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41863" y="3439725"/>
            <a:ext cx="47505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2459599" y="-1755535"/>
            <a:ext cx="14063180" cy="3442090"/>
            <a:chOff x="-2459599" y="-1575185"/>
            <a:chExt cx="14063180" cy="344209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2459599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14" name="Google Shape;14;p2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" name="Google Shape;32;p2"/>
            <p:cNvGrpSpPr/>
            <p:nvPr/>
          </p:nvGrpSpPr>
          <p:grpSpPr>
            <a:xfrm flipH="1">
              <a:off x="2017126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34" name="Google Shape;34;p2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2" name="Google Shape;52;p2"/>
          <p:cNvGrpSpPr/>
          <p:nvPr/>
        </p:nvGrpSpPr>
        <p:grpSpPr>
          <a:xfrm flipH="1" rot="10800000">
            <a:off x="-2614474" y="3532990"/>
            <a:ext cx="14063180" cy="3442090"/>
            <a:chOff x="-2459599" y="-1575185"/>
            <a:chExt cx="14063180" cy="3442090"/>
          </a:xfrm>
        </p:grpSpPr>
        <p:grpSp>
          <p:nvGrpSpPr>
            <p:cNvPr id="53" name="Google Shape;53;p2"/>
            <p:cNvGrpSpPr/>
            <p:nvPr/>
          </p:nvGrpSpPr>
          <p:grpSpPr>
            <a:xfrm>
              <a:off x="-2459599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55" name="Google Shape;55;p2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56" name="Google Shape;56;p2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3" name="Google Shape;73;p2"/>
            <p:cNvGrpSpPr/>
            <p:nvPr/>
          </p:nvGrpSpPr>
          <p:grpSpPr>
            <a:xfrm flipH="1">
              <a:off x="2017126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75" name="Google Shape;75;p2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76" name="Google Shape;76;p2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10800025" scaled="0"/>
        </a:gra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"/>
          <p:cNvSpPr txBox="1"/>
          <p:nvPr>
            <p:ph hasCustomPrompt="1" type="title"/>
          </p:nvPr>
        </p:nvSpPr>
        <p:spPr>
          <a:xfrm>
            <a:off x="1838325" y="2661600"/>
            <a:ext cx="6476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2" name="Google Shape;372;p11"/>
          <p:cNvSpPr txBox="1"/>
          <p:nvPr>
            <p:ph idx="1" type="subTitle"/>
          </p:nvPr>
        </p:nvSpPr>
        <p:spPr>
          <a:xfrm>
            <a:off x="2294800" y="4172700"/>
            <a:ext cx="6019800" cy="4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3" name="Google Shape;373;p11"/>
          <p:cNvSpPr/>
          <p:nvPr/>
        </p:nvSpPr>
        <p:spPr>
          <a:xfrm flipH="1">
            <a:off x="-59767" y="-43500"/>
            <a:ext cx="5695950" cy="2705100"/>
          </a:xfrm>
          <a:custGeom>
            <a:rect b="b" l="l" r="r" t="t"/>
            <a:pathLst>
              <a:path extrusionOk="0" h="108204" w="227838">
                <a:moveTo>
                  <a:pt x="0" y="762"/>
                </a:moveTo>
                <a:lnTo>
                  <a:pt x="227838" y="0"/>
                </a:lnTo>
                <a:lnTo>
                  <a:pt x="227457" y="104394"/>
                </a:lnTo>
                <a:lnTo>
                  <a:pt x="204597" y="108204"/>
                </a:lnTo>
                <a:lnTo>
                  <a:pt x="151257" y="63246"/>
                </a:lnTo>
                <a:lnTo>
                  <a:pt x="99441" y="86487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374" name="Google Shape;374;p11"/>
          <p:cNvGrpSpPr/>
          <p:nvPr/>
        </p:nvGrpSpPr>
        <p:grpSpPr>
          <a:xfrm>
            <a:off x="-1859811" y="-359010"/>
            <a:ext cx="9586455" cy="3442090"/>
            <a:chOff x="-4078136" y="-1186010"/>
            <a:chExt cx="9586455" cy="3442090"/>
          </a:xfrm>
        </p:grpSpPr>
        <p:sp>
          <p:nvSpPr>
            <p:cNvPr id="375" name="Google Shape;375;p11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10800025" scaled="0"/>
        </a:gra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3"/>
          <p:cNvSpPr txBox="1"/>
          <p:nvPr>
            <p:ph type="title"/>
          </p:nvPr>
        </p:nvSpPr>
        <p:spPr>
          <a:xfrm>
            <a:off x="715100" y="2333400"/>
            <a:ext cx="448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5" name="Google Shape;395;p13"/>
          <p:cNvSpPr txBox="1"/>
          <p:nvPr>
            <p:ph hasCustomPrompt="1" idx="2" type="title"/>
          </p:nvPr>
        </p:nvSpPr>
        <p:spPr>
          <a:xfrm>
            <a:off x="715100" y="1586850"/>
            <a:ext cx="161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6" name="Google Shape;396;p13"/>
          <p:cNvSpPr txBox="1"/>
          <p:nvPr>
            <p:ph idx="1" type="subTitle"/>
          </p:nvPr>
        </p:nvSpPr>
        <p:spPr>
          <a:xfrm>
            <a:off x="715100" y="3095450"/>
            <a:ext cx="27981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7" name="Google Shape;397;p13"/>
          <p:cNvGrpSpPr/>
          <p:nvPr/>
        </p:nvGrpSpPr>
        <p:grpSpPr>
          <a:xfrm flipH="1">
            <a:off x="978926" y="-1606310"/>
            <a:ext cx="9586455" cy="3442090"/>
            <a:chOff x="-1442636" y="-1575185"/>
            <a:chExt cx="9586455" cy="3442090"/>
          </a:xfrm>
        </p:grpSpPr>
        <p:sp>
          <p:nvSpPr>
            <p:cNvPr id="398" name="Google Shape;398;p13"/>
            <p:cNvSpPr/>
            <p:nvPr/>
          </p:nvSpPr>
          <p:spPr>
            <a:xfrm>
              <a:off x="-47625" y="-6099"/>
              <a:ext cx="4714875" cy="1561961"/>
            </a:xfrm>
            <a:custGeom>
              <a:rect b="b" l="l" r="r" t="t"/>
              <a:pathLst>
                <a:path extrusionOk="0" h="78867" w="188595">
                  <a:moveTo>
                    <a:pt x="0" y="56007"/>
                  </a:moveTo>
                  <a:lnTo>
                    <a:pt x="0" y="0"/>
                  </a:lnTo>
                  <a:lnTo>
                    <a:pt x="188595" y="0"/>
                  </a:lnTo>
                  <a:lnTo>
                    <a:pt x="168402" y="33528"/>
                  </a:lnTo>
                  <a:lnTo>
                    <a:pt x="143256" y="47625"/>
                  </a:lnTo>
                  <a:lnTo>
                    <a:pt x="90678" y="28194"/>
                  </a:lnTo>
                  <a:lnTo>
                    <a:pt x="59055" y="67437"/>
                  </a:lnTo>
                  <a:lnTo>
                    <a:pt x="20193" y="7886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35000">
                  <a:schemeClr val="accen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grpSp>
          <p:nvGrpSpPr>
            <p:cNvPr id="399" name="Google Shape;399;p13"/>
            <p:cNvGrpSpPr/>
            <p:nvPr/>
          </p:nvGrpSpPr>
          <p:grpSpPr>
            <a:xfrm>
              <a:off x="-1442636" y="-1575185"/>
              <a:ext cx="9586455" cy="3442090"/>
              <a:chOff x="-4078136" y="-1186010"/>
              <a:chExt cx="9586455" cy="3442090"/>
            </a:xfrm>
          </p:grpSpPr>
          <p:sp>
            <p:nvSpPr>
              <p:cNvPr id="400" name="Google Shape;400;p13"/>
              <p:cNvSpPr/>
              <p:nvPr/>
            </p:nvSpPr>
            <p:spPr>
              <a:xfrm>
                <a:off x="-4078136" y="-1186010"/>
                <a:ext cx="9586455" cy="3411196"/>
              </a:xfrm>
              <a:custGeom>
                <a:rect b="b" l="l" r="r" t="t"/>
                <a:pathLst>
                  <a:path extrusionOk="0" h="52333" w="147071">
                    <a:moveTo>
                      <a:pt x="140017" y="0"/>
                    </a:moveTo>
                    <a:cubicBezTo>
                      <a:pt x="139867" y="0"/>
                      <a:pt x="139718" y="0"/>
                      <a:pt x="139569" y="1"/>
                    </a:cubicBezTo>
                    <a:cubicBezTo>
                      <a:pt x="139405" y="4"/>
                      <a:pt x="139243" y="9"/>
                      <a:pt x="139079" y="12"/>
                    </a:cubicBezTo>
                    <a:cubicBezTo>
                      <a:pt x="138979" y="16"/>
                      <a:pt x="138875" y="16"/>
                      <a:pt x="138773" y="20"/>
                    </a:cubicBezTo>
                    <a:cubicBezTo>
                      <a:pt x="138726" y="21"/>
                      <a:pt x="138680" y="25"/>
                      <a:pt x="138633" y="26"/>
                    </a:cubicBezTo>
                    <a:cubicBezTo>
                      <a:pt x="138490" y="32"/>
                      <a:pt x="138346" y="41"/>
                      <a:pt x="138202" y="48"/>
                    </a:cubicBezTo>
                    <a:cubicBezTo>
                      <a:pt x="138046" y="56"/>
                      <a:pt x="137890" y="64"/>
                      <a:pt x="137734" y="75"/>
                    </a:cubicBezTo>
                    <a:cubicBezTo>
                      <a:pt x="137592" y="84"/>
                      <a:pt x="137450" y="96"/>
                      <a:pt x="137307" y="108"/>
                    </a:cubicBezTo>
                    <a:cubicBezTo>
                      <a:pt x="137206" y="115"/>
                      <a:pt x="137105" y="121"/>
                      <a:pt x="137003" y="131"/>
                    </a:cubicBezTo>
                    <a:cubicBezTo>
                      <a:pt x="136949" y="136"/>
                      <a:pt x="136894" y="142"/>
                      <a:pt x="136840" y="147"/>
                    </a:cubicBezTo>
                    <a:cubicBezTo>
                      <a:pt x="136707" y="161"/>
                      <a:pt x="136576" y="175"/>
                      <a:pt x="136443" y="189"/>
                    </a:cubicBezTo>
                    <a:cubicBezTo>
                      <a:pt x="136285" y="207"/>
                      <a:pt x="136126" y="223"/>
                      <a:pt x="135969" y="243"/>
                    </a:cubicBezTo>
                    <a:cubicBezTo>
                      <a:pt x="135837" y="260"/>
                      <a:pt x="135705" y="276"/>
                      <a:pt x="135573" y="295"/>
                    </a:cubicBezTo>
                    <a:cubicBezTo>
                      <a:pt x="135487" y="305"/>
                      <a:pt x="135402" y="316"/>
                      <a:pt x="135316" y="327"/>
                    </a:cubicBezTo>
                    <a:cubicBezTo>
                      <a:pt x="135246" y="336"/>
                      <a:pt x="135175" y="349"/>
                      <a:pt x="135104" y="359"/>
                    </a:cubicBezTo>
                    <a:cubicBezTo>
                      <a:pt x="134976" y="379"/>
                      <a:pt x="134847" y="399"/>
                      <a:pt x="134720" y="419"/>
                    </a:cubicBezTo>
                    <a:cubicBezTo>
                      <a:pt x="134563" y="445"/>
                      <a:pt x="134407" y="471"/>
                      <a:pt x="134251" y="498"/>
                    </a:cubicBezTo>
                    <a:cubicBezTo>
                      <a:pt x="134126" y="521"/>
                      <a:pt x="133998" y="544"/>
                      <a:pt x="133872" y="567"/>
                    </a:cubicBezTo>
                    <a:cubicBezTo>
                      <a:pt x="133809" y="578"/>
                      <a:pt x="133745" y="589"/>
                      <a:pt x="133681" y="601"/>
                    </a:cubicBezTo>
                    <a:cubicBezTo>
                      <a:pt x="133568" y="623"/>
                      <a:pt x="133457" y="646"/>
                      <a:pt x="133344" y="670"/>
                    </a:cubicBezTo>
                    <a:cubicBezTo>
                      <a:pt x="133263" y="686"/>
                      <a:pt x="133181" y="702"/>
                      <a:pt x="133100" y="718"/>
                    </a:cubicBezTo>
                    <a:cubicBezTo>
                      <a:pt x="132839" y="774"/>
                      <a:pt x="132578" y="831"/>
                      <a:pt x="132319" y="893"/>
                    </a:cubicBezTo>
                    <a:lnTo>
                      <a:pt x="131675" y="1044"/>
                    </a:lnTo>
                    <a:cubicBezTo>
                      <a:pt x="131494" y="1087"/>
                      <a:pt x="131313" y="1130"/>
                      <a:pt x="131130" y="1173"/>
                    </a:cubicBezTo>
                    <a:lnTo>
                      <a:pt x="128839" y="1712"/>
                    </a:lnTo>
                    <a:cubicBezTo>
                      <a:pt x="128420" y="1810"/>
                      <a:pt x="127996" y="1910"/>
                      <a:pt x="127566" y="2011"/>
                    </a:cubicBezTo>
                    <a:lnTo>
                      <a:pt x="127380" y="2055"/>
                    </a:lnTo>
                    <a:cubicBezTo>
                      <a:pt x="126274" y="2316"/>
                      <a:pt x="125145" y="2581"/>
                      <a:pt x="124019" y="2845"/>
                    </a:cubicBezTo>
                    <a:lnTo>
                      <a:pt x="121738" y="3381"/>
                    </a:lnTo>
                    <a:lnTo>
                      <a:pt x="119370" y="3938"/>
                    </a:lnTo>
                    <a:cubicBezTo>
                      <a:pt x="119007" y="4023"/>
                      <a:pt x="118648" y="4108"/>
                      <a:pt x="118295" y="4191"/>
                    </a:cubicBezTo>
                    <a:lnTo>
                      <a:pt x="116470" y="4619"/>
                    </a:lnTo>
                    <a:cubicBezTo>
                      <a:pt x="116178" y="4688"/>
                      <a:pt x="115887" y="4760"/>
                      <a:pt x="115598" y="4837"/>
                    </a:cubicBezTo>
                    <a:cubicBezTo>
                      <a:pt x="115563" y="4847"/>
                      <a:pt x="115526" y="4854"/>
                      <a:pt x="115491" y="4863"/>
                    </a:cubicBezTo>
                    <a:cubicBezTo>
                      <a:pt x="115452" y="4875"/>
                      <a:pt x="115412" y="4886"/>
                      <a:pt x="115372" y="4896"/>
                    </a:cubicBezTo>
                    <a:cubicBezTo>
                      <a:pt x="115241" y="4932"/>
                      <a:pt x="115110" y="4968"/>
                      <a:pt x="114980" y="5004"/>
                    </a:cubicBezTo>
                    <a:cubicBezTo>
                      <a:pt x="114892" y="5029"/>
                      <a:pt x="114804" y="5054"/>
                      <a:pt x="114715" y="5080"/>
                    </a:cubicBezTo>
                    <a:cubicBezTo>
                      <a:pt x="114579" y="5119"/>
                      <a:pt x="114441" y="5160"/>
                      <a:pt x="114305" y="5202"/>
                    </a:cubicBezTo>
                    <a:cubicBezTo>
                      <a:pt x="114224" y="5227"/>
                      <a:pt x="114145" y="5249"/>
                      <a:pt x="114066" y="5274"/>
                    </a:cubicBezTo>
                    <a:cubicBezTo>
                      <a:pt x="113905" y="5324"/>
                      <a:pt x="113746" y="5376"/>
                      <a:pt x="113586" y="5428"/>
                    </a:cubicBezTo>
                    <a:cubicBezTo>
                      <a:pt x="113532" y="5446"/>
                      <a:pt x="113476" y="5462"/>
                      <a:pt x="113420" y="5481"/>
                    </a:cubicBezTo>
                    <a:cubicBezTo>
                      <a:pt x="113207" y="5552"/>
                      <a:pt x="112993" y="5625"/>
                      <a:pt x="112782" y="5699"/>
                    </a:cubicBezTo>
                    <a:cubicBezTo>
                      <a:pt x="112776" y="5700"/>
                      <a:pt x="112771" y="5703"/>
                      <a:pt x="112766" y="5704"/>
                    </a:cubicBezTo>
                    <a:cubicBezTo>
                      <a:pt x="112671" y="5736"/>
                      <a:pt x="112576" y="5773"/>
                      <a:pt x="112481" y="5807"/>
                    </a:cubicBezTo>
                    <a:cubicBezTo>
                      <a:pt x="112382" y="5841"/>
                      <a:pt x="112283" y="5876"/>
                      <a:pt x="112185" y="5913"/>
                    </a:cubicBezTo>
                    <a:cubicBezTo>
                      <a:pt x="112086" y="5949"/>
                      <a:pt x="111990" y="5986"/>
                      <a:pt x="111891" y="6025"/>
                    </a:cubicBezTo>
                    <a:cubicBezTo>
                      <a:pt x="111792" y="6062"/>
                      <a:pt x="111692" y="6099"/>
                      <a:pt x="111593" y="6137"/>
                    </a:cubicBezTo>
                    <a:cubicBezTo>
                      <a:pt x="111494" y="6175"/>
                      <a:pt x="111398" y="6215"/>
                      <a:pt x="111300" y="6254"/>
                    </a:cubicBezTo>
                    <a:cubicBezTo>
                      <a:pt x="111203" y="6295"/>
                      <a:pt x="111103" y="6332"/>
                      <a:pt x="111006" y="6373"/>
                    </a:cubicBezTo>
                    <a:cubicBezTo>
                      <a:pt x="110907" y="6412"/>
                      <a:pt x="110808" y="6454"/>
                      <a:pt x="110710" y="6495"/>
                    </a:cubicBezTo>
                    <a:lnTo>
                      <a:pt x="110422" y="6616"/>
                    </a:lnTo>
                    <a:cubicBezTo>
                      <a:pt x="110417" y="6618"/>
                      <a:pt x="110410" y="6620"/>
                      <a:pt x="110405" y="6623"/>
                    </a:cubicBezTo>
                    <a:cubicBezTo>
                      <a:pt x="110238" y="6694"/>
                      <a:pt x="110072" y="6767"/>
                      <a:pt x="109908" y="6840"/>
                    </a:cubicBezTo>
                    <a:cubicBezTo>
                      <a:pt x="109890" y="6847"/>
                      <a:pt x="109873" y="6853"/>
                      <a:pt x="109856" y="6861"/>
                    </a:cubicBezTo>
                    <a:cubicBezTo>
                      <a:pt x="109667" y="6946"/>
                      <a:pt x="109480" y="7030"/>
                      <a:pt x="109293" y="7117"/>
                    </a:cubicBezTo>
                    <a:cubicBezTo>
                      <a:pt x="109236" y="7143"/>
                      <a:pt x="109179" y="7170"/>
                      <a:pt x="109121" y="7198"/>
                    </a:cubicBezTo>
                    <a:cubicBezTo>
                      <a:pt x="108992" y="7257"/>
                      <a:pt x="108863" y="7317"/>
                      <a:pt x="108735" y="7379"/>
                    </a:cubicBezTo>
                    <a:cubicBezTo>
                      <a:pt x="108663" y="7414"/>
                      <a:pt x="108591" y="7450"/>
                      <a:pt x="108518" y="7485"/>
                    </a:cubicBezTo>
                    <a:cubicBezTo>
                      <a:pt x="108420" y="7533"/>
                      <a:pt x="108321" y="7580"/>
                      <a:pt x="108223" y="7630"/>
                    </a:cubicBezTo>
                    <a:cubicBezTo>
                      <a:pt x="108213" y="7634"/>
                      <a:pt x="108206" y="7639"/>
                      <a:pt x="108197" y="7642"/>
                    </a:cubicBezTo>
                    <a:cubicBezTo>
                      <a:pt x="107875" y="7803"/>
                      <a:pt x="107555" y="7968"/>
                      <a:pt x="107237" y="8135"/>
                    </a:cubicBezTo>
                    <a:cubicBezTo>
                      <a:pt x="107197" y="8156"/>
                      <a:pt x="107158" y="8177"/>
                      <a:pt x="107118" y="8197"/>
                    </a:cubicBezTo>
                    <a:cubicBezTo>
                      <a:pt x="106808" y="8362"/>
                      <a:pt x="106501" y="8532"/>
                      <a:pt x="106195" y="8703"/>
                    </a:cubicBezTo>
                    <a:lnTo>
                      <a:pt x="106117" y="8746"/>
                    </a:lnTo>
                    <a:cubicBezTo>
                      <a:pt x="106099" y="8756"/>
                      <a:pt x="106079" y="8767"/>
                      <a:pt x="106059" y="8779"/>
                    </a:cubicBezTo>
                    <a:cubicBezTo>
                      <a:pt x="105751" y="8954"/>
                      <a:pt x="105445" y="9132"/>
                      <a:pt x="105140" y="9313"/>
                    </a:cubicBezTo>
                    <a:cubicBezTo>
                      <a:pt x="105093" y="9341"/>
                      <a:pt x="105046" y="9368"/>
                      <a:pt x="104999" y="9396"/>
                    </a:cubicBezTo>
                    <a:cubicBezTo>
                      <a:pt x="104695" y="9578"/>
                      <a:pt x="104394" y="9763"/>
                      <a:pt x="104096" y="9951"/>
                    </a:cubicBezTo>
                    <a:cubicBezTo>
                      <a:pt x="104072" y="9965"/>
                      <a:pt x="104050" y="9978"/>
                      <a:pt x="104028" y="9992"/>
                    </a:cubicBezTo>
                    <a:cubicBezTo>
                      <a:pt x="104004" y="10007"/>
                      <a:pt x="103982" y="10022"/>
                      <a:pt x="103960" y="10037"/>
                    </a:cubicBezTo>
                    <a:cubicBezTo>
                      <a:pt x="103644" y="10236"/>
                      <a:pt x="103329" y="10440"/>
                      <a:pt x="103017" y="10647"/>
                    </a:cubicBezTo>
                    <a:cubicBezTo>
                      <a:pt x="102974" y="10677"/>
                      <a:pt x="102930" y="10706"/>
                      <a:pt x="102887" y="10734"/>
                    </a:cubicBezTo>
                    <a:cubicBezTo>
                      <a:pt x="102575" y="10942"/>
                      <a:pt x="102264" y="11154"/>
                      <a:pt x="101957" y="11368"/>
                    </a:cubicBezTo>
                    <a:cubicBezTo>
                      <a:pt x="101934" y="11383"/>
                      <a:pt x="101912" y="11398"/>
                      <a:pt x="101891" y="11413"/>
                    </a:cubicBezTo>
                    <a:cubicBezTo>
                      <a:pt x="101871" y="11426"/>
                      <a:pt x="101853" y="11440"/>
                      <a:pt x="101833" y="11454"/>
                    </a:cubicBezTo>
                    <a:cubicBezTo>
                      <a:pt x="101495" y="11690"/>
                      <a:pt x="101158" y="11932"/>
                      <a:pt x="100823" y="12176"/>
                    </a:cubicBezTo>
                    <a:cubicBezTo>
                      <a:pt x="100792" y="12199"/>
                      <a:pt x="100760" y="12222"/>
                      <a:pt x="100729" y="12245"/>
                    </a:cubicBezTo>
                    <a:cubicBezTo>
                      <a:pt x="100379" y="12500"/>
                      <a:pt x="100032" y="12762"/>
                      <a:pt x="99689" y="13024"/>
                    </a:cubicBezTo>
                    <a:cubicBezTo>
                      <a:pt x="99681" y="13032"/>
                      <a:pt x="99671" y="13038"/>
                      <a:pt x="99663" y="13044"/>
                    </a:cubicBezTo>
                    <a:cubicBezTo>
                      <a:pt x="99658" y="13048"/>
                      <a:pt x="99654" y="13052"/>
                      <a:pt x="99649" y="13054"/>
                    </a:cubicBezTo>
                    <a:cubicBezTo>
                      <a:pt x="99308" y="13318"/>
                      <a:pt x="98968" y="13584"/>
                      <a:pt x="98631" y="13853"/>
                    </a:cubicBezTo>
                    <a:cubicBezTo>
                      <a:pt x="98300" y="14116"/>
                      <a:pt x="97972" y="14384"/>
                      <a:pt x="97646" y="14654"/>
                    </a:cubicBezTo>
                    <a:cubicBezTo>
                      <a:pt x="97577" y="14711"/>
                      <a:pt x="97509" y="14767"/>
                      <a:pt x="97441" y="14824"/>
                    </a:cubicBezTo>
                    <a:lnTo>
                      <a:pt x="97266" y="14969"/>
                    </a:lnTo>
                    <a:cubicBezTo>
                      <a:pt x="97009" y="15183"/>
                      <a:pt x="96753" y="15401"/>
                      <a:pt x="96499" y="15621"/>
                    </a:cubicBezTo>
                    <a:cubicBezTo>
                      <a:pt x="96445" y="15668"/>
                      <a:pt x="96391" y="15715"/>
                      <a:pt x="96338" y="15762"/>
                    </a:cubicBezTo>
                    <a:cubicBezTo>
                      <a:pt x="96056" y="16007"/>
                      <a:pt x="95773" y="16253"/>
                      <a:pt x="95495" y="16501"/>
                    </a:cubicBezTo>
                    <a:cubicBezTo>
                      <a:pt x="95442" y="16548"/>
                      <a:pt x="95388" y="16595"/>
                      <a:pt x="95335" y="16642"/>
                    </a:cubicBezTo>
                    <a:cubicBezTo>
                      <a:pt x="95085" y="16865"/>
                      <a:pt x="94836" y="17090"/>
                      <a:pt x="94589" y="17316"/>
                    </a:cubicBezTo>
                    <a:cubicBezTo>
                      <a:pt x="94540" y="17360"/>
                      <a:pt x="94491" y="17405"/>
                      <a:pt x="94444" y="17449"/>
                    </a:cubicBezTo>
                    <a:cubicBezTo>
                      <a:pt x="94343" y="17542"/>
                      <a:pt x="94242" y="17635"/>
                      <a:pt x="94142" y="17729"/>
                    </a:cubicBezTo>
                    <a:cubicBezTo>
                      <a:pt x="93924" y="17931"/>
                      <a:pt x="93706" y="18135"/>
                      <a:pt x="93489" y="18338"/>
                    </a:cubicBezTo>
                    <a:cubicBezTo>
                      <a:pt x="93384" y="18438"/>
                      <a:pt x="93279" y="18536"/>
                      <a:pt x="93174" y="18637"/>
                    </a:cubicBezTo>
                    <a:cubicBezTo>
                      <a:pt x="92946" y="18853"/>
                      <a:pt x="92719" y="19071"/>
                      <a:pt x="92494" y="19289"/>
                    </a:cubicBezTo>
                    <a:cubicBezTo>
                      <a:pt x="92413" y="19367"/>
                      <a:pt x="92331" y="19445"/>
                      <a:pt x="92251" y="19522"/>
                    </a:cubicBezTo>
                    <a:cubicBezTo>
                      <a:pt x="91963" y="19803"/>
                      <a:pt x="91676" y="20085"/>
                      <a:pt x="91394" y="20366"/>
                    </a:cubicBezTo>
                    <a:lnTo>
                      <a:pt x="91361" y="20399"/>
                    </a:lnTo>
                    <a:cubicBezTo>
                      <a:pt x="90987" y="20770"/>
                      <a:pt x="90617" y="21144"/>
                      <a:pt x="90252" y="21518"/>
                    </a:cubicBezTo>
                    <a:cubicBezTo>
                      <a:pt x="90148" y="21623"/>
                      <a:pt x="90045" y="21730"/>
                      <a:pt x="89942" y="21836"/>
                    </a:cubicBezTo>
                    <a:cubicBezTo>
                      <a:pt x="89676" y="22109"/>
                      <a:pt x="89412" y="22380"/>
                      <a:pt x="89152" y="22652"/>
                    </a:cubicBezTo>
                    <a:cubicBezTo>
                      <a:pt x="89027" y="22784"/>
                      <a:pt x="88903" y="22914"/>
                      <a:pt x="88778" y="23044"/>
                    </a:cubicBezTo>
                    <a:cubicBezTo>
                      <a:pt x="88532" y="23301"/>
                      <a:pt x="88288" y="23558"/>
                      <a:pt x="88047" y="23815"/>
                    </a:cubicBezTo>
                    <a:cubicBezTo>
                      <a:pt x="87932" y="23937"/>
                      <a:pt x="87816" y="24059"/>
                      <a:pt x="87702" y="24181"/>
                    </a:cubicBezTo>
                    <a:cubicBezTo>
                      <a:pt x="87413" y="24489"/>
                      <a:pt x="87128" y="24798"/>
                      <a:pt x="86843" y="25104"/>
                    </a:cubicBezTo>
                    <a:cubicBezTo>
                      <a:pt x="86796" y="25154"/>
                      <a:pt x="86747" y="25206"/>
                      <a:pt x="86700" y="25257"/>
                    </a:cubicBezTo>
                    <a:cubicBezTo>
                      <a:pt x="86688" y="25270"/>
                      <a:pt x="86677" y="25281"/>
                      <a:pt x="86666" y="25294"/>
                    </a:cubicBezTo>
                    <a:cubicBezTo>
                      <a:pt x="86484" y="25490"/>
                      <a:pt x="86305" y="25685"/>
                      <a:pt x="86127" y="25879"/>
                    </a:cubicBezTo>
                    <a:cubicBezTo>
                      <a:pt x="86007" y="26009"/>
                      <a:pt x="85888" y="26139"/>
                      <a:pt x="85770" y="26268"/>
                    </a:cubicBezTo>
                    <a:cubicBezTo>
                      <a:pt x="85574" y="26481"/>
                      <a:pt x="85381" y="26694"/>
                      <a:pt x="85187" y="26907"/>
                    </a:cubicBezTo>
                    <a:cubicBezTo>
                      <a:pt x="85089" y="27015"/>
                      <a:pt x="84989" y="27124"/>
                      <a:pt x="84892" y="27232"/>
                    </a:cubicBezTo>
                    <a:cubicBezTo>
                      <a:pt x="84674" y="27472"/>
                      <a:pt x="84458" y="27709"/>
                      <a:pt x="84243" y="27946"/>
                    </a:cubicBezTo>
                    <a:cubicBezTo>
                      <a:pt x="84171" y="28026"/>
                      <a:pt x="84099" y="28105"/>
                      <a:pt x="84027" y="28184"/>
                    </a:cubicBezTo>
                    <a:cubicBezTo>
                      <a:pt x="83741" y="28498"/>
                      <a:pt x="83460" y="28811"/>
                      <a:pt x="83181" y="29119"/>
                    </a:cubicBezTo>
                    <a:cubicBezTo>
                      <a:pt x="82953" y="29371"/>
                      <a:pt x="82727" y="29622"/>
                      <a:pt x="82501" y="29871"/>
                    </a:cubicBezTo>
                    <a:cubicBezTo>
                      <a:pt x="82431" y="29948"/>
                      <a:pt x="82361" y="30025"/>
                      <a:pt x="82291" y="30103"/>
                    </a:cubicBezTo>
                    <a:cubicBezTo>
                      <a:pt x="82126" y="30285"/>
                      <a:pt x="81963" y="30465"/>
                      <a:pt x="81799" y="30644"/>
                    </a:cubicBezTo>
                    <a:cubicBezTo>
                      <a:pt x="81716" y="30736"/>
                      <a:pt x="81633" y="30829"/>
                      <a:pt x="81550" y="30919"/>
                    </a:cubicBezTo>
                    <a:cubicBezTo>
                      <a:pt x="81399" y="31086"/>
                      <a:pt x="81248" y="31251"/>
                      <a:pt x="81098" y="31416"/>
                    </a:cubicBezTo>
                    <a:cubicBezTo>
                      <a:pt x="81016" y="31507"/>
                      <a:pt x="80933" y="31597"/>
                      <a:pt x="80850" y="31686"/>
                    </a:cubicBezTo>
                    <a:cubicBezTo>
                      <a:pt x="80684" y="31868"/>
                      <a:pt x="80520" y="32046"/>
                      <a:pt x="80355" y="32226"/>
                    </a:cubicBezTo>
                    <a:cubicBezTo>
                      <a:pt x="80295" y="32290"/>
                      <a:pt x="80235" y="32357"/>
                      <a:pt x="80175" y="32422"/>
                    </a:cubicBezTo>
                    <a:cubicBezTo>
                      <a:pt x="79945" y="32671"/>
                      <a:pt x="79716" y="32917"/>
                      <a:pt x="79489" y="33160"/>
                    </a:cubicBezTo>
                    <a:cubicBezTo>
                      <a:pt x="79431" y="33221"/>
                      <a:pt x="79375" y="33281"/>
                      <a:pt x="79318" y="33341"/>
                    </a:cubicBezTo>
                    <a:cubicBezTo>
                      <a:pt x="79146" y="33524"/>
                      <a:pt x="78973" y="33705"/>
                      <a:pt x="78803" y="33884"/>
                    </a:cubicBezTo>
                    <a:cubicBezTo>
                      <a:pt x="78729" y="33962"/>
                      <a:pt x="78656" y="34038"/>
                      <a:pt x="78582" y="34115"/>
                    </a:cubicBezTo>
                    <a:cubicBezTo>
                      <a:pt x="78419" y="34286"/>
                      <a:pt x="78256" y="34455"/>
                      <a:pt x="78095" y="34621"/>
                    </a:cubicBezTo>
                    <a:cubicBezTo>
                      <a:pt x="78031" y="34687"/>
                      <a:pt x="77966" y="34754"/>
                      <a:pt x="77902" y="34818"/>
                    </a:cubicBezTo>
                    <a:cubicBezTo>
                      <a:pt x="77682" y="35043"/>
                      <a:pt x="77464" y="35264"/>
                      <a:pt x="77247" y="35480"/>
                    </a:cubicBezTo>
                    <a:cubicBezTo>
                      <a:pt x="77086" y="35642"/>
                      <a:pt x="76923" y="35801"/>
                      <a:pt x="76764" y="35957"/>
                    </a:cubicBezTo>
                    <a:cubicBezTo>
                      <a:pt x="76747" y="35972"/>
                      <a:pt x="76732" y="35989"/>
                      <a:pt x="76714" y="36004"/>
                    </a:cubicBezTo>
                    <a:cubicBezTo>
                      <a:pt x="74253" y="34778"/>
                      <a:pt x="71975" y="32979"/>
                      <a:pt x="69829" y="31277"/>
                    </a:cubicBezTo>
                    <a:cubicBezTo>
                      <a:pt x="69702" y="31176"/>
                      <a:pt x="69576" y="31078"/>
                      <a:pt x="69451" y="30977"/>
                    </a:cubicBezTo>
                    <a:cubicBezTo>
                      <a:pt x="69411" y="30948"/>
                      <a:pt x="69374" y="30918"/>
                      <a:pt x="69337" y="30888"/>
                    </a:cubicBezTo>
                    <a:cubicBezTo>
                      <a:pt x="69239" y="30810"/>
                      <a:pt x="69141" y="30733"/>
                      <a:pt x="69045" y="30657"/>
                    </a:cubicBezTo>
                    <a:cubicBezTo>
                      <a:pt x="69004" y="30624"/>
                      <a:pt x="68963" y="30593"/>
                      <a:pt x="68922" y="30561"/>
                    </a:cubicBezTo>
                    <a:lnTo>
                      <a:pt x="68564" y="30281"/>
                    </a:lnTo>
                    <a:cubicBezTo>
                      <a:pt x="68552" y="30270"/>
                      <a:pt x="68539" y="30261"/>
                      <a:pt x="68527" y="30251"/>
                    </a:cubicBezTo>
                    <a:cubicBezTo>
                      <a:pt x="68399" y="30151"/>
                      <a:pt x="68272" y="30052"/>
                      <a:pt x="68144" y="29955"/>
                    </a:cubicBezTo>
                    <a:cubicBezTo>
                      <a:pt x="68106" y="29927"/>
                      <a:pt x="68070" y="29900"/>
                      <a:pt x="68034" y="29871"/>
                    </a:cubicBezTo>
                    <a:cubicBezTo>
                      <a:pt x="67939" y="29798"/>
                      <a:pt x="67843" y="29725"/>
                      <a:pt x="67748" y="29654"/>
                    </a:cubicBezTo>
                    <a:cubicBezTo>
                      <a:pt x="67709" y="29625"/>
                      <a:pt x="67669" y="29595"/>
                      <a:pt x="67630" y="29564"/>
                    </a:cubicBezTo>
                    <a:cubicBezTo>
                      <a:pt x="67517" y="29480"/>
                      <a:pt x="67405" y="29397"/>
                      <a:pt x="67293" y="29314"/>
                    </a:cubicBezTo>
                    <a:cubicBezTo>
                      <a:pt x="67276" y="29301"/>
                      <a:pt x="67259" y="29289"/>
                      <a:pt x="67242" y="29277"/>
                    </a:cubicBezTo>
                    <a:cubicBezTo>
                      <a:pt x="67115" y="29185"/>
                      <a:pt x="66987" y="29092"/>
                      <a:pt x="66862" y="29003"/>
                    </a:cubicBezTo>
                    <a:cubicBezTo>
                      <a:pt x="66826" y="28977"/>
                      <a:pt x="66790" y="28952"/>
                      <a:pt x="66756" y="28927"/>
                    </a:cubicBezTo>
                    <a:cubicBezTo>
                      <a:pt x="66661" y="28862"/>
                      <a:pt x="66567" y="28795"/>
                      <a:pt x="66473" y="28730"/>
                    </a:cubicBezTo>
                    <a:cubicBezTo>
                      <a:pt x="66432" y="28703"/>
                      <a:pt x="66394" y="28676"/>
                      <a:pt x="66353" y="28649"/>
                    </a:cubicBezTo>
                    <a:cubicBezTo>
                      <a:pt x="66247" y="28576"/>
                      <a:pt x="66140" y="28505"/>
                      <a:pt x="66035" y="28434"/>
                    </a:cubicBezTo>
                    <a:cubicBezTo>
                      <a:pt x="66014" y="28422"/>
                      <a:pt x="65993" y="28407"/>
                      <a:pt x="65972" y="28392"/>
                    </a:cubicBezTo>
                    <a:cubicBezTo>
                      <a:pt x="65846" y="28309"/>
                      <a:pt x="65721" y="28230"/>
                      <a:pt x="65595" y="28152"/>
                    </a:cubicBezTo>
                    <a:cubicBezTo>
                      <a:pt x="65563" y="28131"/>
                      <a:pt x="65529" y="28110"/>
                      <a:pt x="65496" y="28089"/>
                    </a:cubicBezTo>
                    <a:cubicBezTo>
                      <a:pt x="65402" y="28031"/>
                      <a:pt x="65308" y="27974"/>
                      <a:pt x="65215" y="27918"/>
                    </a:cubicBezTo>
                    <a:cubicBezTo>
                      <a:pt x="65175" y="27894"/>
                      <a:pt x="65135" y="27871"/>
                      <a:pt x="65096" y="27848"/>
                    </a:cubicBezTo>
                    <a:cubicBezTo>
                      <a:pt x="64994" y="27788"/>
                      <a:pt x="64895" y="27731"/>
                      <a:pt x="64794" y="27675"/>
                    </a:cubicBezTo>
                    <a:cubicBezTo>
                      <a:pt x="64768" y="27661"/>
                      <a:pt x="64742" y="27647"/>
                      <a:pt x="64717" y="27633"/>
                    </a:cubicBezTo>
                    <a:cubicBezTo>
                      <a:pt x="64594" y="27565"/>
                      <a:pt x="64469" y="27499"/>
                      <a:pt x="64346" y="27436"/>
                    </a:cubicBezTo>
                    <a:cubicBezTo>
                      <a:pt x="64315" y="27421"/>
                      <a:pt x="64282" y="27405"/>
                      <a:pt x="64251" y="27390"/>
                    </a:cubicBezTo>
                    <a:cubicBezTo>
                      <a:pt x="64157" y="27343"/>
                      <a:pt x="64063" y="27297"/>
                      <a:pt x="63968" y="27254"/>
                    </a:cubicBezTo>
                    <a:cubicBezTo>
                      <a:pt x="63929" y="27235"/>
                      <a:pt x="63890" y="27218"/>
                      <a:pt x="63852" y="27201"/>
                    </a:cubicBezTo>
                    <a:cubicBezTo>
                      <a:pt x="63754" y="27156"/>
                      <a:pt x="63658" y="27115"/>
                      <a:pt x="63561" y="27074"/>
                    </a:cubicBezTo>
                    <a:cubicBezTo>
                      <a:pt x="63534" y="27062"/>
                      <a:pt x="63505" y="27050"/>
                      <a:pt x="63477" y="27038"/>
                    </a:cubicBezTo>
                    <a:cubicBezTo>
                      <a:pt x="63354" y="26989"/>
                      <a:pt x="63231" y="26942"/>
                      <a:pt x="63109" y="26898"/>
                    </a:cubicBezTo>
                    <a:cubicBezTo>
                      <a:pt x="63101" y="26896"/>
                      <a:pt x="63094" y="26891"/>
                      <a:pt x="63086" y="26889"/>
                    </a:cubicBezTo>
                    <a:cubicBezTo>
                      <a:pt x="63063" y="26880"/>
                      <a:pt x="63040" y="26874"/>
                      <a:pt x="63016" y="26866"/>
                    </a:cubicBezTo>
                    <a:cubicBezTo>
                      <a:pt x="62927" y="26834"/>
                      <a:pt x="62838" y="26806"/>
                      <a:pt x="62748" y="26778"/>
                    </a:cubicBezTo>
                    <a:lnTo>
                      <a:pt x="62628" y="26744"/>
                    </a:lnTo>
                    <a:cubicBezTo>
                      <a:pt x="62544" y="26719"/>
                      <a:pt x="62461" y="26697"/>
                      <a:pt x="62377" y="26677"/>
                    </a:cubicBezTo>
                    <a:cubicBezTo>
                      <a:pt x="62352" y="26669"/>
                      <a:pt x="62326" y="26662"/>
                      <a:pt x="62301" y="26656"/>
                    </a:cubicBezTo>
                    <a:cubicBezTo>
                      <a:pt x="62285" y="26652"/>
                      <a:pt x="62269" y="26649"/>
                      <a:pt x="62253" y="26645"/>
                    </a:cubicBezTo>
                    <a:cubicBezTo>
                      <a:pt x="62218" y="26636"/>
                      <a:pt x="62182" y="26630"/>
                      <a:pt x="62148" y="26622"/>
                    </a:cubicBezTo>
                    <a:cubicBezTo>
                      <a:pt x="62087" y="26609"/>
                      <a:pt x="62026" y="26597"/>
                      <a:pt x="61964" y="26585"/>
                    </a:cubicBezTo>
                    <a:lnTo>
                      <a:pt x="61855" y="26566"/>
                    </a:lnTo>
                    <a:cubicBezTo>
                      <a:pt x="61832" y="26562"/>
                      <a:pt x="61808" y="26557"/>
                      <a:pt x="61783" y="26553"/>
                    </a:cubicBezTo>
                    <a:cubicBezTo>
                      <a:pt x="61762" y="26549"/>
                      <a:pt x="61740" y="26548"/>
                      <a:pt x="61719" y="26545"/>
                    </a:cubicBezTo>
                    <a:cubicBezTo>
                      <a:pt x="61629" y="26532"/>
                      <a:pt x="61538" y="26522"/>
                      <a:pt x="61447" y="26513"/>
                    </a:cubicBezTo>
                    <a:cubicBezTo>
                      <a:pt x="61424" y="26512"/>
                      <a:pt x="61401" y="26506"/>
                      <a:pt x="61377" y="26505"/>
                    </a:cubicBezTo>
                    <a:cubicBezTo>
                      <a:pt x="61365" y="26505"/>
                      <a:pt x="61354" y="26505"/>
                      <a:pt x="61341" y="26503"/>
                    </a:cubicBezTo>
                    <a:cubicBezTo>
                      <a:pt x="61272" y="26498"/>
                      <a:pt x="61201" y="26496"/>
                      <a:pt x="61132" y="26493"/>
                    </a:cubicBezTo>
                    <a:cubicBezTo>
                      <a:pt x="61100" y="26492"/>
                      <a:pt x="61069" y="26488"/>
                      <a:pt x="61037" y="26488"/>
                    </a:cubicBezTo>
                    <a:lnTo>
                      <a:pt x="61014" y="26488"/>
                    </a:lnTo>
                    <a:cubicBezTo>
                      <a:pt x="60970" y="26488"/>
                      <a:pt x="60926" y="26490"/>
                      <a:pt x="60884" y="26490"/>
                    </a:cubicBezTo>
                    <a:cubicBezTo>
                      <a:pt x="60861" y="26490"/>
                      <a:pt x="60838" y="26490"/>
                      <a:pt x="60815" y="26490"/>
                    </a:cubicBezTo>
                    <a:cubicBezTo>
                      <a:pt x="60791" y="26490"/>
                      <a:pt x="60768" y="26490"/>
                      <a:pt x="60745" y="26491"/>
                    </a:cubicBezTo>
                    <a:cubicBezTo>
                      <a:pt x="60734" y="26491"/>
                      <a:pt x="60726" y="26492"/>
                      <a:pt x="60716" y="26492"/>
                    </a:cubicBezTo>
                    <a:cubicBezTo>
                      <a:pt x="60675" y="26495"/>
                      <a:pt x="60636" y="26497"/>
                      <a:pt x="60596" y="26500"/>
                    </a:cubicBezTo>
                    <a:cubicBezTo>
                      <a:pt x="60552" y="26502"/>
                      <a:pt x="60509" y="26503"/>
                      <a:pt x="60464" y="26507"/>
                    </a:cubicBezTo>
                    <a:cubicBezTo>
                      <a:pt x="60449" y="26508"/>
                      <a:pt x="60433" y="26512"/>
                      <a:pt x="60418" y="26513"/>
                    </a:cubicBezTo>
                    <a:cubicBezTo>
                      <a:pt x="60386" y="26517"/>
                      <a:pt x="60354" y="26521"/>
                      <a:pt x="60322" y="26524"/>
                    </a:cubicBezTo>
                    <a:cubicBezTo>
                      <a:pt x="60287" y="26528"/>
                      <a:pt x="60254" y="26531"/>
                      <a:pt x="60218" y="26536"/>
                    </a:cubicBezTo>
                    <a:cubicBezTo>
                      <a:pt x="60189" y="26540"/>
                      <a:pt x="60162" y="26547"/>
                      <a:pt x="60134" y="26550"/>
                    </a:cubicBezTo>
                    <a:cubicBezTo>
                      <a:pt x="60101" y="26555"/>
                      <a:pt x="60068" y="26560"/>
                      <a:pt x="60036" y="26568"/>
                    </a:cubicBezTo>
                    <a:cubicBezTo>
                      <a:pt x="60015" y="26571"/>
                      <a:pt x="59994" y="26574"/>
                      <a:pt x="59973" y="26578"/>
                    </a:cubicBezTo>
                    <a:cubicBezTo>
                      <a:pt x="59908" y="26589"/>
                      <a:pt x="59842" y="26604"/>
                      <a:pt x="59777" y="26620"/>
                    </a:cubicBezTo>
                    <a:cubicBezTo>
                      <a:pt x="59296" y="26732"/>
                      <a:pt x="58793" y="26850"/>
                      <a:pt x="58284" y="26969"/>
                    </a:cubicBezTo>
                    <a:lnTo>
                      <a:pt x="57508" y="27152"/>
                    </a:lnTo>
                    <a:cubicBezTo>
                      <a:pt x="56555" y="27375"/>
                      <a:pt x="55565" y="27608"/>
                      <a:pt x="54557" y="27845"/>
                    </a:cubicBezTo>
                    <a:lnTo>
                      <a:pt x="54508" y="27857"/>
                    </a:lnTo>
                    <a:lnTo>
                      <a:pt x="53375" y="28123"/>
                    </a:lnTo>
                    <a:lnTo>
                      <a:pt x="51853" y="28481"/>
                    </a:lnTo>
                    <a:cubicBezTo>
                      <a:pt x="51093" y="28660"/>
                      <a:pt x="50332" y="28839"/>
                      <a:pt x="49580" y="29015"/>
                    </a:cubicBezTo>
                    <a:lnTo>
                      <a:pt x="46181" y="29815"/>
                    </a:lnTo>
                    <a:cubicBezTo>
                      <a:pt x="45972" y="29864"/>
                      <a:pt x="45765" y="29913"/>
                      <a:pt x="45560" y="29962"/>
                    </a:cubicBezTo>
                    <a:lnTo>
                      <a:pt x="43928" y="30344"/>
                    </a:lnTo>
                    <a:cubicBezTo>
                      <a:pt x="43887" y="30353"/>
                      <a:pt x="43848" y="30364"/>
                      <a:pt x="43807" y="30374"/>
                    </a:cubicBezTo>
                    <a:cubicBezTo>
                      <a:pt x="43747" y="30390"/>
                      <a:pt x="43688" y="30406"/>
                      <a:pt x="43627" y="30425"/>
                    </a:cubicBezTo>
                    <a:cubicBezTo>
                      <a:pt x="43533" y="30453"/>
                      <a:pt x="43440" y="30483"/>
                      <a:pt x="43349" y="30515"/>
                    </a:cubicBezTo>
                    <a:cubicBezTo>
                      <a:pt x="43349" y="30515"/>
                      <a:pt x="43347" y="30517"/>
                      <a:pt x="43346" y="30517"/>
                    </a:cubicBezTo>
                    <a:cubicBezTo>
                      <a:pt x="43231" y="30557"/>
                      <a:pt x="43119" y="30601"/>
                      <a:pt x="43009" y="30648"/>
                    </a:cubicBezTo>
                    <a:cubicBezTo>
                      <a:pt x="42996" y="30653"/>
                      <a:pt x="42983" y="30657"/>
                      <a:pt x="42971" y="30663"/>
                    </a:cubicBezTo>
                    <a:cubicBezTo>
                      <a:pt x="42950" y="30671"/>
                      <a:pt x="42929" y="30681"/>
                      <a:pt x="42906" y="30692"/>
                    </a:cubicBezTo>
                    <a:cubicBezTo>
                      <a:pt x="42843" y="30721"/>
                      <a:pt x="42780" y="30749"/>
                      <a:pt x="42718" y="30779"/>
                    </a:cubicBezTo>
                    <a:lnTo>
                      <a:pt x="42660" y="30806"/>
                    </a:lnTo>
                    <a:lnTo>
                      <a:pt x="42609" y="30834"/>
                    </a:lnTo>
                    <a:cubicBezTo>
                      <a:pt x="42560" y="30860"/>
                      <a:pt x="42511" y="30886"/>
                      <a:pt x="42462" y="30913"/>
                    </a:cubicBezTo>
                    <a:cubicBezTo>
                      <a:pt x="42438" y="30925"/>
                      <a:pt x="42414" y="30938"/>
                      <a:pt x="42390" y="30950"/>
                    </a:cubicBezTo>
                    <a:cubicBezTo>
                      <a:pt x="42376" y="30959"/>
                      <a:pt x="42363" y="30967"/>
                      <a:pt x="42349" y="30975"/>
                    </a:cubicBezTo>
                    <a:cubicBezTo>
                      <a:pt x="42307" y="31000"/>
                      <a:pt x="42267" y="31024"/>
                      <a:pt x="42225" y="31049"/>
                    </a:cubicBezTo>
                    <a:cubicBezTo>
                      <a:pt x="42201" y="31064"/>
                      <a:pt x="42173" y="31079"/>
                      <a:pt x="42149" y="31094"/>
                    </a:cubicBezTo>
                    <a:cubicBezTo>
                      <a:pt x="42136" y="31102"/>
                      <a:pt x="42123" y="31111"/>
                      <a:pt x="42110" y="31120"/>
                    </a:cubicBezTo>
                    <a:cubicBezTo>
                      <a:pt x="42074" y="31143"/>
                      <a:pt x="42037" y="31168"/>
                      <a:pt x="42002" y="31192"/>
                    </a:cubicBezTo>
                    <a:cubicBezTo>
                      <a:pt x="41977" y="31209"/>
                      <a:pt x="41951" y="31225"/>
                      <a:pt x="41927" y="31242"/>
                    </a:cubicBezTo>
                    <a:cubicBezTo>
                      <a:pt x="41913" y="31252"/>
                      <a:pt x="41900" y="31263"/>
                      <a:pt x="41886" y="31273"/>
                    </a:cubicBezTo>
                    <a:cubicBezTo>
                      <a:pt x="41853" y="31297"/>
                      <a:pt x="41820" y="31320"/>
                      <a:pt x="41788" y="31345"/>
                    </a:cubicBezTo>
                    <a:cubicBezTo>
                      <a:pt x="41765" y="31361"/>
                      <a:pt x="41741" y="31379"/>
                      <a:pt x="41720" y="31396"/>
                    </a:cubicBezTo>
                    <a:cubicBezTo>
                      <a:pt x="41689" y="31417"/>
                      <a:pt x="41661" y="31441"/>
                      <a:pt x="41631" y="31464"/>
                    </a:cubicBezTo>
                    <a:lnTo>
                      <a:pt x="41522" y="31553"/>
                    </a:lnTo>
                    <a:cubicBezTo>
                      <a:pt x="41504" y="31569"/>
                      <a:pt x="41486" y="31587"/>
                      <a:pt x="41467" y="31602"/>
                    </a:cubicBezTo>
                    <a:cubicBezTo>
                      <a:pt x="41438" y="31626"/>
                      <a:pt x="41408" y="31652"/>
                      <a:pt x="41379" y="31678"/>
                    </a:cubicBezTo>
                    <a:cubicBezTo>
                      <a:pt x="41363" y="31692"/>
                      <a:pt x="41348" y="31706"/>
                      <a:pt x="41332" y="31719"/>
                    </a:cubicBezTo>
                    <a:cubicBezTo>
                      <a:pt x="41312" y="31739"/>
                      <a:pt x="41293" y="31759"/>
                      <a:pt x="41272" y="31779"/>
                    </a:cubicBezTo>
                    <a:cubicBezTo>
                      <a:pt x="41242" y="31807"/>
                      <a:pt x="41212" y="31834"/>
                      <a:pt x="41183" y="31863"/>
                    </a:cubicBezTo>
                    <a:cubicBezTo>
                      <a:pt x="41170" y="31874"/>
                      <a:pt x="41157" y="31885"/>
                      <a:pt x="41144" y="31899"/>
                    </a:cubicBezTo>
                    <a:cubicBezTo>
                      <a:pt x="41123" y="31921"/>
                      <a:pt x="41102" y="31943"/>
                      <a:pt x="41081" y="31965"/>
                    </a:cubicBezTo>
                    <a:cubicBezTo>
                      <a:pt x="41051" y="31994"/>
                      <a:pt x="41023" y="32025"/>
                      <a:pt x="40994" y="32055"/>
                    </a:cubicBezTo>
                    <a:cubicBezTo>
                      <a:pt x="40984" y="32066"/>
                      <a:pt x="40972" y="32076"/>
                      <a:pt x="40962" y="32088"/>
                    </a:cubicBezTo>
                    <a:cubicBezTo>
                      <a:pt x="40941" y="32111"/>
                      <a:pt x="40921" y="32134"/>
                      <a:pt x="40902" y="32155"/>
                    </a:cubicBezTo>
                    <a:cubicBezTo>
                      <a:pt x="40869" y="32191"/>
                      <a:pt x="40838" y="32226"/>
                      <a:pt x="40807" y="32262"/>
                    </a:cubicBezTo>
                    <a:lnTo>
                      <a:pt x="40776" y="32298"/>
                    </a:lnTo>
                    <a:cubicBezTo>
                      <a:pt x="40758" y="32318"/>
                      <a:pt x="40741" y="32340"/>
                      <a:pt x="40724" y="32361"/>
                    </a:cubicBezTo>
                    <a:lnTo>
                      <a:pt x="40623" y="32485"/>
                    </a:lnTo>
                    <a:cubicBezTo>
                      <a:pt x="40612" y="32500"/>
                      <a:pt x="40601" y="32513"/>
                      <a:pt x="40589" y="32528"/>
                    </a:cubicBezTo>
                    <a:cubicBezTo>
                      <a:pt x="40575" y="32547"/>
                      <a:pt x="40562" y="32565"/>
                      <a:pt x="40548" y="32584"/>
                    </a:cubicBezTo>
                    <a:cubicBezTo>
                      <a:pt x="40511" y="32632"/>
                      <a:pt x="40475" y="32682"/>
                      <a:pt x="40440" y="32730"/>
                    </a:cubicBezTo>
                    <a:cubicBezTo>
                      <a:pt x="40427" y="32749"/>
                      <a:pt x="40413" y="32766"/>
                      <a:pt x="40399" y="32783"/>
                    </a:cubicBezTo>
                    <a:cubicBezTo>
                      <a:pt x="40391" y="32797"/>
                      <a:pt x="40382" y="32811"/>
                      <a:pt x="40372" y="32824"/>
                    </a:cubicBezTo>
                    <a:cubicBezTo>
                      <a:pt x="40324" y="32891"/>
                      <a:pt x="40279" y="32959"/>
                      <a:pt x="40233" y="33029"/>
                    </a:cubicBezTo>
                    <a:cubicBezTo>
                      <a:pt x="40223" y="33046"/>
                      <a:pt x="40211" y="33063"/>
                      <a:pt x="40200" y="33079"/>
                    </a:cubicBezTo>
                    <a:cubicBezTo>
                      <a:pt x="40197" y="33083"/>
                      <a:pt x="40194" y="33089"/>
                      <a:pt x="40191" y="33094"/>
                    </a:cubicBezTo>
                    <a:cubicBezTo>
                      <a:pt x="40124" y="33197"/>
                      <a:pt x="40061" y="33300"/>
                      <a:pt x="40000" y="33406"/>
                    </a:cubicBezTo>
                    <a:cubicBezTo>
                      <a:pt x="39994" y="33416"/>
                      <a:pt x="39988" y="33425"/>
                      <a:pt x="39983" y="33434"/>
                    </a:cubicBezTo>
                    <a:cubicBezTo>
                      <a:pt x="39976" y="33446"/>
                      <a:pt x="39968" y="33458"/>
                      <a:pt x="39962" y="33472"/>
                    </a:cubicBezTo>
                    <a:cubicBezTo>
                      <a:pt x="39885" y="33608"/>
                      <a:pt x="39811" y="33747"/>
                      <a:pt x="39738" y="33889"/>
                    </a:cubicBezTo>
                    <a:cubicBezTo>
                      <a:pt x="39737" y="33893"/>
                      <a:pt x="39734" y="33898"/>
                      <a:pt x="39732" y="33902"/>
                    </a:cubicBezTo>
                    <a:cubicBezTo>
                      <a:pt x="39724" y="33914"/>
                      <a:pt x="39719" y="33927"/>
                      <a:pt x="39713" y="33940"/>
                    </a:cubicBezTo>
                    <a:cubicBezTo>
                      <a:pt x="39655" y="34057"/>
                      <a:pt x="39598" y="34174"/>
                      <a:pt x="39543" y="34296"/>
                    </a:cubicBezTo>
                    <a:cubicBezTo>
                      <a:pt x="39534" y="34317"/>
                      <a:pt x="39524" y="34337"/>
                      <a:pt x="39515" y="34358"/>
                    </a:cubicBezTo>
                    <a:cubicBezTo>
                      <a:pt x="39458" y="34486"/>
                      <a:pt x="39402" y="34618"/>
                      <a:pt x="39348" y="34749"/>
                    </a:cubicBezTo>
                    <a:cubicBezTo>
                      <a:pt x="39342" y="34761"/>
                      <a:pt x="39337" y="34773"/>
                      <a:pt x="39332" y="34786"/>
                    </a:cubicBezTo>
                    <a:cubicBezTo>
                      <a:pt x="39323" y="34810"/>
                      <a:pt x="39312" y="34834"/>
                      <a:pt x="39303" y="34858"/>
                    </a:cubicBezTo>
                    <a:cubicBezTo>
                      <a:pt x="39280" y="34916"/>
                      <a:pt x="39257" y="34973"/>
                      <a:pt x="39236" y="35030"/>
                    </a:cubicBezTo>
                    <a:cubicBezTo>
                      <a:pt x="39219" y="35072"/>
                      <a:pt x="39202" y="35116"/>
                      <a:pt x="39187" y="35158"/>
                    </a:cubicBezTo>
                    <a:cubicBezTo>
                      <a:pt x="39164" y="35217"/>
                      <a:pt x="39142" y="35277"/>
                      <a:pt x="39121" y="35335"/>
                    </a:cubicBezTo>
                    <a:cubicBezTo>
                      <a:pt x="39106" y="35377"/>
                      <a:pt x="39090" y="35420"/>
                      <a:pt x="39075" y="35465"/>
                    </a:cubicBezTo>
                    <a:cubicBezTo>
                      <a:pt x="39054" y="35524"/>
                      <a:pt x="39033" y="35585"/>
                      <a:pt x="39012" y="35646"/>
                    </a:cubicBezTo>
                    <a:cubicBezTo>
                      <a:pt x="38997" y="35689"/>
                      <a:pt x="38982" y="35733"/>
                      <a:pt x="38969" y="35776"/>
                    </a:cubicBezTo>
                    <a:lnTo>
                      <a:pt x="38906" y="35970"/>
                    </a:lnTo>
                    <a:lnTo>
                      <a:pt x="38867" y="36092"/>
                    </a:lnTo>
                    <a:cubicBezTo>
                      <a:pt x="38845" y="36165"/>
                      <a:pt x="38821" y="36239"/>
                      <a:pt x="38800" y="36315"/>
                    </a:cubicBezTo>
                    <a:cubicBezTo>
                      <a:pt x="38789" y="36347"/>
                      <a:pt x="38779" y="36379"/>
                      <a:pt x="38769" y="36411"/>
                    </a:cubicBezTo>
                    <a:cubicBezTo>
                      <a:pt x="38738" y="36519"/>
                      <a:pt x="38707" y="36627"/>
                      <a:pt x="38676" y="36736"/>
                    </a:cubicBezTo>
                    <a:cubicBezTo>
                      <a:pt x="38673" y="36752"/>
                      <a:pt x="38669" y="36768"/>
                      <a:pt x="38664" y="36785"/>
                    </a:cubicBezTo>
                    <a:cubicBezTo>
                      <a:pt x="38638" y="36878"/>
                      <a:pt x="38612" y="36972"/>
                      <a:pt x="38587" y="37065"/>
                    </a:cubicBezTo>
                    <a:cubicBezTo>
                      <a:pt x="38576" y="37106"/>
                      <a:pt x="38566" y="37146"/>
                      <a:pt x="38556" y="37185"/>
                    </a:cubicBezTo>
                    <a:cubicBezTo>
                      <a:pt x="38538" y="37256"/>
                      <a:pt x="38518" y="37328"/>
                      <a:pt x="38500" y="37400"/>
                    </a:cubicBezTo>
                    <a:cubicBezTo>
                      <a:pt x="38488" y="37446"/>
                      <a:pt x="38477" y="37491"/>
                      <a:pt x="38465" y="37538"/>
                    </a:cubicBezTo>
                    <a:cubicBezTo>
                      <a:pt x="38450" y="37604"/>
                      <a:pt x="38432" y="37670"/>
                      <a:pt x="38415" y="37738"/>
                    </a:cubicBezTo>
                    <a:cubicBezTo>
                      <a:pt x="38404" y="37786"/>
                      <a:pt x="38393" y="37836"/>
                      <a:pt x="38380" y="37883"/>
                    </a:cubicBezTo>
                    <a:cubicBezTo>
                      <a:pt x="38364" y="37948"/>
                      <a:pt x="38348" y="38014"/>
                      <a:pt x="38332" y="38080"/>
                    </a:cubicBezTo>
                    <a:lnTo>
                      <a:pt x="38298" y="38228"/>
                    </a:lnTo>
                    <a:cubicBezTo>
                      <a:pt x="38283" y="38294"/>
                      <a:pt x="38268" y="38360"/>
                      <a:pt x="38252" y="38425"/>
                    </a:cubicBezTo>
                    <a:cubicBezTo>
                      <a:pt x="38241" y="38475"/>
                      <a:pt x="38229" y="38526"/>
                      <a:pt x="38217" y="38576"/>
                    </a:cubicBezTo>
                    <a:cubicBezTo>
                      <a:pt x="38203" y="38641"/>
                      <a:pt x="38187" y="38707"/>
                      <a:pt x="38174" y="38774"/>
                    </a:cubicBezTo>
                    <a:cubicBezTo>
                      <a:pt x="38161" y="38823"/>
                      <a:pt x="38151" y="38874"/>
                      <a:pt x="38139" y="38924"/>
                    </a:cubicBezTo>
                    <a:cubicBezTo>
                      <a:pt x="38124" y="38994"/>
                      <a:pt x="38109" y="39062"/>
                      <a:pt x="38094" y="39132"/>
                    </a:cubicBezTo>
                    <a:cubicBezTo>
                      <a:pt x="38083" y="39179"/>
                      <a:pt x="38073" y="39226"/>
                      <a:pt x="38063" y="39273"/>
                    </a:cubicBezTo>
                    <a:cubicBezTo>
                      <a:pt x="38046" y="39346"/>
                      <a:pt x="38030" y="39420"/>
                      <a:pt x="38015" y="39492"/>
                    </a:cubicBezTo>
                    <a:cubicBezTo>
                      <a:pt x="38005" y="39538"/>
                      <a:pt x="37995" y="39582"/>
                      <a:pt x="37987" y="39627"/>
                    </a:cubicBezTo>
                    <a:cubicBezTo>
                      <a:pt x="37969" y="39704"/>
                      <a:pt x="37954" y="39781"/>
                      <a:pt x="37937" y="39857"/>
                    </a:cubicBezTo>
                    <a:cubicBezTo>
                      <a:pt x="37928" y="39899"/>
                      <a:pt x="37919" y="39942"/>
                      <a:pt x="37910" y="39984"/>
                    </a:cubicBezTo>
                    <a:cubicBezTo>
                      <a:pt x="37885" y="40098"/>
                      <a:pt x="37860" y="40214"/>
                      <a:pt x="37836" y="40328"/>
                    </a:cubicBezTo>
                    <a:cubicBezTo>
                      <a:pt x="37810" y="40451"/>
                      <a:pt x="37782" y="40574"/>
                      <a:pt x="37756" y="40697"/>
                    </a:cubicBezTo>
                    <a:cubicBezTo>
                      <a:pt x="37749" y="40735"/>
                      <a:pt x="37740" y="40774"/>
                      <a:pt x="37732" y="40812"/>
                    </a:cubicBezTo>
                    <a:lnTo>
                      <a:pt x="37673" y="41080"/>
                    </a:lnTo>
                    <a:cubicBezTo>
                      <a:pt x="37665" y="41123"/>
                      <a:pt x="37656" y="41165"/>
                      <a:pt x="37646" y="41207"/>
                    </a:cubicBezTo>
                    <a:cubicBezTo>
                      <a:pt x="37630" y="41290"/>
                      <a:pt x="37611" y="41372"/>
                      <a:pt x="37593" y="41454"/>
                    </a:cubicBezTo>
                    <a:cubicBezTo>
                      <a:pt x="37582" y="41508"/>
                      <a:pt x="37569" y="41562"/>
                      <a:pt x="37558" y="41616"/>
                    </a:cubicBezTo>
                    <a:cubicBezTo>
                      <a:pt x="37541" y="41689"/>
                      <a:pt x="37526" y="41760"/>
                      <a:pt x="37510" y="41832"/>
                    </a:cubicBezTo>
                    <a:cubicBezTo>
                      <a:pt x="37497" y="41887"/>
                      <a:pt x="37485" y="41943"/>
                      <a:pt x="37473" y="41999"/>
                    </a:cubicBezTo>
                    <a:cubicBezTo>
                      <a:pt x="37457" y="42070"/>
                      <a:pt x="37440" y="42139"/>
                      <a:pt x="37424" y="42209"/>
                    </a:cubicBezTo>
                    <a:lnTo>
                      <a:pt x="37386" y="42377"/>
                    </a:lnTo>
                    <a:cubicBezTo>
                      <a:pt x="37370" y="42445"/>
                      <a:pt x="37355" y="42515"/>
                      <a:pt x="37338" y="42585"/>
                    </a:cubicBezTo>
                    <a:cubicBezTo>
                      <a:pt x="37323" y="42642"/>
                      <a:pt x="37310" y="42699"/>
                      <a:pt x="37296" y="42756"/>
                    </a:cubicBezTo>
                    <a:cubicBezTo>
                      <a:pt x="37279" y="42823"/>
                      <a:pt x="37263" y="42891"/>
                      <a:pt x="37247" y="42958"/>
                    </a:cubicBezTo>
                    <a:lnTo>
                      <a:pt x="37204" y="43130"/>
                    </a:lnTo>
                    <a:lnTo>
                      <a:pt x="37153" y="43332"/>
                    </a:lnTo>
                    <a:cubicBezTo>
                      <a:pt x="37139" y="43389"/>
                      <a:pt x="37123" y="43446"/>
                      <a:pt x="37110" y="43503"/>
                    </a:cubicBezTo>
                    <a:cubicBezTo>
                      <a:pt x="37092" y="43570"/>
                      <a:pt x="37075" y="43635"/>
                      <a:pt x="37058" y="43701"/>
                    </a:cubicBezTo>
                    <a:cubicBezTo>
                      <a:pt x="37042" y="43760"/>
                      <a:pt x="37027" y="43817"/>
                      <a:pt x="37011" y="43874"/>
                    </a:cubicBezTo>
                    <a:cubicBezTo>
                      <a:pt x="36992" y="43940"/>
                      <a:pt x="36975" y="44007"/>
                      <a:pt x="36956" y="44071"/>
                    </a:cubicBezTo>
                    <a:cubicBezTo>
                      <a:pt x="36940" y="44128"/>
                      <a:pt x="36924" y="44184"/>
                      <a:pt x="36908" y="44241"/>
                    </a:cubicBezTo>
                    <a:cubicBezTo>
                      <a:pt x="36889" y="44307"/>
                      <a:pt x="36871" y="44372"/>
                      <a:pt x="36851" y="44437"/>
                    </a:cubicBezTo>
                    <a:cubicBezTo>
                      <a:pt x="36836" y="44494"/>
                      <a:pt x="36819" y="44549"/>
                      <a:pt x="36801" y="44605"/>
                    </a:cubicBezTo>
                    <a:cubicBezTo>
                      <a:pt x="36783" y="44670"/>
                      <a:pt x="36762" y="44734"/>
                      <a:pt x="36742" y="44800"/>
                    </a:cubicBezTo>
                    <a:cubicBezTo>
                      <a:pt x="36726" y="44855"/>
                      <a:pt x="36708" y="44911"/>
                      <a:pt x="36690" y="44967"/>
                    </a:cubicBezTo>
                    <a:cubicBezTo>
                      <a:pt x="36669" y="45031"/>
                      <a:pt x="36649" y="45096"/>
                      <a:pt x="36628" y="45159"/>
                    </a:cubicBezTo>
                    <a:cubicBezTo>
                      <a:pt x="36609" y="45213"/>
                      <a:pt x="36592" y="45269"/>
                      <a:pt x="36573" y="45324"/>
                    </a:cubicBezTo>
                    <a:lnTo>
                      <a:pt x="36508" y="45514"/>
                    </a:lnTo>
                    <a:cubicBezTo>
                      <a:pt x="36488" y="45569"/>
                      <a:pt x="36469" y="45623"/>
                      <a:pt x="36450" y="45677"/>
                    </a:cubicBezTo>
                    <a:cubicBezTo>
                      <a:pt x="36445" y="45690"/>
                      <a:pt x="36440" y="45704"/>
                      <a:pt x="36435" y="45718"/>
                    </a:cubicBezTo>
                    <a:cubicBezTo>
                      <a:pt x="36005" y="45500"/>
                      <a:pt x="35573" y="45275"/>
                      <a:pt x="35134" y="45049"/>
                    </a:cubicBezTo>
                    <a:cubicBezTo>
                      <a:pt x="34897" y="44925"/>
                      <a:pt x="34658" y="44802"/>
                      <a:pt x="34419" y="44678"/>
                    </a:cubicBezTo>
                    <a:lnTo>
                      <a:pt x="34314" y="44624"/>
                    </a:lnTo>
                    <a:cubicBezTo>
                      <a:pt x="34081" y="44504"/>
                      <a:pt x="33845" y="44382"/>
                      <a:pt x="33607" y="44262"/>
                    </a:cubicBezTo>
                    <a:cubicBezTo>
                      <a:pt x="33566" y="44240"/>
                      <a:pt x="33523" y="44219"/>
                      <a:pt x="33480" y="44198"/>
                    </a:cubicBezTo>
                    <a:cubicBezTo>
                      <a:pt x="33245" y="44078"/>
                      <a:pt x="33007" y="43960"/>
                      <a:pt x="32771" y="43842"/>
                    </a:cubicBezTo>
                    <a:cubicBezTo>
                      <a:pt x="32729" y="43821"/>
                      <a:pt x="32689" y="43801"/>
                      <a:pt x="32647" y="43780"/>
                    </a:cubicBezTo>
                    <a:cubicBezTo>
                      <a:pt x="32405" y="43661"/>
                      <a:pt x="32161" y="43544"/>
                      <a:pt x="31917" y="43426"/>
                    </a:cubicBezTo>
                    <a:cubicBezTo>
                      <a:pt x="31885" y="43412"/>
                      <a:pt x="31853" y="43396"/>
                      <a:pt x="31821" y="43381"/>
                    </a:cubicBezTo>
                    <a:cubicBezTo>
                      <a:pt x="31564" y="43260"/>
                      <a:pt x="31308" y="43141"/>
                      <a:pt x="31050" y="43025"/>
                    </a:cubicBezTo>
                    <a:cubicBezTo>
                      <a:pt x="31042" y="43021"/>
                      <a:pt x="31035" y="43017"/>
                      <a:pt x="31028" y="43014"/>
                    </a:cubicBezTo>
                    <a:cubicBezTo>
                      <a:pt x="30772" y="42898"/>
                      <a:pt x="30515" y="42787"/>
                      <a:pt x="30256" y="42677"/>
                    </a:cubicBezTo>
                    <a:lnTo>
                      <a:pt x="30176" y="42642"/>
                    </a:lnTo>
                    <a:cubicBezTo>
                      <a:pt x="29923" y="42535"/>
                      <a:pt x="29672" y="42434"/>
                      <a:pt x="29419" y="42334"/>
                    </a:cubicBezTo>
                    <a:cubicBezTo>
                      <a:pt x="29377" y="42319"/>
                      <a:pt x="29337" y="42301"/>
                      <a:pt x="29295" y="42286"/>
                    </a:cubicBezTo>
                    <a:cubicBezTo>
                      <a:pt x="29047" y="42190"/>
                      <a:pt x="28798" y="42098"/>
                      <a:pt x="28548" y="42008"/>
                    </a:cubicBezTo>
                    <a:cubicBezTo>
                      <a:pt x="28526" y="42000"/>
                      <a:pt x="28505" y="41992"/>
                      <a:pt x="28484" y="41984"/>
                    </a:cubicBezTo>
                    <a:cubicBezTo>
                      <a:pt x="28447" y="41972"/>
                      <a:pt x="28411" y="41961"/>
                      <a:pt x="28375" y="41947"/>
                    </a:cubicBezTo>
                    <a:cubicBezTo>
                      <a:pt x="28268" y="41911"/>
                      <a:pt x="28160" y="41875"/>
                      <a:pt x="28053" y="41838"/>
                    </a:cubicBezTo>
                    <a:cubicBezTo>
                      <a:pt x="27983" y="41816"/>
                      <a:pt x="27915" y="41793"/>
                      <a:pt x="27846" y="41771"/>
                    </a:cubicBezTo>
                    <a:cubicBezTo>
                      <a:pt x="27734" y="41734"/>
                      <a:pt x="27622" y="41699"/>
                      <a:pt x="27510" y="41666"/>
                    </a:cubicBezTo>
                    <a:cubicBezTo>
                      <a:pt x="27445" y="41646"/>
                      <a:pt x="27381" y="41626"/>
                      <a:pt x="27318" y="41608"/>
                    </a:cubicBezTo>
                    <a:cubicBezTo>
                      <a:pt x="27186" y="41568"/>
                      <a:pt x="27053" y="41531"/>
                      <a:pt x="26921" y="41495"/>
                    </a:cubicBezTo>
                    <a:cubicBezTo>
                      <a:pt x="26877" y="41483"/>
                      <a:pt x="26834" y="41470"/>
                      <a:pt x="26789" y="41458"/>
                    </a:cubicBezTo>
                    <a:cubicBezTo>
                      <a:pt x="26613" y="41412"/>
                      <a:pt x="26436" y="41366"/>
                      <a:pt x="26260" y="41324"/>
                    </a:cubicBezTo>
                    <a:cubicBezTo>
                      <a:pt x="26254" y="41322"/>
                      <a:pt x="26249" y="41320"/>
                      <a:pt x="26242" y="41319"/>
                    </a:cubicBezTo>
                    <a:cubicBezTo>
                      <a:pt x="26222" y="41315"/>
                      <a:pt x="26201" y="41312"/>
                      <a:pt x="26180" y="41307"/>
                    </a:cubicBezTo>
                    <a:cubicBezTo>
                      <a:pt x="25999" y="41265"/>
                      <a:pt x="25818" y="41226"/>
                      <a:pt x="25636" y="41189"/>
                    </a:cubicBezTo>
                    <a:cubicBezTo>
                      <a:pt x="25578" y="41178"/>
                      <a:pt x="25520" y="41168"/>
                      <a:pt x="25461" y="41156"/>
                    </a:cubicBezTo>
                    <a:cubicBezTo>
                      <a:pt x="25283" y="41122"/>
                      <a:pt x="25106" y="41091"/>
                      <a:pt x="24928" y="41064"/>
                    </a:cubicBezTo>
                    <a:cubicBezTo>
                      <a:pt x="24902" y="41060"/>
                      <a:pt x="24877" y="41054"/>
                      <a:pt x="24851" y="41050"/>
                    </a:cubicBezTo>
                    <a:cubicBezTo>
                      <a:pt x="24843" y="41049"/>
                      <a:pt x="24835" y="41048"/>
                      <a:pt x="24826" y="41047"/>
                    </a:cubicBezTo>
                    <a:cubicBezTo>
                      <a:pt x="24721" y="41032"/>
                      <a:pt x="24614" y="41018"/>
                      <a:pt x="24506" y="41004"/>
                    </a:cubicBezTo>
                    <a:cubicBezTo>
                      <a:pt x="24442" y="40996"/>
                      <a:pt x="24380" y="40987"/>
                      <a:pt x="24318" y="40980"/>
                    </a:cubicBezTo>
                    <a:cubicBezTo>
                      <a:pt x="24184" y="40964"/>
                      <a:pt x="24049" y="40951"/>
                      <a:pt x="23914" y="40939"/>
                    </a:cubicBezTo>
                    <a:cubicBezTo>
                      <a:pt x="23880" y="40936"/>
                      <a:pt x="23846" y="40931"/>
                      <a:pt x="23810" y="40929"/>
                    </a:cubicBezTo>
                    <a:lnTo>
                      <a:pt x="23807" y="40929"/>
                    </a:lnTo>
                    <a:lnTo>
                      <a:pt x="23756" y="40925"/>
                    </a:lnTo>
                    <a:cubicBezTo>
                      <a:pt x="23616" y="40913"/>
                      <a:pt x="23476" y="40904"/>
                      <a:pt x="23335" y="40898"/>
                    </a:cubicBezTo>
                    <a:cubicBezTo>
                      <a:pt x="23281" y="40895"/>
                      <a:pt x="23228" y="40895"/>
                      <a:pt x="23175" y="40893"/>
                    </a:cubicBezTo>
                    <a:cubicBezTo>
                      <a:pt x="23096" y="40888"/>
                      <a:pt x="23015" y="40884"/>
                      <a:pt x="22935" y="40883"/>
                    </a:cubicBezTo>
                    <a:cubicBezTo>
                      <a:pt x="22929" y="40883"/>
                      <a:pt x="22924" y="40883"/>
                      <a:pt x="22918" y="40883"/>
                    </a:cubicBezTo>
                    <a:cubicBezTo>
                      <a:pt x="22906" y="40883"/>
                      <a:pt x="22895" y="40883"/>
                      <a:pt x="22884" y="40883"/>
                    </a:cubicBezTo>
                    <a:cubicBezTo>
                      <a:pt x="22809" y="40882"/>
                      <a:pt x="22734" y="40881"/>
                      <a:pt x="22659" y="40881"/>
                    </a:cubicBezTo>
                    <a:cubicBezTo>
                      <a:pt x="22514" y="40881"/>
                      <a:pt x="22370" y="40884"/>
                      <a:pt x="22225" y="40888"/>
                    </a:cubicBezTo>
                    <a:lnTo>
                      <a:pt x="22183" y="40888"/>
                    </a:lnTo>
                    <a:cubicBezTo>
                      <a:pt x="22146" y="40889"/>
                      <a:pt x="22110" y="40894"/>
                      <a:pt x="22074" y="40895"/>
                    </a:cubicBezTo>
                    <a:cubicBezTo>
                      <a:pt x="21916" y="40903"/>
                      <a:pt x="21758" y="40912"/>
                      <a:pt x="21599" y="40925"/>
                    </a:cubicBezTo>
                    <a:cubicBezTo>
                      <a:pt x="21565" y="40928"/>
                      <a:pt x="21531" y="40929"/>
                      <a:pt x="21495" y="40931"/>
                    </a:cubicBezTo>
                    <a:cubicBezTo>
                      <a:pt x="21466" y="40934"/>
                      <a:pt x="21437" y="40939"/>
                      <a:pt x="21407" y="40941"/>
                    </a:cubicBezTo>
                    <a:cubicBezTo>
                      <a:pt x="21260" y="40956"/>
                      <a:pt x="21110" y="40975"/>
                      <a:pt x="20963" y="40993"/>
                    </a:cubicBezTo>
                    <a:cubicBezTo>
                      <a:pt x="20922" y="40998"/>
                      <a:pt x="20883" y="41002"/>
                      <a:pt x="20845" y="41007"/>
                    </a:cubicBezTo>
                    <a:cubicBezTo>
                      <a:pt x="20831" y="41009"/>
                      <a:pt x="20820" y="41012"/>
                      <a:pt x="20807" y="41013"/>
                    </a:cubicBezTo>
                    <a:cubicBezTo>
                      <a:pt x="20618" y="41040"/>
                      <a:pt x="20430" y="41071"/>
                      <a:pt x="20243" y="41107"/>
                    </a:cubicBezTo>
                    <a:cubicBezTo>
                      <a:pt x="20241" y="41109"/>
                      <a:pt x="20239" y="41109"/>
                      <a:pt x="20238" y="41109"/>
                    </a:cubicBezTo>
                    <a:cubicBezTo>
                      <a:pt x="20070" y="41142"/>
                      <a:pt x="19900" y="41177"/>
                      <a:pt x="19731" y="41216"/>
                    </a:cubicBezTo>
                    <a:cubicBezTo>
                      <a:pt x="19250" y="41330"/>
                      <a:pt x="18748" y="41448"/>
                      <a:pt x="18238" y="41567"/>
                    </a:cubicBezTo>
                    <a:lnTo>
                      <a:pt x="17462" y="41750"/>
                    </a:lnTo>
                    <a:cubicBezTo>
                      <a:pt x="16584" y="41955"/>
                      <a:pt x="15679" y="42169"/>
                      <a:pt x="14753" y="42386"/>
                    </a:cubicBezTo>
                    <a:lnTo>
                      <a:pt x="14462" y="42455"/>
                    </a:lnTo>
                    <a:lnTo>
                      <a:pt x="12278" y="42968"/>
                    </a:lnTo>
                    <a:lnTo>
                      <a:pt x="10923" y="43285"/>
                    </a:lnTo>
                    <a:cubicBezTo>
                      <a:pt x="10315" y="43427"/>
                      <a:pt x="9708" y="43571"/>
                      <a:pt x="9109" y="43712"/>
                    </a:cubicBezTo>
                    <a:lnTo>
                      <a:pt x="6049" y="44431"/>
                    </a:lnTo>
                    <a:cubicBezTo>
                      <a:pt x="5845" y="44479"/>
                      <a:pt x="5641" y="44526"/>
                      <a:pt x="5440" y="44573"/>
                    </a:cubicBezTo>
                    <a:lnTo>
                      <a:pt x="3884" y="44940"/>
                    </a:lnTo>
                    <a:cubicBezTo>
                      <a:pt x="3776" y="44964"/>
                      <a:pt x="3667" y="44992"/>
                      <a:pt x="3560" y="45020"/>
                    </a:cubicBezTo>
                    <a:cubicBezTo>
                      <a:pt x="3535" y="45026"/>
                      <a:pt x="3509" y="45035"/>
                      <a:pt x="3483" y="45042"/>
                    </a:cubicBezTo>
                    <a:cubicBezTo>
                      <a:pt x="3401" y="45064"/>
                      <a:pt x="3319" y="45088"/>
                      <a:pt x="3238" y="45112"/>
                    </a:cubicBezTo>
                    <a:cubicBezTo>
                      <a:pt x="3158" y="45135"/>
                      <a:pt x="3079" y="45159"/>
                      <a:pt x="3000" y="45184"/>
                    </a:cubicBezTo>
                    <a:cubicBezTo>
                      <a:pt x="2918" y="45210"/>
                      <a:pt x="2836" y="45237"/>
                      <a:pt x="2754" y="45264"/>
                    </a:cubicBezTo>
                    <a:cubicBezTo>
                      <a:pt x="2700" y="45282"/>
                      <a:pt x="2645" y="45299"/>
                      <a:pt x="2590" y="45319"/>
                    </a:cubicBezTo>
                    <a:cubicBezTo>
                      <a:pt x="2561" y="45329"/>
                      <a:pt x="2534" y="45340"/>
                      <a:pt x="2505" y="45350"/>
                    </a:cubicBezTo>
                    <a:cubicBezTo>
                      <a:pt x="2449" y="45369"/>
                      <a:pt x="2392" y="45391"/>
                      <a:pt x="2336" y="45412"/>
                    </a:cubicBezTo>
                    <a:cubicBezTo>
                      <a:pt x="2240" y="45448"/>
                      <a:pt x="2144" y="45485"/>
                      <a:pt x="2048" y="45523"/>
                    </a:cubicBezTo>
                    <a:cubicBezTo>
                      <a:pt x="1991" y="45547"/>
                      <a:pt x="1933" y="45570"/>
                      <a:pt x="1875" y="45594"/>
                    </a:cubicBezTo>
                    <a:cubicBezTo>
                      <a:pt x="1840" y="45607"/>
                      <a:pt x="1806" y="45621"/>
                      <a:pt x="1771" y="45636"/>
                    </a:cubicBezTo>
                    <a:cubicBezTo>
                      <a:pt x="1697" y="45668"/>
                      <a:pt x="1624" y="45701"/>
                      <a:pt x="1550" y="45734"/>
                    </a:cubicBezTo>
                    <a:cubicBezTo>
                      <a:pt x="1513" y="45751"/>
                      <a:pt x="1477" y="45766"/>
                      <a:pt x="1439" y="45783"/>
                    </a:cubicBezTo>
                    <a:cubicBezTo>
                      <a:pt x="1303" y="45845"/>
                      <a:pt x="1165" y="45910"/>
                      <a:pt x="1028" y="45979"/>
                    </a:cubicBezTo>
                    <a:cubicBezTo>
                      <a:pt x="1019" y="45983"/>
                      <a:pt x="1009" y="45988"/>
                      <a:pt x="999" y="45993"/>
                    </a:cubicBezTo>
                    <a:cubicBezTo>
                      <a:pt x="973" y="46006"/>
                      <a:pt x="950" y="46019"/>
                      <a:pt x="925" y="46032"/>
                    </a:cubicBezTo>
                    <a:cubicBezTo>
                      <a:pt x="802" y="46094"/>
                      <a:pt x="680" y="46157"/>
                      <a:pt x="556" y="46225"/>
                    </a:cubicBezTo>
                    <a:cubicBezTo>
                      <a:pt x="517" y="46246"/>
                      <a:pt x="479" y="46266"/>
                      <a:pt x="441" y="46287"/>
                    </a:cubicBezTo>
                    <a:cubicBezTo>
                      <a:pt x="412" y="46303"/>
                      <a:pt x="382" y="46318"/>
                      <a:pt x="353" y="46336"/>
                    </a:cubicBezTo>
                    <a:cubicBezTo>
                      <a:pt x="235" y="46401"/>
                      <a:pt x="117" y="46471"/>
                      <a:pt x="1" y="46541"/>
                    </a:cubicBezTo>
                    <a:lnTo>
                      <a:pt x="5269" y="45303"/>
                    </a:lnTo>
                    <a:lnTo>
                      <a:pt x="7603" y="44751"/>
                    </a:lnTo>
                    <a:lnTo>
                      <a:pt x="7720" y="44759"/>
                    </a:lnTo>
                    <a:cubicBezTo>
                      <a:pt x="7754" y="44761"/>
                      <a:pt x="7787" y="44762"/>
                      <a:pt x="7821" y="44765"/>
                    </a:cubicBezTo>
                    <a:cubicBezTo>
                      <a:pt x="7881" y="44771"/>
                      <a:pt x="7942" y="44778"/>
                      <a:pt x="8001" y="44783"/>
                    </a:cubicBezTo>
                    <a:cubicBezTo>
                      <a:pt x="8114" y="44793"/>
                      <a:pt x="8227" y="44804"/>
                      <a:pt x="8338" y="44817"/>
                    </a:cubicBezTo>
                    <a:cubicBezTo>
                      <a:pt x="8409" y="44825"/>
                      <a:pt x="8478" y="44835"/>
                      <a:pt x="8549" y="44844"/>
                    </a:cubicBezTo>
                    <a:cubicBezTo>
                      <a:pt x="8652" y="44859"/>
                      <a:pt x="8752" y="44870"/>
                      <a:pt x="8854" y="44886"/>
                    </a:cubicBezTo>
                    <a:cubicBezTo>
                      <a:pt x="8896" y="44892"/>
                      <a:pt x="8938" y="44900"/>
                      <a:pt x="8980" y="44907"/>
                    </a:cubicBezTo>
                    <a:cubicBezTo>
                      <a:pt x="9150" y="44933"/>
                      <a:pt x="9321" y="44963"/>
                      <a:pt x="9491" y="44995"/>
                    </a:cubicBezTo>
                    <a:cubicBezTo>
                      <a:pt x="9551" y="45006"/>
                      <a:pt x="9609" y="45019"/>
                      <a:pt x="9669" y="45030"/>
                    </a:cubicBezTo>
                    <a:cubicBezTo>
                      <a:pt x="9852" y="45066"/>
                      <a:pt x="10033" y="45105"/>
                      <a:pt x="10215" y="45149"/>
                    </a:cubicBezTo>
                    <a:cubicBezTo>
                      <a:pt x="10241" y="45155"/>
                      <a:pt x="10266" y="45159"/>
                      <a:pt x="10290" y="45165"/>
                    </a:cubicBezTo>
                    <a:cubicBezTo>
                      <a:pt x="10468" y="45208"/>
                      <a:pt x="10647" y="45252"/>
                      <a:pt x="10824" y="45300"/>
                    </a:cubicBezTo>
                    <a:cubicBezTo>
                      <a:pt x="10871" y="45313"/>
                      <a:pt x="10917" y="45326"/>
                      <a:pt x="10963" y="45338"/>
                    </a:cubicBezTo>
                    <a:cubicBezTo>
                      <a:pt x="11096" y="45375"/>
                      <a:pt x="11227" y="45411"/>
                      <a:pt x="11358" y="45451"/>
                    </a:cubicBezTo>
                    <a:cubicBezTo>
                      <a:pt x="11423" y="45470"/>
                      <a:pt x="11488" y="45491"/>
                      <a:pt x="11553" y="45510"/>
                    </a:cubicBezTo>
                    <a:cubicBezTo>
                      <a:pt x="11665" y="45544"/>
                      <a:pt x="11777" y="45579"/>
                      <a:pt x="11890" y="45616"/>
                    </a:cubicBezTo>
                    <a:cubicBezTo>
                      <a:pt x="11959" y="45638"/>
                      <a:pt x="12029" y="45660"/>
                      <a:pt x="12098" y="45684"/>
                    </a:cubicBezTo>
                    <a:cubicBezTo>
                      <a:pt x="12207" y="45720"/>
                      <a:pt x="12316" y="45757"/>
                      <a:pt x="12423" y="45794"/>
                    </a:cubicBezTo>
                    <a:cubicBezTo>
                      <a:pt x="12482" y="45815"/>
                      <a:pt x="12541" y="45836"/>
                      <a:pt x="12599" y="45856"/>
                    </a:cubicBezTo>
                    <a:cubicBezTo>
                      <a:pt x="12851" y="45946"/>
                      <a:pt x="13101" y="46038"/>
                      <a:pt x="13350" y="46136"/>
                    </a:cubicBezTo>
                    <a:lnTo>
                      <a:pt x="13479" y="46187"/>
                    </a:lnTo>
                    <a:cubicBezTo>
                      <a:pt x="13731" y="46286"/>
                      <a:pt x="13983" y="46387"/>
                      <a:pt x="14233" y="46494"/>
                    </a:cubicBezTo>
                    <a:cubicBezTo>
                      <a:pt x="14263" y="46506"/>
                      <a:pt x="14295" y="46520"/>
                      <a:pt x="14325" y="46532"/>
                    </a:cubicBezTo>
                    <a:cubicBezTo>
                      <a:pt x="14584" y="46643"/>
                      <a:pt x="14844" y="46757"/>
                      <a:pt x="15100" y="46873"/>
                    </a:cubicBezTo>
                    <a:cubicBezTo>
                      <a:pt x="15104" y="46875"/>
                      <a:pt x="15109" y="46877"/>
                      <a:pt x="15114" y="46879"/>
                    </a:cubicBezTo>
                    <a:cubicBezTo>
                      <a:pt x="15374" y="46997"/>
                      <a:pt x="15633" y="47118"/>
                      <a:pt x="15890" y="47240"/>
                    </a:cubicBezTo>
                    <a:cubicBezTo>
                      <a:pt x="15923" y="47256"/>
                      <a:pt x="15954" y="47269"/>
                      <a:pt x="15987" y="47285"/>
                    </a:cubicBezTo>
                    <a:cubicBezTo>
                      <a:pt x="16232" y="47402"/>
                      <a:pt x="16475" y="47521"/>
                      <a:pt x="16718" y="47641"/>
                    </a:cubicBezTo>
                    <a:cubicBezTo>
                      <a:pt x="16761" y="47662"/>
                      <a:pt x="16802" y="47682"/>
                      <a:pt x="16844" y="47703"/>
                    </a:cubicBezTo>
                    <a:cubicBezTo>
                      <a:pt x="17083" y="47821"/>
                      <a:pt x="17320" y="47941"/>
                      <a:pt x="17556" y="48060"/>
                    </a:cubicBezTo>
                    <a:cubicBezTo>
                      <a:pt x="17600" y="48082"/>
                      <a:pt x="17642" y="48103"/>
                      <a:pt x="17685" y="48125"/>
                    </a:cubicBezTo>
                    <a:cubicBezTo>
                      <a:pt x="17923" y="48245"/>
                      <a:pt x="18160" y="48366"/>
                      <a:pt x="18395" y="48488"/>
                    </a:cubicBezTo>
                    <a:cubicBezTo>
                      <a:pt x="18431" y="48507"/>
                      <a:pt x="18467" y="48524"/>
                      <a:pt x="18504" y="48544"/>
                    </a:cubicBezTo>
                    <a:cubicBezTo>
                      <a:pt x="18744" y="48667"/>
                      <a:pt x="18982" y="48790"/>
                      <a:pt x="19219" y="48913"/>
                    </a:cubicBezTo>
                    <a:cubicBezTo>
                      <a:pt x="19461" y="49039"/>
                      <a:pt x="19703" y="49164"/>
                      <a:pt x="19943" y="49288"/>
                    </a:cubicBezTo>
                    <a:lnTo>
                      <a:pt x="19951" y="49292"/>
                    </a:lnTo>
                    <a:cubicBezTo>
                      <a:pt x="20182" y="49412"/>
                      <a:pt x="20415" y="49531"/>
                      <a:pt x="20647" y="49649"/>
                    </a:cubicBezTo>
                    <a:cubicBezTo>
                      <a:pt x="20659" y="49656"/>
                      <a:pt x="20672" y="49662"/>
                      <a:pt x="20684" y="49669"/>
                    </a:cubicBezTo>
                    <a:cubicBezTo>
                      <a:pt x="20911" y="49784"/>
                      <a:pt x="21136" y="49899"/>
                      <a:pt x="21363" y="50010"/>
                    </a:cubicBezTo>
                    <a:cubicBezTo>
                      <a:pt x="21378" y="50019"/>
                      <a:pt x="21395" y="50027"/>
                      <a:pt x="21410" y="50035"/>
                    </a:cubicBezTo>
                    <a:cubicBezTo>
                      <a:pt x="21632" y="50144"/>
                      <a:pt x="21854" y="50253"/>
                      <a:pt x="22075" y="50357"/>
                    </a:cubicBezTo>
                    <a:cubicBezTo>
                      <a:pt x="22094" y="50368"/>
                      <a:pt x="22113" y="50377"/>
                      <a:pt x="22133" y="50386"/>
                    </a:cubicBezTo>
                    <a:cubicBezTo>
                      <a:pt x="22350" y="50490"/>
                      <a:pt x="22567" y="50591"/>
                      <a:pt x="22783" y="50690"/>
                    </a:cubicBezTo>
                    <a:lnTo>
                      <a:pt x="22849" y="50721"/>
                    </a:lnTo>
                    <a:cubicBezTo>
                      <a:pt x="23062" y="50818"/>
                      <a:pt x="23275" y="50912"/>
                      <a:pt x="23487" y="51003"/>
                    </a:cubicBezTo>
                    <a:cubicBezTo>
                      <a:pt x="23512" y="51013"/>
                      <a:pt x="23535" y="51024"/>
                      <a:pt x="23560" y="51034"/>
                    </a:cubicBezTo>
                    <a:cubicBezTo>
                      <a:pt x="23771" y="51122"/>
                      <a:pt x="23979" y="51209"/>
                      <a:pt x="24188" y="51291"/>
                    </a:cubicBezTo>
                    <a:lnTo>
                      <a:pt x="24266" y="51322"/>
                    </a:lnTo>
                    <a:cubicBezTo>
                      <a:pt x="24473" y="51404"/>
                      <a:pt x="24679" y="51481"/>
                      <a:pt x="24884" y="51553"/>
                    </a:cubicBezTo>
                    <a:cubicBezTo>
                      <a:pt x="24900" y="51558"/>
                      <a:pt x="24918" y="51565"/>
                      <a:pt x="24934" y="51571"/>
                    </a:cubicBezTo>
                    <a:cubicBezTo>
                      <a:pt x="24951" y="51577"/>
                      <a:pt x="24967" y="51582"/>
                      <a:pt x="24983" y="51587"/>
                    </a:cubicBezTo>
                    <a:cubicBezTo>
                      <a:pt x="25068" y="51618"/>
                      <a:pt x="25152" y="51645"/>
                      <a:pt x="25237" y="51674"/>
                    </a:cubicBezTo>
                    <a:cubicBezTo>
                      <a:pt x="25279" y="51688"/>
                      <a:pt x="25324" y="51702"/>
                      <a:pt x="25366" y="51716"/>
                    </a:cubicBezTo>
                    <a:cubicBezTo>
                      <a:pt x="25481" y="51754"/>
                      <a:pt x="25598" y="51789"/>
                      <a:pt x="25713" y="51824"/>
                    </a:cubicBezTo>
                    <a:cubicBezTo>
                      <a:pt x="25724" y="51828"/>
                      <a:pt x="25735" y="51830"/>
                      <a:pt x="25746" y="51835"/>
                    </a:cubicBezTo>
                    <a:cubicBezTo>
                      <a:pt x="25873" y="51872"/>
                      <a:pt x="25998" y="51907"/>
                      <a:pt x="26124" y="51940"/>
                    </a:cubicBezTo>
                    <a:cubicBezTo>
                      <a:pt x="26163" y="51951"/>
                      <a:pt x="26202" y="51960"/>
                      <a:pt x="26241" y="51970"/>
                    </a:cubicBezTo>
                    <a:cubicBezTo>
                      <a:pt x="26328" y="51992"/>
                      <a:pt x="26415" y="52015"/>
                      <a:pt x="26501" y="52036"/>
                    </a:cubicBezTo>
                    <a:cubicBezTo>
                      <a:pt x="26516" y="52039"/>
                      <a:pt x="26530" y="52043"/>
                      <a:pt x="26545" y="52047"/>
                    </a:cubicBezTo>
                    <a:cubicBezTo>
                      <a:pt x="26571" y="52054"/>
                      <a:pt x="26597" y="52058"/>
                      <a:pt x="26623" y="52064"/>
                    </a:cubicBezTo>
                    <a:cubicBezTo>
                      <a:pt x="26724" y="52088"/>
                      <a:pt x="26824" y="52109"/>
                      <a:pt x="26923" y="52129"/>
                    </a:cubicBezTo>
                    <a:cubicBezTo>
                      <a:pt x="26968" y="52138"/>
                      <a:pt x="27011" y="52147"/>
                      <a:pt x="27053" y="52155"/>
                    </a:cubicBezTo>
                    <a:cubicBezTo>
                      <a:pt x="27168" y="52177"/>
                      <a:pt x="27281" y="52197"/>
                      <a:pt x="27396" y="52214"/>
                    </a:cubicBezTo>
                    <a:cubicBezTo>
                      <a:pt x="27414" y="52218"/>
                      <a:pt x="27433" y="52221"/>
                      <a:pt x="27452" y="52224"/>
                    </a:cubicBezTo>
                    <a:cubicBezTo>
                      <a:pt x="27457" y="52224"/>
                      <a:pt x="27461" y="52224"/>
                      <a:pt x="27466" y="52225"/>
                    </a:cubicBezTo>
                    <a:cubicBezTo>
                      <a:pt x="27515" y="52233"/>
                      <a:pt x="27566" y="52239"/>
                      <a:pt x="27615" y="52246"/>
                    </a:cubicBezTo>
                    <a:cubicBezTo>
                      <a:pt x="27677" y="52254"/>
                      <a:pt x="27741" y="52262"/>
                      <a:pt x="27804" y="52270"/>
                    </a:cubicBezTo>
                    <a:cubicBezTo>
                      <a:pt x="27853" y="52277"/>
                      <a:pt x="27903" y="52281"/>
                      <a:pt x="27954" y="52286"/>
                    </a:cubicBezTo>
                    <a:cubicBezTo>
                      <a:pt x="28008" y="52292"/>
                      <a:pt x="28063" y="52299"/>
                      <a:pt x="28117" y="52303"/>
                    </a:cubicBezTo>
                    <a:cubicBezTo>
                      <a:pt x="28122" y="52304"/>
                      <a:pt x="28127" y="52304"/>
                      <a:pt x="28133" y="52304"/>
                    </a:cubicBezTo>
                    <a:cubicBezTo>
                      <a:pt x="28289" y="52317"/>
                      <a:pt x="28447" y="52324"/>
                      <a:pt x="28603" y="52329"/>
                    </a:cubicBezTo>
                    <a:cubicBezTo>
                      <a:pt x="28619" y="52329"/>
                      <a:pt x="28637" y="52332"/>
                      <a:pt x="28655" y="52332"/>
                    </a:cubicBezTo>
                    <a:cubicBezTo>
                      <a:pt x="28662" y="52332"/>
                      <a:pt x="28669" y="52332"/>
                      <a:pt x="28676" y="52332"/>
                    </a:cubicBezTo>
                    <a:cubicBezTo>
                      <a:pt x="28691" y="52332"/>
                      <a:pt x="28705" y="52332"/>
                      <a:pt x="28719" y="52332"/>
                    </a:cubicBezTo>
                    <a:cubicBezTo>
                      <a:pt x="28745" y="52332"/>
                      <a:pt x="28770" y="52332"/>
                      <a:pt x="28795" y="52332"/>
                    </a:cubicBezTo>
                    <a:cubicBezTo>
                      <a:pt x="28870" y="52332"/>
                      <a:pt x="28944" y="52331"/>
                      <a:pt x="29019" y="52329"/>
                    </a:cubicBezTo>
                    <a:cubicBezTo>
                      <a:pt x="29036" y="52329"/>
                      <a:pt x="29054" y="52329"/>
                      <a:pt x="29071" y="52329"/>
                    </a:cubicBezTo>
                    <a:cubicBezTo>
                      <a:pt x="29079" y="52329"/>
                      <a:pt x="29088" y="52329"/>
                      <a:pt x="29096" y="52329"/>
                    </a:cubicBezTo>
                    <a:cubicBezTo>
                      <a:pt x="29106" y="52329"/>
                      <a:pt x="29115" y="52328"/>
                      <a:pt x="29125" y="52328"/>
                    </a:cubicBezTo>
                    <a:cubicBezTo>
                      <a:pt x="29250" y="52322"/>
                      <a:pt x="29374" y="52316"/>
                      <a:pt x="29499" y="52304"/>
                    </a:cubicBezTo>
                    <a:lnTo>
                      <a:pt x="29502" y="52304"/>
                    </a:lnTo>
                    <a:cubicBezTo>
                      <a:pt x="29517" y="52303"/>
                      <a:pt x="29532" y="52301"/>
                      <a:pt x="29547" y="52299"/>
                    </a:cubicBezTo>
                    <a:cubicBezTo>
                      <a:pt x="29647" y="52290"/>
                      <a:pt x="29746" y="52278"/>
                      <a:pt x="29844" y="52265"/>
                    </a:cubicBezTo>
                    <a:cubicBezTo>
                      <a:pt x="29851" y="52264"/>
                      <a:pt x="29856" y="52264"/>
                      <a:pt x="29862" y="52262"/>
                    </a:cubicBezTo>
                    <a:cubicBezTo>
                      <a:pt x="29904" y="52256"/>
                      <a:pt x="29944" y="52249"/>
                      <a:pt x="29986" y="52241"/>
                    </a:cubicBezTo>
                    <a:cubicBezTo>
                      <a:pt x="30049" y="52231"/>
                      <a:pt x="30114" y="52221"/>
                      <a:pt x="30178" y="52209"/>
                    </a:cubicBezTo>
                    <a:cubicBezTo>
                      <a:pt x="30186" y="52208"/>
                      <a:pt x="30194" y="52207"/>
                      <a:pt x="30203" y="52205"/>
                    </a:cubicBezTo>
                    <a:cubicBezTo>
                      <a:pt x="30295" y="52188"/>
                      <a:pt x="30385" y="52169"/>
                      <a:pt x="30478" y="52147"/>
                    </a:cubicBezTo>
                    <a:lnTo>
                      <a:pt x="35746" y="50910"/>
                    </a:lnTo>
                    <a:lnTo>
                      <a:pt x="39924" y="49927"/>
                    </a:lnTo>
                    <a:lnTo>
                      <a:pt x="46325" y="48424"/>
                    </a:lnTo>
                    <a:cubicBezTo>
                      <a:pt x="46387" y="48409"/>
                      <a:pt x="46447" y="48393"/>
                      <a:pt x="46507" y="48378"/>
                    </a:cubicBezTo>
                    <a:cubicBezTo>
                      <a:pt x="46552" y="48366"/>
                      <a:pt x="46594" y="48353"/>
                      <a:pt x="46639" y="48340"/>
                    </a:cubicBezTo>
                    <a:cubicBezTo>
                      <a:pt x="46663" y="48333"/>
                      <a:pt x="46688" y="48327"/>
                      <a:pt x="46713" y="48320"/>
                    </a:cubicBezTo>
                    <a:cubicBezTo>
                      <a:pt x="46808" y="48291"/>
                      <a:pt x="46904" y="48260"/>
                      <a:pt x="46998" y="48227"/>
                    </a:cubicBezTo>
                    <a:cubicBezTo>
                      <a:pt x="47005" y="48224"/>
                      <a:pt x="47013" y="48222"/>
                      <a:pt x="47020" y="48219"/>
                    </a:cubicBezTo>
                    <a:cubicBezTo>
                      <a:pt x="47150" y="48172"/>
                      <a:pt x="47279" y="48124"/>
                      <a:pt x="47408" y="48069"/>
                    </a:cubicBezTo>
                    <a:cubicBezTo>
                      <a:pt x="47409" y="48067"/>
                      <a:pt x="47412" y="48067"/>
                      <a:pt x="47413" y="48066"/>
                    </a:cubicBezTo>
                    <a:cubicBezTo>
                      <a:pt x="47451" y="48050"/>
                      <a:pt x="47488" y="48030"/>
                      <a:pt x="47527" y="48013"/>
                    </a:cubicBezTo>
                    <a:cubicBezTo>
                      <a:pt x="47606" y="47978"/>
                      <a:pt x="47685" y="47943"/>
                      <a:pt x="47765" y="47904"/>
                    </a:cubicBezTo>
                    <a:cubicBezTo>
                      <a:pt x="47768" y="47902"/>
                      <a:pt x="47772" y="47900"/>
                      <a:pt x="47777" y="47899"/>
                    </a:cubicBezTo>
                    <a:cubicBezTo>
                      <a:pt x="47885" y="47845"/>
                      <a:pt x="47994" y="47787"/>
                      <a:pt x="48103" y="47726"/>
                    </a:cubicBezTo>
                    <a:cubicBezTo>
                      <a:pt x="48207" y="47668"/>
                      <a:pt x="48311" y="47606"/>
                      <a:pt x="48415" y="47541"/>
                    </a:cubicBezTo>
                    <a:cubicBezTo>
                      <a:pt x="48420" y="47537"/>
                      <a:pt x="48426" y="47533"/>
                      <a:pt x="48433" y="47529"/>
                    </a:cubicBezTo>
                    <a:cubicBezTo>
                      <a:pt x="48464" y="47508"/>
                      <a:pt x="48497" y="47486"/>
                      <a:pt x="48528" y="47465"/>
                    </a:cubicBezTo>
                    <a:cubicBezTo>
                      <a:pt x="48590" y="47424"/>
                      <a:pt x="48653" y="47385"/>
                      <a:pt x="48713" y="47342"/>
                    </a:cubicBezTo>
                    <a:cubicBezTo>
                      <a:pt x="48728" y="47332"/>
                      <a:pt x="48743" y="47320"/>
                      <a:pt x="48757" y="47310"/>
                    </a:cubicBezTo>
                    <a:lnTo>
                      <a:pt x="48874" y="47225"/>
                    </a:lnTo>
                    <a:cubicBezTo>
                      <a:pt x="48918" y="47191"/>
                      <a:pt x="48962" y="47162"/>
                      <a:pt x="49007" y="47128"/>
                    </a:cubicBezTo>
                    <a:lnTo>
                      <a:pt x="49135" y="47027"/>
                    </a:lnTo>
                    <a:cubicBezTo>
                      <a:pt x="49187" y="46986"/>
                      <a:pt x="49239" y="46944"/>
                      <a:pt x="49289" y="46901"/>
                    </a:cubicBezTo>
                    <a:cubicBezTo>
                      <a:pt x="49310" y="46884"/>
                      <a:pt x="49329" y="46866"/>
                      <a:pt x="49349" y="46849"/>
                    </a:cubicBezTo>
                    <a:cubicBezTo>
                      <a:pt x="49395" y="46810"/>
                      <a:pt x="49439" y="46771"/>
                      <a:pt x="49484" y="46732"/>
                    </a:cubicBezTo>
                    <a:cubicBezTo>
                      <a:pt x="49509" y="46709"/>
                      <a:pt x="49533" y="46688"/>
                      <a:pt x="49558" y="46666"/>
                    </a:cubicBezTo>
                    <a:cubicBezTo>
                      <a:pt x="49578" y="46648"/>
                      <a:pt x="49595" y="46630"/>
                      <a:pt x="49614" y="46613"/>
                    </a:cubicBezTo>
                    <a:cubicBezTo>
                      <a:pt x="49657" y="46571"/>
                      <a:pt x="49702" y="46529"/>
                      <a:pt x="49746" y="46485"/>
                    </a:cubicBezTo>
                    <a:cubicBezTo>
                      <a:pt x="49770" y="46463"/>
                      <a:pt x="49794" y="46441"/>
                      <a:pt x="49817" y="46417"/>
                    </a:cubicBezTo>
                    <a:cubicBezTo>
                      <a:pt x="49834" y="46400"/>
                      <a:pt x="49849" y="46382"/>
                      <a:pt x="49867" y="46365"/>
                    </a:cubicBezTo>
                    <a:cubicBezTo>
                      <a:pt x="49912" y="46319"/>
                      <a:pt x="49955" y="46275"/>
                      <a:pt x="49999" y="46228"/>
                    </a:cubicBezTo>
                    <a:cubicBezTo>
                      <a:pt x="50023" y="46203"/>
                      <a:pt x="50047" y="46178"/>
                      <a:pt x="50071" y="46153"/>
                    </a:cubicBezTo>
                    <a:cubicBezTo>
                      <a:pt x="50085" y="46140"/>
                      <a:pt x="50098" y="46122"/>
                      <a:pt x="50112" y="46107"/>
                    </a:cubicBezTo>
                    <a:cubicBezTo>
                      <a:pt x="50158" y="46057"/>
                      <a:pt x="50202" y="46006"/>
                      <a:pt x="50247" y="45954"/>
                    </a:cubicBezTo>
                    <a:cubicBezTo>
                      <a:pt x="50270" y="45927"/>
                      <a:pt x="50295" y="45901"/>
                      <a:pt x="50319" y="45873"/>
                    </a:cubicBezTo>
                    <a:cubicBezTo>
                      <a:pt x="50329" y="45862"/>
                      <a:pt x="50339" y="45849"/>
                      <a:pt x="50350" y="45836"/>
                    </a:cubicBezTo>
                    <a:cubicBezTo>
                      <a:pt x="50404" y="45771"/>
                      <a:pt x="50456" y="45705"/>
                      <a:pt x="50509" y="45638"/>
                    </a:cubicBezTo>
                    <a:cubicBezTo>
                      <a:pt x="50529" y="45613"/>
                      <a:pt x="50552" y="45588"/>
                      <a:pt x="50571" y="45562"/>
                    </a:cubicBezTo>
                    <a:cubicBezTo>
                      <a:pt x="50576" y="45555"/>
                      <a:pt x="50580" y="45549"/>
                      <a:pt x="50585" y="45543"/>
                    </a:cubicBezTo>
                    <a:cubicBezTo>
                      <a:pt x="50664" y="45439"/>
                      <a:pt x="50744" y="45333"/>
                      <a:pt x="50819" y="45227"/>
                    </a:cubicBezTo>
                    <a:cubicBezTo>
                      <a:pt x="50822" y="45224"/>
                      <a:pt x="50823" y="45222"/>
                      <a:pt x="50825" y="45219"/>
                    </a:cubicBezTo>
                    <a:cubicBezTo>
                      <a:pt x="50835" y="45207"/>
                      <a:pt x="50843" y="45193"/>
                      <a:pt x="50851" y="45181"/>
                    </a:cubicBezTo>
                    <a:cubicBezTo>
                      <a:pt x="50922" y="45081"/>
                      <a:pt x="50990" y="44979"/>
                      <a:pt x="51057" y="44877"/>
                    </a:cubicBezTo>
                    <a:cubicBezTo>
                      <a:pt x="51066" y="44861"/>
                      <a:pt x="51076" y="44847"/>
                      <a:pt x="51087" y="44832"/>
                    </a:cubicBezTo>
                    <a:cubicBezTo>
                      <a:pt x="51098" y="44814"/>
                      <a:pt x="51109" y="44796"/>
                      <a:pt x="51120" y="44777"/>
                    </a:cubicBezTo>
                    <a:cubicBezTo>
                      <a:pt x="51197" y="44655"/>
                      <a:pt x="51274" y="44531"/>
                      <a:pt x="51346" y="44404"/>
                    </a:cubicBezTo>
                    <a:cubicBezTo>
                      <a:pt x="51353" y="44396"/>
                      <a:pt x="51359" y="44387"/>
                      <a:pt x="51364" y="44376"/>
                    </a:cubicBezTo>
                    <a:cubicBezTo>
                      <a:pt x="51367" y="44372"/>
                      <a:pt x="51368" y="44368"/>
                      <a:pt x="51370" y="44365"/>
                    </a:cubicBezTo>
                    <a:cubicBezTo>
                      <a:pt x="51395" y="44321"/>
                      <a:pt x="51419" y="44278"/>
                      <a:pt x="51443" y="44233"/>
                    </a:cubicBezTo>
                    <a:cubicBezTo>
                      <a:pt x="51476" y="44176"/>
                      <a:pt x="51508" y="44119"/>
                      <a:pt x="51539" y="44061"/>
                    </a:cubicBezTo>
                    <a:cubicBezTo>
                      <a:pt x="51564" y="44014"/>
                      <a:pt x="51587" y="43967"/>
                      <a:pt x="51612" y="43921"/>
                    </a:cubicBezTo>
                    <a:cubicBezTo>
                      <a:pt x="51638" y="43872"/>
                      <a:pt x="51664" y="43821"/>
                      <a:pt x="51690" y="43770"/>
                    </a:cubicBezTo>
                    <a:cubicBezTo>
                      <a:pt x="51692" y="43765"/>
                      <a:pt x="51694" y="43761"/>
                      <a:pt x="51696" y="43755"/>
                    </a:cubicBezTo>
                    <a:cubicBezTo>
                      <a:pt x="51775" y="43599"/>
                      <a:pt x="51851" y="43439"/>
                      <a:pt x="51923" y="43278"/>
                    </a:cubicBezTo>
                    <a:cubicBezTo>
                      <a:pt x="51938" y="43246"/>
                      <a:pt x="51951" y="43215"/>
                      <a:pt x="51966" y="43182"/>
                    </a:cubicBezTo>
                    <a:cubicBezTo>
                      <a:pt x="52037" y="43024"/>
                      <a:pt x="52105" y="42863"/>
                      <a:pt x="52172" y="42700"/>
                    </a:cubicBezTo>
                    <a:cubicBezTo>
                      <a:pt x="52175" y="42690"/>
                      <a:pt x="52179" y="42683"/>
                      <a:pt x="52183" y="42674"/>
                    </a:cubicBezTo>
                    <a:cubicBezTo>
                      <a:pt x="52199" y="42633"/>
                      <a:pt x="52214" y="42595"/>
                      <a:pt x="52230" y="42554"/>
                    </a:cubicBezTo>
                    <a:cubicBezTo>
                      <a:pt x="52255" y="42492"/>
                      <a:pt x="52278" y="42429"/>
                      <a:pt x="52303" y="42364"/>
                    </a:cubicBezTo>
                    <a:cubicBezTo>
                      <a:pt x="52323" y="42312"/>
                      <a:pt x="52344" y="42258"/>
                      <a:pt x="52364" y="42204"/>
                    </a:cubicBezTo>
                    <a:cubicBezTo>
                      <a:pt x="52386" y="42141"/>
                      <a:pt x="52410" y="42078"/>
                      <a:pt x="52433" y="42015"/>
                    </a:cubicBezTo>
                    <a:cubicBezTo>
                      <a:pt x="52453" y="41960"/>
                      <a:pt x="52471" y="41906"/>
                      <a:pt x="52490" y="41851"/>
                    </a:cubicBezTo>
                    <a:cubicBezTo>
                      <a:pt x="52512" y="41787"/>
                      <a:pt x="52535" y="41723"/>
                      <a:pt x="52557" y="41659"/>
                    </a:cubicBezTo>
                    <a:cubicBezTo>
                      <a:pt x="52574" y="41604"/>
                      <a:pt x="52593" y="41549"/>
                      <a:pt x="52611" y="41493"/>
                    </a:cubicBezTo>
                    <a:cubicBezTo>
                      <a:pt x="52631" y="41429"/>
                      <a:pt x="52652" y="41365"/>
                      <a:pt x="52673" y="41299"/>
                    </a:cubicBezTo>
                    <a:cubicBezTo>
                      <a:pt x="52692" y="41243"/>
                      <a:pt x="52709" y="41188"/>
                      <a:pt x="52727" y="41132"/>
                    </a:cubicBezTo>
                    <a:cubicBezTo>
                      <a:pt x="52746" y="41067"/>
                      <a:pt x="52766" y="41002"/>
                      <a:pt x="52786" y="40936"/>
                    </a:cubicBezTo>
                    <a:cubicBezTo>
                      <a:pt x="52803" y="40879"/>
                      <a:pt x="52820" y="40823"/>
                      <a:pt x="52837" y="40766"/>
                    </a:cubicBezTo>
                    <a:cubicBezTo>
                      <a:pt x="52857" y="40701"/>
                      <a:pt x="52874" y="40635"/>
                      <a:pt x="52894" y="40569"/>
                    </a:cubicBezTo>
                    <a:cubicBezTo>
                      <a:pt x="52910" y="40512"/>
                      <a:pt x="52926" y="40454"/>
                      <a:pt x="52942" y="40397"/>
                    </a:cubicBezTo>
                    <a:lnTo>
                      <a:pt x="52997" y="40199"/>
                    </a:lnTo>
                    <a:cubicBezTo>
                      <a:pt x="53012" y="40142"/>
                      <a:pt x="53028" y="40084"/>
                      <a:pt x="53044" y="40027"/>
                    </a:cubicBezTo>
                    <a:cubicBezTo>
                      <a:pt x="53061" y="39960"/>
                      <a:pt x="53080" y="39893"/>
                      <a:pt x="53096" y="39826"/>
                    </a:cubicBezTo>
                    <a:cubicBezTo>
                      <a:pt x="53111" y="39769"/>
                      <a:pt x="53127" y="39712"/>
                      <a:pt x="53140" y="39655"/>
                    </a:cubicBezTo>
                    <a:cubicBezTo>
                      <a:pt x="53159" y="39587"/>
                      <a:pt x="53175" y="39519"/>
                      <a:pt x="53192" y="39451"/>
                    </a:cubicBezTo>
                    <a:cubicBezTo>
                      <a:pt x="53206" y="39394"/>
                      <a:pt x="53221" y="39338"/>
                      <a:pt x="53236" y="39280"/>
                    </a:cubicBezTo>
                    <a:lnTo>
                      <a:pt x="53285" y="39074"/>
                    </a:lnTo>
                    <a:cubicBezTo>
                      <a:pt x="53299" y="39017"/>
                      <a:pt x="53313" y="38962"/>
                      <a:pt x="53326" y="38905"/>
                    </a:cubicBezTo>
                    <a:cubicBezTo>
                      <a:pt x="53342" y="38833"/>
                      <a:pt x="53358" y="38762"/>
                      <a:pt x="53376" y="38693"/>
                    </a:cubicBezTo>
                    <a:cubicBezTo>
                      <a:pt x="53388" y="38637"/>
                      <a:pt x="53402" y="38583"/>
                      <a:pt x="53414" y="38527"/>
                    </a:cubicBezTo>
                    <a:cubicBezTo>
                      <a:pt x="53431" y="38453"/>
                      <a:pt x="53448" y="38380"/>
                      <a:pt x="53465" y="38306"/>
                    </a:cubicBezTo>
                    <a:cubicBezTo>
                      <a:pt x="53476" y="38253"/>
                      <a:pt x="53488" y="38201"/>
                      <a:pt x="53500" y="38148"/>
                    </a:cubicBezTo>
                    <a:cubicBezTo>
                      <a:pt x="53517" y="38072"/>
                      <a:pt x="53533" y="37996"/>
                      <a:pt x="53550" y="37921"/>
                    </a:cubicBezTo>
                    <a:cubicBezTo>
                      <a:pt x="53563" y="37870"/>
                      <a:pt x="53573" y="37820"/>
                      <a:pt x="53584" y="37769"/>
                    </a:cubicBezTo>
                    <a:cubicBezTo>
                      <a:pt x="53602" y="37690"/>
                      <a:pt x="53620" y="37610"/>
                      <a:pt x="53636" y="37531"/>
                    </a:cubicBezTo>
                    <a:cubicBezTo>
                      <a:pt x="53647" y="37484"/>
                      <a:pt x="53657" y="37437"/>
                      <a:pt x="53667" y="37389"/>
                    </a:cubicBezTo>
                    <a:cubicBezTo>
                      <a:pt x="53687" y="37298"/>
                      <a:pt x="53706" y="37209"/>
                      <a:pt x="53726" y="37117"/>
                    </a:cubicBezTo>
                    <a:cubicBezTo>
                      <a:pt x="53734" y="37083"/>
                      <a:pt x="53741" y="37047"/>
                      <a:pt x="53749" y="37010"/>
                    </a:cubicBezTo>
                    <a:cubicBezTo>
                      <a:pt x="53776" y="36884"/>
                      <a:pt x="53802" y="36759"/>
                      <a:pt x="53829" y="36633"/>
                    </a:cubicBezTo>
                    <a:cubicBezTo>
                      <a:pt x="53882" y="36385"/>
                      <a:pt x="53934" y="36139"/>
                      <a:pt x="53988" y="35894"/>
                    </a:cubicBezTo>
                    <a:cubicBezTo>
                      <a:pt x="53989" y="35885"/>
                      <a:pt x="53991" y="35877"/>
                      <a:pt x="53993" y="35868"/>
                    </a:cubicBezTo>
                    <a:cubicBezTo>
                      <a:pt x="54033" y="35678"/>
                      <a:pt x="54074" y="35492"/>
                      <a:pt x="54116" y="35305"/>
                    </a:cubicBezTo>
                    <a:lnTo>
                      <a:pt x="54342" y="35484"/>
                    </a:lnTo>
                    <a:cubicBezTo>
                      <a:pt x="54390" y="35522"/>
                      <a:pt x="54440" y="35560"/>
                      <a:pt x="54488" y="35600"/>
                    </a:cubicBezTo>
                    <a:cubicBezTo>
                      <a:pt x="54598" y="35687"/>
                      <a:pt x="54707" y="35772"/>
                      <a:pt x="54819" y="35859"/>
                    </a:cubicBezTo>
                    <a:cubicBezTo>
                      <a:pt x="54876" y="35905"/>
                      <a:pt x="54934" y="35948"/>
                      <a:pt x="54991" y="35994"/>
                    </a:cubicBezTo>
                    <a:cubicBezTo>
                      <a:pt x="55096" y="36076"/>
                      <a:pt x="55201" y="36159"/>
                      <a:pt x="55307" y="36240"/>
                    </a:cubicBezTo>
                    <a:lnTo>
                      <a:pt x="55479" y="36373"/>
                    </a:lnTo>
                    <a:cubicBezTo>
                      <a:pt x="55599" y="36466"/>
                      <a:pt x="55722" y="36560"/>
                      <a:pt x="55843" y="36653"/>
                    </a:cubicBezTo>
                    <a:cubicBezTo>
                      <a:pt x="55884" y="36683"/>
                      <a:pt x="55922" y="36714"/>
                      <a:pt x="55962" y="36744"/>
                    </a:cubicBezTo>
                    <a:cubicBezTo>
                      <a:pt x="56122" y="36865"/>
                      <a:pt x="56283" y="36986"/>
                      <a:pt x="56444" y="37106"/>
                    </a:cubicBezTo>
                    <a:cubicBezTo>
                      <a:pt x="56486" y="37137"/>
                      <a:pt x="56527" y="37167"/>
                      <a:pt x="56568" y="37197"/>
                    </a:cubicBezTo>
                    <a:cubicBezTo>
                      <a:pt x="56689" y="37286"/>
                      <a:pt x="56812" y="37376"/>
                      <a:pt x="56934" y="37465"/>
                    </a:cubicBezTo>
                    <a:cubicBezTo>
                      <a:pt x="56991" y="37506"/>
                      <a:pt x="57048" y="37547"/>
                      <a:pt x="57105" y="37588"/>
                    </a:cubicBezTo>
                    <a:cubicBezTo>
                      <a:pt x="57214" y="37667"/>
                      <a:pt x="57324" y="37745"/>
                      <a:pt x="57435" y="37823"/>
                    </a:cubicBezTo>
                    <a:cubicBezTo>
                      <a:pt x="57495" y="37867"/>
                      <a:pt x="57555" y="37908"/>
                      <a:pt x="57614" y="37950"/>
                    </a:cubicBezTo>
                    <a:cubicBezTo>
                      <a:pt x="57731" y="38030"/>
                      <a:pt x="57848" y="38111"/>
                      <a:pt x="57965" y="38189"/>
                    </a:cubicBezTo>
                    <a:cubicBezTo>
                      <a:pt x="58015" y="38225"/>
                      <a:pt x="58067" y="38259"/>
                      <a:pt x="58118" y="38294"/>
                    </a:cubicBezTo>
                    <a:cubicBezTo>
                      <a:pt x="58288" y="38407"/>
                      <a:pt x="58455" y="38518"/>
                      <a:pt x="58625" y="38627"/>
                    </a:cubicBezTo>
                    <a:cubicBezTo>
                      <a:pt x="58642" y="38637"/>
                      <a:pt x="58659" y="38647"/>
                      <a:pt x="58674" y="38658"/>
                    </a:cubicBezTo>
                    <a:cubicBezTo>
                      <a:pt x="58827" y="38755"/>
                      <a:pt x="58981" y="38851"/>
                      <a:pt x="59135" y="38946"/>
                    </a:cubicBezTo>
                    <a:cubicBezTo>
                      <a:pt x="59191" y="38980"/>
                      <a:pt x="59247" y="39014"/>
                      <a:pt x="59302" y="39047"/>
                    </a:cubicBezTo>
                    <a:cubicBezTo>
                      <a:pt x="59419" y="39119"/>
                      <a:pt x="59537" y="39187"/>
                      <a:pt x="59655" y="39256"/>
                    </a:cubicBezTo>
                    <a:cubicBezTo>
                      <a:pt x="59717" y="39292"/>
                      <a:pt x="59781" y="39328"/>
                      <a:pt x="59844" y="39364"/>
                    </a:cubicBezTo>
                    <a:cubicBezTo>
                      <a:pt x="59960" y="39430"/>
                      <a:pt x="60077" y="39494"/>
                      <a:pt x="60195" y="39559"/>
                    </a:cubicBezTo>
                    <a:cubicBezTo>
                      <a:pt x="60256" y="39591"/>
                      <a:pt x="60316" y="39623"/>
                      <a:pt x="60375" y="39655"/>
                    </a:cubicBezTo>
                    <a:cubicBezTo>
                      <a:pt x="60518" y="39731"/>
                      <a:pt x="60661" y="39804"/>
                      <a:pt x="60804" y="39875"/>
                    </a:cubicBezTo>
                    <a:cubicBezTo>
                      <a:pt x="60837" y="39892"/>
                      <a:pt x="60871" y="39910"/>
                      <a:pt x="60906" y="39927"/>
                    </a:cubicBezTo>
                    <a:cubicBezTo>
                      <a:pt x="61082" y="40013"/>
                      <a:pt x="61261" y="40096"/>
                      <a:pt x="61439" y="40177"/>
                    </a:cubicBezTo>
                    <a:cubicBezTo>
                      <a:pt x="61487" y="40199"/>
                      <a:pt x="61537" y="40219"/>
                      <a:pt x="61586" y="40241"/>
                    </a:cubicBezTo>
                    <a:cubicBezTo>
                      <a:pt x="61717" y="40299"/>
                      <a:pt x="61849" y="40355"/>
                      <a:pt x="61982" y="40410"/>
                    </a:cubicBezTo>
                    <a:cubicBezTo>
                      <a:pt x="62045" y="40436"/>
                      <a:pt x="62109" y="40462"/>
                      <a:pt x="62174" y="40486"/>
                    </a:cubicBezTo>
                    <a:cubicBezTo>
                      <a:pt x="62295" y="40532"/>
                      <a:pt x="62417" y="40579"/>
                      <a:pt x="62538" y="40624"/>
                    </a:cubicBezTo>
                    <a:cubicBezTo>
                      <a:pt x="62578" y="40638"/>
                      <a:pt x="62616" y="40654"/>
                      <a:pt x="62656" y="40667"/>
                    </a:cubicBezTo>
                    <a:cubicBezTo>
                      <a:pt x="62680" y="40676"/>
                      <a:pt x="62705" y="40683"/>
                      <a:pt x="62728" y="40691"/>
                    </a:cubicBezTo>
                    <a:cubicBezTo>
                      <a:pt x="62929" y="40760"/>
                      <a:pt x="63130" y="40827"/>
                      <a:pt x="63333" y="40887"/>
                    </a:cubicBezTo>
                    <a:cubicBezTo>
                      <a:pt x="63337" y="40887"/>
                      <a:pt x="63339" y="40888"/>
                      <a:pt x="63343" y="40889"/>
                    </a:cubicBezTo>
                    <a:cubicBezTo>
                      <a:pt x="63548" y="40951"/>
                      <a:pt x="63754" y="41004"/>
                      <a:pt x="63962" y="41054"/>
                    </a:cubicBezTo>
                    <a:cubicBezTo>
                      <a:pt x="63987" y="41060"/>
                      <a:pt x="64011" y="41067"/>
                      <a:pt x="64036" y="41074"/>
                    </a:cubicBezTo>
                    <a:cubicBezTo>
                      <a:pt x="64091" y="41087"/>
                      <a:pt x="64147" y="41097"/>
                      <a:pt x="64203" y="41111"/>
                    </a:cubicBezTo>
                    <a:cubicBezTo>
                      <a:pt x="64277" y="41127"/>
                      <a:pt x="64350" y="41144"/>
                      <a:pt x="64424" y="41158"/>
                    </a:cubicBezTo>
                    <a:cubicBezTo>
                      <a:pt x="64516" y="41178"/>
                      <a:pt x="64608" y="41194"/>
                      <a:pt x="64701" y="41210"/>
                    </a:cubicBezTo>
                    <a:cubicBezTo>
                      <a:pt x="64773" y="41223"/>
                      <a:pt x="64846" y="41236"/>
                      <a:pt x="64919" y="41248"/>
                    </a:cubicBezTo>
                    <a:cubicBezTo>
                      <a:pt x="64942" y="41251"/>
                      <a:pt x="64965" y="41256"/>
                      <a:pt x="64988" y="41259"/>
                    </a:cubicBezTo>
                    <a:cubicBezTo>
                      <a:pt x="65114" y="41278"/>
                      <a:pt x="65239" y="41295"/>
                      <a:pt x="65367" y="41310"/>
                    </a:cubicBezTo>
                    <a:cubicBezTo>
                      <a:pt x="65370" y="41311"/>
                      <a:pt x="65372" y="41311"/>
                      <a:pt x="65375" y="41311"/>
                    </a:cubicBezTo>
                    <a:cubicBezTo>
                      <a:pt x="65498" y="41325"/>
                      <a:pt x="65621" y="41339"/>
                      <a:pt x="65746" y="41349"/>
                    </a:cubicBezTo>
                    <a:cubicBezTo>
                      <a:pt x="65766" y="41350"/>
                      <a:pt x="65786" y="41350"/>
                      <a:pt x="65806" y="41351"/>
                    </a:cubicBezTo>
                    <a:cubicBezTo>
                      <a:pt x="66004" y="41367"/>
                      <a:pt x="66206" y="41378"/>
                      <a:pt x="66406" y="41382"/>
                    </a:cubicBezTo>
                    <a:lnTo>
                      <a:pt x="66413" y="41382"/>
                    </a:lnTo>
                    <a:cubicBezTo>
                      <a:pt x="66485" y="41384"/>
                      <a:pt x="66557" y="41385"/>
                      <a:pt x="66630" y="41385"/>
                    </a:cubicBezTo>
                    <a:cubicBezTo>
                      <a:pt x="66750" y="41385"/>
                      <a:pt x="66870" y="41383"/>
                      <a:pt x="66991" y="41378"/>
                    </a:cubicBezTo>
                    <a:lnTo>
                      <a:pt x="67029" y="41378"/>
                    </a:lnTo>
                    <a:cubicBezTo>
                      <a:pt x="67093" y="41377"/>
                      <a:pt x="67158" y="41371"/>
                      <a:pt x="67221" y="41367"/>
                    </a:cubicBezTo>
                    <a:cubicBezTo>
                      <a:pt x="67327" y="41362"/>
                      <a:pt x="67432" y="41357"/>
                      <a:pt x="67538" y="41347"/>
                    </a:cubicBezTo>
                    <a:cubicBezTo>
                      <a:pt x="67556" y="41345"/>
                      <a:pt x="67575" y="41345"/>
                      <a:pt x="67594" y="41344"/>
                    </a:cubicBezTo>
                    <a:cubicBezTo>
                      <a:pt x="67663" y="41337"/>
                      <a:pt x="67733" y="41326"/>
                      <a:pt x="67802" y="41319"/>
                    </a:cubicBezTo>
                    <a:cubicBezTo>
                      <a:pt x="67895" y="41309"/>
                      <a:pt x="67987" y="41299"/>
                      <a:pt x="68081" y="41287"/>
                    </a:cubicBezTo>
                    <a:cubicBezTo>
                      <a:pt x="68099" y="41284"/>
                      <a:pt x="68120" y="41283"/>
                      <a:pt x="68140" y="41280"/>
                    </a:cubicBezTo>
                    <a:cubicBezTo>
                      <a:pt x="68215" y="41269"/>
                      <a:pt x="68292" y="41256"/>
                      <a:pt x="68367" y="41242"/>
                    </a:cubicBezTo>
                    <a:cubicBezTo>
                      <a:pt x="68451" y="41230"/>
                      <a:pt x="68534" y="41216"/>
                      <a:pt x="68618" y="41201"/>
                    </a:cubicBezTo>
                    <a:cubicBezTo>
                      <a:pt x="68637" y="41197"/>
                      <a:pt x="68656" y="41196"/>
                      <a:pt x="68673" y="41191"/>
                    </a:cubicBezTo>
                    <a:cubicBezTo>
                      <a:pt x="68821" y="41163"/>
                      <a:pt x="68970" y="41131"/>
                      <a:pt x="69121" y="41096"/>
                    </a:cubicBezTo>
                    <a:cubicBezTo>
                      <a:pt x="70876" y="40683"/>
                      <a:pt x="72633" y="40271"/>
                      <a:pt x="74389" y="39858"/>
                    </a:cubicBezTo>
                    <a:lnTo>
                      <a:pt x="77516" y="39124"/>
                    </a:lnTo>
                    <a:lnTo>
                      <a:pt x="84969" y="37372"/>
                    </a:lnTo>
                    <a:cubicBezTo>
                      <a:pt x="85068" y="37349"/>
                      <a:pt x="85168" y="37324"/>
                      <a:pt x="85266" y="37298"/>
                    </a:cubicBezTo>
                    <a:cubicBezTo>
                      <a:pt x="85283" y="37294"/>
                      <a:pt x="85300" y="37287"/>
                      <a:pt x="85317" y="37283"/>
                    </a:cubicBezTo>
                    <a:cubicBezTo>
                      <a:pt x="85406" y="37259"/>
                      <a:pt x="85497" y="37233"/>
                      <a:pt x="85588" y="37205"/>
                    </a:cubicBezTo>
                    <a:cubicBezTo>
                      <a:pt x="85641" y="37190"/>
                      <a:pt x="85694" y="37176"/>
                      <a:pt x="85748" y="37159"/>
                    </a:cubicBezTo>
                    <a:cubicBezTo>
                      <a:pt x="85855" y="37126"/>
                      <a:pt x="85963" y="37089"/>
                      <a:pt x="86072" y="37053"/>
                    </a:cubicBezTo>
                    <a:cubicBezTo>
                      <a:pt x="86106" y="37042"/>
                      <a:pt x="86138" y="37032"/>
                      <a:pt x="86171" y="37021"/>
                    </a:cubicBezTo>
                    <a:lnTo>
                      <a:pt x="86184" y="37017"/>
                    </a:lnTo>
                    <a:cubicBezTo>
                      <a:pt x="86325" y="36967"/>
                      <a:pt x="86467" y="36914"/>
                      <a:pt x="86611" y="36858"/>
                    </a:cubicBezTo>
                    <a:cubicBezTo>
                      <a:pt x="86684" y="36830"/>
                      <a:pt x="86758" y="36799"/>
                      <a:pt x="86833" y="36767"/>
                    </a:cubicBezTo>
                    <a:cubicBezTo>
                      <a:pt x="86860" y="36756"/>
                      <a:pt x="86887" y="36741"/>
                      <a:pt x="86914" y="36730"/>
                    </a:cubicBezTo>
                    <a:cubicBezTo>
                      <a:pt x="87005" y="36690"/>
                      <a:pt x="87097" y="36647"/>
                      <a:pt x="87189" y="36602"/>
                    </a:cubicBezTo>
                    <a:cubicBezTo>
                      <a:pt x="87227" y="36585"/>
                      <a:pt x="87265" y="36570"/>
                      <a:pt x="87302" y="36550"/>
                    </a:cubicBezTo>
                    <a:cubicBezTo>
                      <a:pt x="87321" y="36541"/>
                      <a:pt x="87339" y="36530"/>
                      <a:pt x="87358" y="36520"/>
                    </a:cubicBezTo>
                    <a:cubicBezTo>
                      <a:pt x="87473" y="36462"/>
                      <a:pt x="87588" y="36400"/>
                      <a:pt x="87705" y="36337"/>
                    </a:cubicBezTo>
                    <a:cubicBezTo>
                      <a:pt x="87737" y="36320"/>
                      <a:pt x="87768" y="36304"/>
                      <a:pt x="87800" y="36286"/>
                    </a:cubicBezTo>
                    <a:lnTo>
                      <a:pt x="87820" y="36274"/>
                    </a:lnTo>
                    <a:cubicBezTo>
                      <a:pt x="87982" y="36182"/>
                      <a:pt x="88147" y="36083"/>
                      <a:pt x="88312" y="35980"/>
                    </a:cubicBezTo>
                    <a:cubicBezTo>
                      <a:pt x="88322" y="35973"/>
                      <a:pt x="88333" y="35968"/>
                      <a:pt x="88343" y="35962"/>
                    </a:cubicBezTo>
                    <a:cubicBezTo>
                      <a:pt x="88453" y="35891"/>
                      <a:pt x="88564" y="35819"/>
                      <a:pt x="88676" y="35744"/>
                    </a:cubicBezTo>
                    <a:cubicBezTo>
                      <a:pt x="88701" y="35726"/>
                      <a:pt x="88727" y="35709"/>
                      <a:pt x="88753" y="35692"/>
                    </a:cubicBezTo>
                    <a:cubicBezTo>
                      <a:pt x="88818" y="35647"/>
                      <a:pt x="88885" y="35604"/>
                      <a:pt x="88951" y="35557"/>
                    </a:cubicBezTo>
                    <a:cubicBezTo>
                      <a:pt x="88988" y="35532"/>
                      <a:pt x="89024" y="35505"/>
                      <a:pt x="89060" y="35479"/>
                    </a:cubicBezTo>
                    <a:cubicBezTo>
                      <a:pt x="89107" y="35445"/>
                      <a:pt x="89155" y="35412"/>
                      <a:pt x="89202" y="35377"/>
                    </a:cubicBezTo>
                    <a:cubicBezTo>
                      <a:pt x="89295" y="35310"/>
                      <a:pt x="89388" y="35240"/>
                      <a:pt x="89483" y="35170"/>
                    </a:cubicBezTo>
                    <a:cubicBezTo>
                      <a:pt x="89526" y="35138"/>
                      <a:pt x="89568" y="35107"/>
                      <a:pt x="89611" y="35074"/>
                    </a:cubicBezTo>
                    <a:cubicBezTo>
                      <a:pt x="89627" y="35062"/>
                      <a:pt x="89643" y="35050"/>
                      <a:pt x="89659" y="35038"/>
                    </a:cubicBezTo>
                    <a:cubicBezTo>
                      <a:pt x="89778" y="34947"/>
                      <a:pt x="89898" y="34853"/>
                      <a:pt x="90017" y="34758"/>
                    </a:cubicBezTo>
                    <a:cubicBezTo>
                      <a:pt x="90184" y="34625"/>
                      <a:pt x="90352" y="34488"/>
                      <a:pt x="90520" y="34346"/>
                    </a:cubicBezTo>
                    <a:lnTo>
                      <a:pt x="90525" y="34340"/>
                    </a:lnTo>
                    <a:cubicBezTo>
                      <a:pt x="90701" y="34193"/>
                      <a:pt x="90879" y="34039"/>
                      <a:pt x="91059" y="33883"/>
                    </a:cubicBezTo>
                    <a:cubicBezTo>
                      <a:pt x="91104" y="33842"/>
                      <a:pt x="91151" y="33800"/>
                      <a:pt x="91196" y="33759"/>
                    </a:cubicBezTo>
                    <a:cubicBezTo>
                      <a:pt x="91330" y="33640"/>
                      <a:pt x="91463" y="33520"/>
                      <a:pt x="91599" y="33398"/>
                    </a:cubicBezTo>
                    <a:cubicBezTo>
                      <a:pt x="91605" y="33393"/>
                      <a:pt x="91610" y="33388"/>
                      <a:pt x="91616" y="33382"/>
                    </a:cubicBezTo>
                    <a:cubicBezTo>
                      <a:pt x="91767" y="33244"/>
                      <a:pt x="91919" y="33103"/>
                      <a:pt x="92072" y="32959"/>
                    </a:cubicBezTo>
                    <a:cubicBezTo>
                      <a:pt x="92114" y="32918"/>
                      <a:pt x="92158" y="32877"/>
                      <a:pt x="92200" y="32837"/>
                    </a:cubicBezTo>
                    <a:cubicBezTo>
                      <a:pt x="92326" y="32718"/>
                      <a:pt x="92452" y="32597"/>
                      <a:pt x="92579" y="32474"/>
                    </a:cubicBezTo>
                    <a:lnTo>
                      <a:pt x="92708" y="32349"/>
                    </a:lnTo>
                    <a:cubicBezTo>
                      <a:pt x="92864" y="32197"/>
                      <a:pt x="93019" y="32044"/>
                      <a:pt x="93177" y="31888"/>
                    </a:cubicBezTo>
                    <a:lnTo>
                      <a:pt x="93192" y="31873"/>
                    </a:lnTo>
                    <a:cubicBezTo>
                      <a:pt x="93409" y="31659"/>
                      <a:pt x="93627" y="31438"/>
                      <a:pt x="93846" y="31214"/>
                    </a:cubicBezTo>
                    <a:cubicBezTo>
                      <a:pt x="93910" y="31147"/>
                      <a:pt x="93975" y="31081"/>
                      <a:pt x="94039" y="31016"/>
                    </a:cubicBezTo>
                    <a:cubicBezTo>
                      <a:pt x="94200" y="30851"/>
                      <a:pt x="94361" y="30684"/>
                      <a:pt x="94523" y="30514"/>
                    </a:cubicBezTo>
                    <a:cubicBezTo>
                      <a:pt x="94597" y="30436"/>
                      <a:pt x="94672" y="30359"/>
                      <a:pt x="94746" y="30281"/>
                    </a:cubicBezTo>
                    <a:cubicBezTo>
                      <a:pt x="94914" y="30105"/>
                      <a:pt x="95081" y="29928"/>
                      <a:pt x="95249" y="29749"/>
                    </a:cubicBezTo>
                    <a:lnTo>
                      <a:pt x="95429" y="29558"/>
                    </a:lnTo>
                    <a:cubicBezTo>
                      <a:pt x="95654" y="29316"/>
                      <a:pt x="95882" y="29072"/>
                      <a:pt x="96113" y="28823"/>
                    </a:cubicBezTo>
                    <a:cubicBezTo>
                      <a:pt x="96120" y="28815"/>
                      <a:pt x="96126" y="28807"/>
                      <a:pt x="96135" y="28799"/>
                    </a:cubicBezTo>
                    <a:cubicBezTo>
                      <a:pt x="96178" y="28751"/>
                      <a:pt x="96224" y="28701"/>
                      <a:pt x="96270" y="28652"/>
                    </a:cubicBezTo>
                    <a:cubicBezTo>
                      <a:pt x="96442" y="28465"/>
                      <a:pt x="96616" y="28276"/>
                      <a:pt x="96791" y="28085"/>
                    </a:cubicBezTo>
                    <a:lnTo>
                      <a:pt x="97037" y="27816"/>
                    </a:lnTo>
                    <a:cubicBezTo>
                      <a:pt x="97187" y="27652"/>
                      <a:pt x="97339" y="27484"/>
                      <a:pt x="97491" y="27317"/>
                    </a:cubicBezTo>
                    <a:cubicBezTo>
                      <a:pt x="97576" y="27224"/>
                      <a:pt x="97662" y="27130"/>
                      <a:pt x="97748" y="27036"/>
                    </a:cubicBezTo>
                    <a:cubicBezTo>
                      <a:pt x="97909" y="26859"/>
                      <a:pt x="98071" y="26680"/>
                      <a:pt x="98232" y="26501"/>
                    </a:cubicBezTo>
                    <a:cubicBezTo>
                      <a:pt x="98305" y="26420"/>
                      <a:pt x="98378" y="26341"/>
                      <a:pt x="98450" y="26261"/>
                    </a:cubicBezTo>
                    <a:cubicBezTo>
                      <a:pt x="98677" y="26010"/>
                      <a:pt x="98903" y="25759"/>
                      <a:pt x="99133" y="25506"/>
                    </a:cubicBezTo>
                    <a:cubicBezTo>
                      <a:pt x="99412" y="25198"/>
                      <a:pt x="99692" y="24887"/>
                      <a:pt x="99976" y="24575"/>
                    </a:cubicBezTo>
                    <a:cubicBezTo>
                      <a:pt x="100055" y="24487"/>
                      <a:pt x="100136" y="24398"/>
                      <a:pt x="100216" y="24310"/>
                    </a:cubicBezTo>
                    <a:cubicBezTo>
                      <a:pt x="100423" y="24082"/>
                      <a:pt x="100629" y="23854"/>
                      <a:pt x="100838" y="23625"/>
                    </a:cubicBezTo>
                    <a:cubicBezTo>
                      <a:pt x="100942" y="23509"/>
                      <a:pt x="101049" y="23393"/>
                      <a:pt x="101154" y="23278"/>
                    </a:cubicBezTo>
                    <a:cubicBezTo>
                      <a:pt x="101340" y="23073"/>
                      <a:pt x="101526" y="22868"/>
                      <a:pt x="101715" y="22661"/>
                    </a:cubicBezTo>
                    <a:cubicBezTo>
                      <a:pt x="101835" y="22531"/>
                      <a:pt x="101959" y="22398"/>
                      <a:pt x="102079" y="22266"/>
                    </a:cubicBezTo>
                    <a:cubicBezTo>
                      <a:pt x="102255" y="22074"/>
                      <a:pt x="102430" y="21883"/>
                      <a:pt x="102608" y="21691"/>
                    </a:cubicBezTo>
                    <a:cubicBezTo>
                      <a:pt x="102663" y="21632"/>
                      <a:pt x="102718" y="21572"/>
                      <a:pt x="102773" y="21513"/>
                    </a:cubicBezTo>
                    <a:cubicBezTo>
                      <a:pt x="103060" y="21203"/>
                      <a:pt x="103350" y="20892"/>
                      <a:pt x="103642" y="20580"/>
                    </a:cubicBezTo>
                    <a:cubicBezTo>
                      <a:pt x="103756" y="20459"/>
                      <a:pt x="103872" y="20336"/>
                      <a:pt x="103986" y="20215"/>
                    </a:cubicBezTo>
                    <a:cubicBezTo>
                      <a:pt x="104228" y="19957"/>
                      <a:pt x="104472" y="19699"/>
                      <a:pt x="104718" y="19442"/>
                    </a:cubicBezTo>
                    <a:cubicBezTo>
                      <a:pt x="104841" y="19313"/>
                      <a:pt x="104965" y="19183"/>
                      <a:pt x="105090" y="19053"/>
                    </a:cubicBezTo>
                    <a:cubicBezTo>
                      <a:pt x="105351" y="18782"/>
                      <a:pt x="105614" y="18509"/>
                      <a:pt x="105879" y="18238"/>
                    </a:cubicBezTo>
                    <a:cubicBezTo>
                      <a:pt x="105982" y="18131"/>
                      <a:pt x="106085" y="18025"/>
                      <a:pt x="106190" y="17918"/>
                    </a:cubicBezTo>
                    <a:cubicBezTo>
                      <a:pt x="106556" y="17545"/>
                      <a:pt x="106925" y="17171"/>
                      <a:pt x="107299" y="16801"/>
                    </a:cubicBezTo>
                    <a:cubicBezTo>
                      <a:pt x="107593" y="16507"/>
                      <a:pt x="107890" y="16215"/>
                      <a:pt x="108188" y="15925"/>
                    </a:cubicBezTo>
                    <a:cubicBezTo>
                      <a:pt x="108268" y="15847"/>
                      <a:pt x="108349" y="15769"/>
                      <a:pt x="108430" y="15691"/>
                    </a:cubicBezTo>
                    <a:cubicBezTo>
                      <a:pt x="108654" y="15473"/>
                      <a:pt x="108881" y="15256"/>
                      <a:pt x="109109" y="15040"/>
                    </a:cubicBezTo>
                    <a:cubicBezTo>
                      <a:pt x="109213" y="14939"/>
                      <a:pt x="109319" y="14841"/>
                      <a:pt x="109424" y="14741"/>
                    </a:cubicBezTo>
                    <a:cubicBezTo>
                      <a:pt x="109639" y="14538"/>
                      <a:pt x="109856" y="14335"/>
                      <a:pt x="110074" y="14134"/>
                    </a:cubicBezTo>
                    <a:lnTo>
                      <a:pt x="110378" y="13854"/>
                    </a:lnTo>
                    <a:cubicBezTo>
                      <a:pt x="110672" y="13584"/>
                      <a:pt x="110968" y="13315"/>
                      <a:pt x="111266" y="13048"/>
                    </a:cubicBezTo>
                    <a:cubicBezTo>
                      <a:pt x="111318" y="13001"/>
                      <a:pt x="111372" y="12955"/>
                      <a:pt x="111425" y="12908"/>
                    </a:cubicBezTo>
                    <a:cubicBezTo>
                      <a:pt x="111704" y="12660"/>
                      <a:pt x="111985" y="12414"/>
                      <a:pt x="112268" y="12168"/>
                    </a:cubicBezTo>
                    <a:cubicBezTo>
                      <a:pt x="112320" y="12123"/>
                      <a:pt x="112374" y="12077"/>
                      <a:pt x="112427" y="12031"/>
                    </a:cubicBezTo>
                    <a:cubicBezTo>
                      <a:pt x="112738" y="11763"/>
                      <a:pt x="113052" y="11497"/>
                      <a:pt x="113368" y="11234"/>
                    </a:cubicBezTo>
                    <a:lnTo>
                      <a:pt x="113571" y="11067"/>
                    </a:lnTo>
                    <a:cubicBezTo>
                      <a:pt x="113896" y="10797"/>
                      <a:pt x="114223" y="10530"/>
                      <a:pt x="114555" y="10265"/>
                    </a:cubicBezTo>
                    <a:cubicBezTo>
                      <a:pt x="114892" y="9996"/>
                      <a:pt x="115231" y="9731"/>
                      <a:pt x="115574" y="9467"/>
                    </a:cubicBezTo>
                    <a:cubicBezTo>
                      <a:pt x="115586" y="9458"/>
                      <a:pt x="115597" y="9450"/>
                      <a:pt x="115608" y="9441"/>
                    </a:cubicBezTo>
                    <a:cubicBezTo>
                      <a:pt x="115955" y="9176"/>
                      <a:pt x="116304" y="8914"/>
                      <a:pt x="116656" y="8656"/>
                    </a:cubicBezTo>
                    <a:cubicBezTo>
                      <a:pt x="116687" y="8632"/>
                      <a:pt x="116717" y="8611"/>
                      <a:pt x="116748" y="8589"/>
                    </a:cubicBezTo>
                    <a:cubicBezTo>
                      <a:pt x="117082" y="8345"/>
                      <a:pt x="117420" y="8102"/>
                      <a:pt x="117760" y="7864"/>
                    </a:cubicBezTo>
                    <a:cubicBezTo>
                      <a:pt x="117802" y="7836"/>
                      <a:pt x="117841" y="7807"/>
                      <a:pt x="117883" y="7779"/>
                    </a:cubicBezTo>
                    <a:cubicBezTo>
                      <a:pt x="118192" y="7563"/>
                      <a:pt x="118503" y="7351"/>
                      <a:pt x="118816" y="7143"/>
                    </a:cubicBezTo>
                    <a:cubicBezTo>
                      <a:pt x="118858" y="7113"/>
                      <a:pt x="118903" y="7085"/>
                      <a:pt x="118945" y="7056"/>
                    </a:cubicBezTo>
                    <a:cubicBezTo>
                      <a:pt x="119260" y="6848"/>
                      <a:pt x="119575" y="6643"/>
                      <a:pt x="119893" y="6442"/>
                    </a:cubicBezTo>
                    <a:lnTo>
                      <a:pt x="120029" y="6357"/>
                    </a:lnTo>
                    <a:cubicBezTo>
                      <a:pt x="120330" y="6168"/>
                      <a:pt x="120633" y="5981"/>
                      <a:pt x="120939" y="5799"/>
                    </a:cubicBezTo>
                    <a:lnTo>
                      <a:pt x="121075" y="5717"/>
                    </a:lnTo>
                    <a:cubicBezTo>
                      <a:pt x="121383" y="5534"/>
                      <a:pt x="121691" y="5353"/>
                      <a:pt x="122003" y="5177"/>
                    </a:cubicBezTo>
                    <a:cubicBezTo>
                      <a:pt x="122047" y="5153"/>
                      <a:pt x="122090" y="5128"/>
                      <a:pt x="122133" y="5103"/>
                    </a:cubicBezTo>
                    <a:cubicBezTo>
                      <a:pt x="122444" y="4930"/>
                      <a:pt x="122755" y="4758"/>
                      <a:pt x="123070" y="4590"/>
                    </a:cubicBezTo>
                    <a:cubicBezTo>
                      <a:pt x="123106" y="4572"/>
                      <a:pt x="123140" y="4553"/>
                      <a:pt x="123177" y="4533"/>
                    </a:cubicBezTo>
                    <a:cubicBezTo>
                      <a:pt x="123501" y="4362"/>
                      <a:pt x="123827" y="4195"/>
                      <a:pt x="124155" y="4032"/>
                    </a:cubicBezTo>
                    <a:cubicBezTo>
                      <a:pt x="124275" y="3972"/>
                      <a:pt x="124394" y="3914"/>
                      <a:pt x="124514" y="3856"/>
                    </a:cubicBezTo>
                    <a:cubicBezTo>
                      <a:pt x="124552" y="3838"/>
                      <a:pt x="124590" y="3819"/>
                      <a:pt x="124629" y="3800"/>
                    </a:cubicBezTo>
                    <a:cubicBezTo>
                      <a:pt x="124711" y="3800"/>
                      <a:pt x="124791" y="3800"/>
                      <a:pt x="124872" y="3801"/>
                    </a:cubicBezTo>
                    <a:cubicBezTo>
                      <a:pt x="125013" y="3804"/>
                      <a:pt x="125154" y="3805"/>
                      <a:pt x="125296" y="3810"/>
                    </a:cubicBezTo>
                    <a:cubicBezTo>
                      <a:pt x="125502" y="3815"/>
                      <a:pt x="125708" y="3822"/>
                      <a:pt x="125916" y="3831"/>
                    </a:cubicBezTo>
                    <a:cubicBezTo>
                      <a:pt x="126045" y="3837"/>
                      <a:pt x="126171" y="3842"/>
                      <a:pt x="126300" y="3848"/>
                    </a:cubicBezTo>
                    <a:cubicBezTo>
                      <a:pt x="126531" y="3860"/>
                      <a:pt x="126763" y="3877"/>
                      <a:pt x="126995" y="3894"/>
                    </a:cubicBezTo>
                    <a:cubicBezTo>
                      <a:pt x="127108" y="3902"/>
                      <a:pt x="127219" y="3908"/>
                      <a:pt x="127331" y="3918"/>
                    </a:cubicBezTo>
                    <a:cubicBezTo>
                      <a:pt x="127377" y="3921"/>
                      <a:pt x="127425" y="3926"/>
                      <a:pt x="127472" y="3930"/>
                    </a:cubicBezTo>
                    <a:cubicBezTo>
                      <a:pt x="127717" y="3952"/>
                      <a:pt x="127962" y="3976"/>
                      <a:pt x="128209" y="4003"/>
                    </a:cubicBezTo>
                    <a:cubicBezTo>
                      <a:pt x="128267" y="4008"/>
                      <a:pt x="128324" y="4014"/>
                      <a:pt x="128382" y="4021"/>
                    </a:cubicBezTo>
                    <a:cubicBezTo>
                      <a:pt x="128660" y="4053"/>
                      <a:pt x="128939" y="4087"/>
                      <a:pt x="129218" y="4125"/>
                    </a:cubicBezTo>
                    <a:cubicBezTo>
                      <a:pt x="129275" y="4132"/>
                      <a:pt x="129333" y="4142"/>
                      <a:pt x="129392" y="4149"/>
                    </a:cubicBezTo>
                    <a:cubicBezTo>
                      <a:pt x="129619" y="4182"/>
                      <a:pt x="129846" y="4217"/>
                      <a:pt x="130074" y="4253"/>
                    </a:cubicBezTo>
                    <a:lnTo>
                      <a:pt x="130339" y="4296"/>
                    </a:lnTo>
                    <a:cubicBezTo>
                      <a:pt x="130633" y="4345"/>
                      <a:pt x="130925" y="4397"/>
                      <a:pt x="131221" y="4454"/>
                    </a:cubicBezTo>
                    <a:lnTo>
                      <a:pt x="147070" y="731"/>
                    </a:lnTo>
                    <a:cubicBezTo>
                      <a:pt x="146744" y="663"/>
                      <a:pt x="146418" y="601"/>
                      <a:pt x="146095" y="544"/>
                    </a:cubicBezTo>
                    <a:cubicBezTo>
                      <a:pt x="145987" y="524"/>
                      <a:pt x="145882" y="509"/>
                      <a:pt x="145774" y="490"/>
                    </a:cubicBezTo>
                    <a:cubicBezTo>
                      <a:pt x="145567" y="456"/>
                      <a:pt x="145360" y="420"/>
                      <a:pt x="145156" y="389"/>
                    </a:cubicBezTo>
                    <a:cubicBezTo>
                      <a:pt x="145146" y="386"/>
                      <a:pt x="145134" y="385"/>
                      <a:pt x="145122" y="384"/>
                    </a:cubicBezTo>
                    <a:lnTo>
                      <a:pt x="145041" y="373"/>
                    </a:lnTo>
                    <a:cubicBezTo>
                      <a:pt x="144772" y="332"/>
                      <a:pt x="144503" y="297"/>
                      <a:pt x="144236" y="264"/>
                    </a:cubicBezTo>
                    <a:cubicBezTo>
                      <a:pt x="144180" y="256"/>
                      <a:pt x="144124" y="249"/>
                      <a:pt x="144070" y="243"/>
                    </a:cubicBezTo>
                    <a:cubicBezTo>
                      <a:pt x="143791" y="209"/>
                      <a:pt x="143514" y="179"/>
                      <a:pt x="143236" y="153"/>
                    </a:cubicBezTo>
                    <a:lnTo>
                      <a:pt x="143068" y="137"/>
                    </a:lnTo>
                    <a:cubicBezTo>
                      <a:pt x="142969" y="129"/>
                      <a:pt x="142867" y="118"/>
                      <a:pt x="142766" y="110"/>
                    </a:cubicBezTo>
                    <a:cubicBezTo>
                      <a:pt x="142684" y="104"/>
                      <a:pt x="142603" y="101"/>
                      <a:pt x="142522" y="94"/>
                    </a:cubicBezTo>
                    <a:cubicBezTo>
                      <a:pt x="142327" y="80"/>
                      <a:pt x="142133" y="67"/>
                      <a:pt x="141939" y="56"/>
                    </a:cubicBezTo>
                    <a:cubicBezTo>
                      <a:pt x="141797" y="48"/>
                      <a:pt x="141656" y="41"/>
                      <a:pt x="141513" y="33"/>
                    </a:cubicBezTo>
                    <a:cubicBezTo>
                      <a:pt x="141319" y="25"/>
                      <a:pt x="141126" y="18"/>
                      <a:pt x="140932" y="12"/>
                    </a:cubicBezTo>
                    <a:cubicBezTo>
                      <a:pt x="140846" y="10"/>
                      <a:pt x="140759" y="5"/>
                      <a:pt x="140672" y="4"/>
                    </a:cubicBezTo>
                    <a:cubicBezTo>
                      <a:pt x="140645" y="3"/>
                      <a:pt x="140617" y="3"/>
                      <a:pt x="140590" y="3"/>
                    </a:cubicBezTo>
                    <a:cubicBezTo>
                      <a:pt x="140563" y="3"/>
                      <a:pt x="140536" y="3"/>
                      <a:pt x="140509" y="2"/>
                    </a:cubicBezTo>
                    <a:cubicBezTo>
                      <a:pt x="140345" y="0"/>
                      <a:pt x="140180" y="0"/>
                      <a:pt x="1400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-3135272" y="1478650"/>
                <a:ext cx="2072478" cy="575953"/>
              </a:xfrm>
              <a:custGeom>
                <a:rect b="b" l="l" r="r" t="t"/>
                <a:pathLst>
                  <a:path extrusionOk="0" h="8836" w="31795">
                    <a:moveTo>
                      <a:pt x="5" y="1574"/>
                    </a:moveTo>
                    <a:lnTo>
                      <a:pt x="5" y="1574"/>
                    </a:lnTo>
                    <a:cubicBezTo>
                      <a:pt x="3" y="1574"/>
                      <a:pt x="2" y="1575"/>
                      <a:pt x="1" y="1575"/>
                    </a:cubicBezTo>
                    <a:lnTo>
                      <a:pt x="5" y="1574"/>
                    </a:lnTo>
                    <a:close/>
                    <a:moveTo>
                      <a:pt x="8202" y="1"/>
                    </a:moveTo>
                    <a:cubicBezTo>
                      <a:pt x="7235" y="1"/>
                      <a:pt x="6257" y="105"/>
                      <a:pt x="5270" y="336"/>
                    </a:cubicBezTo>
                    <a:lnTo>
                      <a:pt x="5" y="1574"/>
                    </a:lnTo>
                    <a:lnTo>
                      <a:pt x="5" y="1574"/>
                    </a:lnTo>
                    <a:cubicBezTo>
                      <a:pt x="992" y="1342"/>
                      <a:pt x="1969" y="1238"/>
                      <a:pt x="2935" y="1238"/>
                    </a:cubicBezTo>
                    <a:cubicBezTo>
                      <a:pt x="7359" y="1238"/>
                      <a:pt x="11551" y="3412"/>
                      <a:pt x="15401" y="5407"/>
                    </a:cubicBezTo>
                    <a:cubicBezTo>
                      <a:pt x="18863" y="7202"/>
                      <a:pt x="22016" y="8836"/>
                      <a:pt x="24922" y="8836"/>
                    </a:cubicBezTo>
                    <a:cubicBezTo>
                      <a:pt x="25465" y="8836"/>
                      <a:pt x="25999" y="8779"/>
                      <a:pt x="26525" y="8655"/>
                    </a:cubicBezTo>
                    <a:lnTo>
                      <a:pt x="31795" y="7418"/>
                    </a:lnTo>
                    <a:lnTo>
                      <a:pt x="31795" y="7418"/>
                    </a:lnTo>
                    <a:cubicBezTo>
                      <a:pt x="31269" y="7541"/>
                      <a:pt x="30734" y="7598"/>
                      <a:pt x="30192" y="7598"/>
                    </a:cubicBezTo>
                    <a:cubicBezTo>
                      <a:pt x="27284" y="7598"/>
                      <a:pt x="24132" y="5965"/>
                      <a:pt x="20670" y="4170"/>
                    </a:cubicBezTo>
                    <a:cubicBezTo>
                      <a:pt x="16820" y="2174"/>
                      <a:pt x="12626" y="1"/>
                      <a:pt x="8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-3481391" y="1559281"/>
                <a:ext cx="2075085" cy="576604"/>
              </a:xfrm>
              <a:custGeom>
                <a:rect b="b" l="l" r="r" t="t"/>
                <a:pathLst>
                  <a:path extrusionOk="0" h="8846" w="31835">
                    <a:moveTo>
                      <a:pt x="8244" y="1"/>
                    </a:moveTo>
                    <a:cubicBezTo>
                      <a:pt x="7277" y="1"/>
                      <a:pt x="6299" y="105"/>
                      <a:pt x="5311" y="337"/>
                    </a:cubicBezTo>
                    <a:lnTo>
                      <a:pt x="0" y="1584"/>
                    </a:lnTo>
                    <a:cubicBezTo>
                      <a:pt x="988" y="1352"/>
                      <a:pt x="1966" y="1248"/>
                      <a:pt x="2934" y="1248"/>
                    </a:cubicBezTo>
                    <a:cubicBezTo>
                      <a:pt x="7358" y="1248"/>
                      <a:pt x="11550" y="3421"/>
                      <a:pt x="15401" y="5418"/>
                    </a:cubicBezTo>
                    <a:cubicBezTo>
                      <a:pt x="18861" y="7212"/>
                      <a:pt x="22014" y="8846"/>
                      <a:pt x="24920" y="8846"/>
                    </a:cubicBezTo>
                    <a:cubicBezTo>
                      <a:pt x="25464" y="8846"/>
                      <a:pt x="25998" y="8789"/>
                      <a:pt x="26524" y="8665"/>
                    </a:cubicBezTo>
                    <a:lnTo>
                      <a:pt x="31835" y="7417"/>
                    </a:lnTo>
                    <a:lnTo>
                      <a:pt x="31835" y="7417"/>
                    </a:lnTo>
                    <a:cubicBezTo>
                      <a:pt x="31309" y="7541"/>
                      <a:pt x="30775" y="7598"/>
                      <a:pt x="30232" y="7598"/>
                    </a:cubicBezTo>
                    <a:cubicBezTo>
                      <a:pt x="27325" y="7598"/>
                      <a:pt x="24173" y="5964"/>
                      <a:pt x="20711" y="4169"/>
                    </a:cubicBezTo>
                    <a:cubicBezTo>
                      <a:pt x="16861" y="2174"/>
                      <a:pt x="12668" y="1"/>
                      <a:pt x="8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-3824772" y="1640629"/>
                <a:ext cx="2072347" cy="575953"/>
              </a:xfrm>
              <a:custGeom>
                <a:rect b="b" l="l" r="r" t="t"/>
                <a:pathLst>
                  <a:path extrusionOk="0" h="8836" w="31793">
                    <a:moveTo>
                      <a:pt x="3" y="1574"/>
                    </a:moveTo>
                    <a:cubicBezTo>
                      <a:pt x="2" y="1574"/>
                      <a:pt x="1" y="1575"/>
                      <a:pt x="0" y="1575"/>
                    </a:cubicBezTo>
                    <a:lnTo>
                      <a:pt x="3" y="1574"/>
                    </a:lnTo>
                    <a:close/>
                    <a:moveTo>
                      <a:pt x="8200" y="1"/>
                    </a:moveTo>
                    <a:cubicBezTo>
                      <a:pt x="7233" y="1"/>
                      <a:pt x="6256" y="105"/>
                      <a:pt x="5268" y="336"/>
                    </a:cubicBezTo>
                    <a:lnTo>
                      <a:pt x="3" y="1574"/>
                    </a:lnTo>
                    <a:lnTo>
                      <a:pt x="3" y="1574"/>
                    </a:lnTo>
                    <a:cubicBezTo>
                      <a:pt x="991" y="1342"/>
                      <a:pt x="1969" y="1238"/>
                      <a:pt x="2935" y="1238"/>
                    </a:cubicBezTo>
                    <a:cubicBezTo>
                      <a:pt x="7359" y="1238"/>
                      <a:pt x="11551" y="3411"/>
                      <a:pt x="15401" y="5407"/>
                    </a:cubicBezTo>
                    <a:cubicBezTo>
                      <a:pt x="18862" y="7201"/>
                      <a:pt x="22015" y="8836"/>
                      <a:pt x="24922" y="8836"/>
                    </a:cubicBezTo>
                    <a:cubicBezTo>
                      <a:pt x="25465" y="8836"/>
                      <a:pt x="25998" y="8779"/>
                      <a:pt x="26524" y="8655"/>
                    </a:cubicBezTo>
                    <a:lnTo>
                      <a:pt x="31792" y="7417"/>
                    </a:lnTo>
                    <a:lnTo>
                      <a:pt x="31792" y="7417"/>
                    </a:lnTo>
                    <a:cubicBezTo>
                      <a:pt x="31266" y="7541"/>
                      <a:pt x="30731" y="7598"/>
                      <a:pt x="30188" y="7598"/>
                    </a:cubicBezTo>
                    <a:cubicBezTo>
                      <a:pt x="27281" y="7598"/>
                      <a:pt x="24129" y="5965"/>
                      <a:pt x="20669" y="4170"/>
                    </a:cubicBezTo>
                    <a:cubicBezTo>
                      <a:pt x="16818" y="2174"/>
                      <a:pt x="12624" y="1"/>
                      <a:pt x="8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-3824772" y="1416203"/>
                <a:ext cx="2761978" cy="839877"/>
              </a:xfrm>
              <a:custGeom>
                <a:rect b="b" l="l" r="r" t="t"/>
                <a:pathLst>
                  <a:path extrusionOk="0" h="12885" w="42373">
                    <a:moveTo>
                      <a:pt x="0" y="5019"/>
                    </a:moveTo>
                    <a:cubicBezTo>
                      <a:pt x="5508" y="3723"/>
                      <a:pt x="10709" y="6418"/>
                      <a:pt x="15401" y="8851"/>
                    </a:cubicBezTo>
                    <a:cubicBezTo>
                      <a:pt x="19508" y="10980"/>
                      <a:pt x="23182" y="12884"/>
                      <a:pt x="26524" y="12099"/>
                    </a:cubicBezTo>
                    <a:lnTo>
                      <a:pt x="31792" y="10861"/>
                    </a:lnTo>
                    <a:lnTo>
                      <a:pt x="37103" y="9613"/>
                    </a:lnTo>
                    <a:lnTo>
                      <a:pt x="42373" y="8375"/>
                    </a:lnTo>
                    <a:cubicBezTo>
                      <a:pt x="39028" y="9160"/>
                      <a:pt x="35357" y="7258"/>
                      <a:pt x="31248" y="5128"/>
                    </a:cubicBezTo>
                    <a:cubicBezTo>
                      <a:pt x="26556" y="2696"/>
                      <a:pt x="21356" y="1"/>
                      <a:pt x="15848" y="1294"/>
                    </a:cubicBezTo>
                    <a:lnTo>
                      <a:pt x="10579" y="2533"/>
                    </a:lnTo>
                    <a:lnTo>
                      <a:pt x="5268" y="3780"/>
                    </a:ln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-1402004" y="558990"/>
                <a:ext cx="1222693" cy="1492027"/>
              </a:xfrm>
              <a:custGeom>
                <a:rect b="b" l="l" r="r" t="t"/>
                <a:pathLst>
                  <a:path extrusionOk="0" h="22890" w="18758">
                    <a:moveTo>
                      <a:pt x="18758" y="0"/>
                    </a:moveTo>
                    <a:lnTo>
                      <a:pt x="13489" y="1238"/>
                    </a:lnTo>
                    <a:cubicBezTo>
                      <a:pt x="13387" y="1261"/>
                      <a:pt x="13286" y="1288"/>
                      <a:pt x="13184" y="1319"/>
                    </a:cubicBezTo>
                    <a:cubicBezTo>
                      <a:pt x="12432" y="1547"/>
                      <a:pt x="11793" y="1890"/>
                      <a:pt x="11245" y="2328"/>
                    </a:cubicBezTo>
                    <a:cubicBezTo>
                      <a:pt x="8988" y="4129"/>
                      <a:pt x="8262" y="7535"/>
                      <a:pt x="7503" y="11100"/>
                    </a:cubicBezTo>
                    <a:cubicBezTo>
                      <a:pt x="6663" y="15039"/>
                      <a:pt x="5796" y="19115"/>
                      <a:pt x="2811" y="21496"/>
                    </a:cubicBezTo>
                    <a:cubicBezTo>
                      <a:pt x="1908" y="22216"/>
                      <a:pt x="972" y="22661"/>
                      <a:pt x="8" y="22888"/>
                    </a:cubicBezTo>
                    <a:lnTo>
                      <a:pt x="8" y="22888"/>
                    </a:lnTo>
                    <a:lnTo>
                      <a:pt x="5269" y="21653"/>
                    </a:lnTo>
                    <a:cubicBezTo>
                      <a:pt x="6237" y="21425"/>
                      <a:pt x="7174" y="20980"/>
                      <a:pt x="8080" y="20257"/>
                    </a:cubicBezTo>
                    <a:cubicBezTo>
                      <a:pt x="11065" y="17876"/>
                      <a:pt x="11932" y="13801"/>
                      <a:pt x="12772" y="9861"/>
                    </a:cubicBezTo>
                    <a:cubicBezTo>
                      <a:pt x="13531" y="6297"/>
                      <a:pt x="14257" y="2892"/>
                      <a:pt x="16514" y="1090"/>
                    </a:cubicBezTo>
                    <a:cubicBezTo>
                      <a:pt x="17064" y="652"/>
                      <a:pt x="17702" y="309"/>
                      <a:pt x="18454" y="82"/>
                    </a:cubicBezTo>
                    <a:cubicBezTo>
                      <a:pt x="18555" y="51"/>
                      <a:pt x="18657" y="24"/>
                      <a:pt x="18758" y="0"/>
                    </a:cubicBezTo>
                    <a:close/>
                    <a:moveTo>
                      <a:pt x="8" y="22888"/>
                    </a:moveTo>
                    <a:lnTo>
                      <a:pt x="0" y="22890"/>
                    </a:lnTo>
                    <a:cubicBezTo>
                      <a:pt x="3" y="22889"/>
                      <a:pt x="6" y="22889"/>
                      <a:pt x="8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-1748188" y="639621"/>
                <a:ext cx="1225431" cy="1492810"/>
              </a:xfrm>
              <a:custGeom>
                <a:rect b="b" l="l" r="r" t="t"/>
                <a:pathLst>
                  <a:path extrusionOk="0" h="22902" w="18800">
                    <a:moveTo>
                      <a:pt x="18800" y="0"/>
                    </a:moveTo>
                    <a:cubicBezTo>
                      <a:pt x="18798" y="1"/>
                      <a:pt x="18797" y="1"/>
                      <a:pt x="18795" y="1"/>
                    </a:cubicBezTo>
                    <a:lnTo>
                      <a:pt x="18795" y="1"/>
                    </a:lnTo>
                    <a:lnTo>
                      <a:pt x="18800" y="0"/>
                    </a:lnTo>
                    <a:close/>
                    <a:moveTo>
                      <a:pt x="18795" y="1"/>
                    </a:moveTo>
                    <a:lnTo>
                      <a:pt x="13489" y="1249"/>
                    </a:lnTo>
                    <a:cubicBezTo>
                      <a:pt x="13387" y="1272"/>
                      <a:pt x="13286" y="1300"/>
                      <a:pt x="13185" y="1331"/>
                    </a:cubicBezTo>
                    <a:cubicBezTo>
                      <a:pt x="12432" y="1557"/>
                      <a:pt x="11794" y="1902"/>
                      <a:pt x="11245" y="2339"/>
                    </a:cubicBezTo>
                    <a:cubicBezTo>
                      <a:pt x="8987" y="4140"/>
                      <a:pt x="8262" y="7546"/>
                      <a:pt x="7503" y="11111"/>
                    </a:cubicBezTo>
                    <a:cubicBezTo>
                      <a:pt x="6664" y="15050"/>
                      <a:pt x="5795" y="19125"/>
                      <a:pt x="2811" y="21506"/>
                    </a:cubicBezTo>
                    <a:cubicBezTo>
                      <a:pt x="1905" y="22229"/>
                      <a:pt x="967" y="22674"/>
                      <a:pt x="1" y="22902"/>
                    </a:cubicBezTo>
                    <a:lnTo>
                      <a:pt x="5311" y="21653"/>
                    </a:lnTo>
                    <a:cubicBezTo>
                      <a:pt x="6278" y="21427"/>
                      <a:pt x="7216" y="20981"/>
                      <a:pt x="8122" y="20259"/>
                    </a:cubicBezTo>
                    <a:cubicBezTo>
                      <a:pt x="11107" y="17878"/>
                      <a:pt x="11974" y="13802"/>
                      <a:pt x="12814" y="9862"/>
                    </a:cubicBezTo>
                    <a:cubicBezTo>
                      <a:pt x="13573" y="6298"/>
                      <a:pt x="14299" y="2893"/>
                      <a:pt x="16556" y="1090"/>
                    </a:cubicBezTo>
                    <a:cubicBezTo>
                      <a:pt x="17104" y="652"/>
                      <a:pt x="17745" y="310"/>
                      <a:pt x="18495" y="82"/>
                    </a:cubicBezTo>
                    <a:cubicBezTo>
                      <a:pt x="18596" y="52"/>
                      <a:pt x="18695" y="25"/>
                      <a:pt x="18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-2091569" y="721034"/>
                <a:ext cx="1222628" cy="1492027"/>
              </a:xfrm>
              <a:custGeom>
                <a:rect b="b" l="l" r="r" t="t"/>
                <a:pathLst>
                  <a:path extrusionOk="0" h="22890" w="18757">
                    <a:moveTo>
                      <a:pt x="18757" y="0"/>
                    </a:moveTo>
                    <a:cubicBezTo>
                      <a:pt x="18756" y="0"/>
                      <a:pt x="18755" y="1"/>
                      <a:pt x="18753" y="1"/>
                    </a:cubicBezTo>
                    <a:lnTo>
                      <a:pt x="18753" y="1"/>
                    </a:lnTo>
                    <a:lnTo>
                      <a:pt x="18757" y="0"/>
                    </a:lnTo>
                    <a:close/>
                    <a:moveTo>
                      <a:pt x="18753" y="1"/>
                    </a:moveTo>
                    <a:lnTo>
                      <a:pt x="13489" y="1239"/>
                    </a:lnTo>
                    <a:cubicBezTo>
                      <a:pt x="13387" y="1261"/>
                      <a:pt x="13286" y="1288"/>
                      <a:pt x="13185" y="1320"/>
                    </a:cubicBezTo>
                    <a:cubicBezTo>
                      <a:pt x="12432" y="1547"/>
                      <a:pt x="11794" y="1890"/>
                      <a:pt x="11245" y="2328"/>
                    </a:cubicBezTo>
                    <a:cubicBezTo>
                      <a:pt x="8987" y="4131"/>
                      <a:pt x="8262" y="7535"/>
                      <a:pt x="7502" y="11100"/>
                    </a:cubicBezTo>
                    <a:cubicBezTo>
                      <a:pt x="6664" y="15039"/>
                      <a:pt x="5795" y="19115"/>
                      <a:pt x="2811" y="21496"/>
                    </a:cubicBezTo>
                    <a:cubicBezTo>
                      <a:pt x="1908" y="22216"/>
                      <a:pt x="973" y="22661"/>
                      <a:pt x="9" y="22888"/>
                    </a:cubicBezTo>
                    <a:lnTo>
                      <a:pt x="9" y="22888"/>
                    </a:lnTo>
                    <a:lnTo>
                      <a:pt x="5269" y="21653"/>
                    </a:lnTo>
                    <a:cubicBezTo>
                      <a:pt x="6235" y="21425"/>
                      <a:pt x="7173" y="20980"/>
                      <a:pt x="8079" y="20257"/>
                    </a:cubicBezTo>
                    <a:cubicBezTo>
                      <a:pt x="11063" y="17876"/>
                      <a:pt x="11932" y="13801"/>
                      <a:pt x="12771" y="9862"/>
                    </a:cubicBezTo>
                    <a:cubicBezTo>
                      <a:pt x="13530" y="6297"/>
                      <a:pt x="14255" y="2892"/>
                      <a:pt x="16513" y="1090"/>
                    </a:cubicBezTo>
                    <a:cubicBezTo>
                      <a:pt x="17062" y="652"/>
                      <a:pt x="17700" y="309"/>
                      <a:pt x="18453" y="82"/>
                    </a:cubicBezTo>
                    <a:cubicBezTo>
                      <a:pt x="18553" y="51"/>
                      <a:pt x="18653" y="25"/>
                      <a:pt x="18753" y="1"/>
                    </a:cubicBezTo>
                    <a:close/>
                    <a:moveTo>
                      <a:pt x="9" y="22888"/>
                    </a:moveTo>
                    <a:lnTo>
                      <a:pt x="1" y="22890"/>
                    </a:lnTo>
                    <a:cubicBezTo>
                      <a:pt x="4" y="22889"/>
                      <a:pt x="6" y="22889"/>
                      <a:pt x="9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-2091569" y="559053"/>
                <a:ext cx="1912259" cy="1654071"/>
              </a:xfrm>
              <a:custGeom>
                <a:rect b="b" l="l" r="r" t="t"/>
                <a:pathLst>
                  <a:path extrusionOk="0" h="25376" w="29337">
                    <a:moveTo>
                      <a:pt x="5269" y="24139"/>
                    </a:moveTo>
                    <a:lnTo>
                      <a:pt x="1" y="25376"/>
                    </a:lnTo>
                    <a:cubicBezTo>
                      <a:pt x="967" y="25150"/>
                      <a:pt x="1905" y="24704"/>
                      <a:pt x="2811" y="23982"/>
                    </a:cubicBezTo>
                    <a:cubicBezTo>
                      <a:pt x="5795" y="21601"/>
                      <a:pt x="6664" y="17525"/>
                      <a:pt x="7502" y="13586"/>
                    </a:cubicBezTo>
                    <a:cubicBezTo>
                      <a:pt x="8262" y="10021"/>
                      <a:pt x="8987" y="6617"/>
                      <a:pt x="11245" y="4813"/>
                    </a:cubicBezTo>
                    <a:cubicBezTo>
                      <a:pt x="11794" y="4375"/>
                      <a:pt x="12432" y="4033"/>
                      <a:pt x="13185" y="3806"/>
                    </a:cubicBezTo>
                    <a:cubicBezTo>
                      <a:pt x="13286" y="3774"/>
                      <a:pt x="13387" y="3747"/>
                      <a:pt x="13489" y="3724"/>
                    </a:cubicBezTo>
                    <a:lnTo>
                      <a:pt x="18757" y="2486"/>
                    </a:lnTo>
                    <a:lnTo>
                      <a:pt x="24068" y="1237"/>
                    </a:lnTo>
                    <a:lnTo>
                      <a:pt x="29337" y="0"/>
                    </a:lnTo>
                    <a:cubicBezTo>
                      <a:pt x="29236" y="23"/>
                      <a:pt x="29134" y="51"/>
                      <a:pt x="29033" y="82"/>
                    </a:cubicBezTo>
                    <a:cubicBezTo>
                      <a:pt x="28281" y="308"/>
                      <a:pt x="27643" y="653"/>
                      <a:pt x="27093" y="1090"/>
                    </a:cubicBezTo>
                    <a:cubicBezTo>
                      <a:pt x="24836" y="2891"/>
                      <a:pt x="24110" y="6297"/>
                      <a:pt x="23351" y="9861"/>
                    </a:cubicBezTo>
                    <a:cubicBezTo>
                      <a:pt x="22511" y="13801"/>
                      <a:pt x="21644" y="17876"/>
                      <a:pt x="18659" y="20257"/>
                    </a:cubicBezTo>
                    <a:cubicBezTo>
                      <a:pt x="17753" y="20980"/>
                      <a:pt x="16816" y="21425"/>
                      <a:pt x="15848" y="21653"/>
                    </a:cubicBezTo>
                    <a:lnTo>
                      <a:pt x="10579" y="22890"/>
                    </a:lnTo>
                    <a:cubicBezTo>
                      <a:pt x="10700" y="22862"/>
                      <a:pt x="10821" y="22831"/>
                      <a:pt x="10940" y="22794"/>
                    </a:cubicBezTo>
                    <a:cubicBezTo>
                      <a:pt x="11180" y="22724"/>
                      <a:pt x="11418" y="22639"/>
                      <a:pt x="11654" y="22539"/>
                    </a:cubicBezTo>
                    <a:cubicBezTo>
                      <a:pt x="11418" y="22639"/>
                      <a:pt x="11180" y="22723"/>
                      <a:pt x="10940" y="22794"/>
                    </a:cubicBezTo>
                    <a:cubicBezTo>
                      <a:pt x="10821" y="22830"/>
                      <a:pt x="10700" y="22862"/>
                      <a:pt x="10579" y="22890"/>
                    </a:cubicBez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-525234" y="540609"/>
                <a:ext cx="1984416" cy="798551"/>
              </a:xfrm>
              <a:custGeom>
                <a:rect b="b" l="l" r="r" t="t"/>
                <a:pathLst>
                  <a:path extrusionOk="0" h="12251" w="30444">
                    <a:moveTo>
                      <a:pt x="6420" y="1"/>
                    </a:moveTo>
                    <a:cubicBezTo>
                      <a:pt x="6035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2" y="1281"/>
                      <a:pt x="766" y="1239"/>
                      <a:pt x="1151" y="1239"/>
                    </a:cubicBezTo>
                    <a:cubicBezTo>
                      <a:pt x="4014" y="1239"/>
                      <a:pt x="6962" y="3573"/>
                      <a:pt x="10057" y="6026"/>
                    </a:cubicBezTo>
                    <a:cubicBezTo>
                      <a:pt x="13791" y="8983"/>
                      <a:pt x="17917" y="12251"/>
                      <a:pt x="22723" y="12251"/>
                    </a:cubicBezTo>
                    <a:cubicBezTo>
                      <a:pt x="23521" y="12251"/>
                      <a:pt x="24338" y="12161"/>
                      <a:pt x="25175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2"/>
                      <a:pt x="28790" y="11013"/>
                      <a:pt x="27992" y="11013"/>
                    </a:cubicBezTo>
                    <a:cubicBezTo>
                      <a:pt x="23187" y="11013"/>
                      <a:pt x="19062" y="7745"/>
                      <a:pt x="15327" y="4787"/>
                    </a:cubicBezTo>
                    <a:cubicBezTo>
                      <a:pt x="12231" y="2336"/>
                      <a:pt x="9283" y="1"/>
                      <a:pt x="6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-871483" y="621305"/>
                <a:ext cx="1987219" cy="799203"/>
              </a:xfrm>
              <a:custGeom>
                <a:rect b="b" l="l" r="r" t="t"/>
                <a:pathLst>
                  <a:path extrusionOk="0" h="12261" w="30487">
                    <a:moveTo>
                      <a:pt x="30487" y="10726"/>
                    </a:move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30486" y="10726"/>
                      <a:pt x="30486" y="10726"/>
                      <a:pt x="30487" y="10726"/>
                    </a:cubicBezTo>
                    <a:close/>
                    <a:moveTo>
                      <a:pt x="6462" y="1"/>
                    </a:moveTo>
                    <a:cubicBezTo>
                      <a:pt x="6077" y="1"/>
                      <a:pt x="5693" y="43"/>
                      <a:pt x="5311" y="133"/>
                    </a:cubicBezTo>
                    <a:lnTo>
                      <a:pt x="1" y="1381"/>
                    </a:lnTo>
                    <a:cubicBezTo>
                      <a:pt x="383" y="1291"/>
                      <a:pt x="766" y="1249"/>
                      <a:pt x="1152" y="1249"/>
                    </a:cubicBezTo>
                    <a:cubicBezTo>
                      <a:pt x="4016" y="1249"/>
                      <a:pt x="6964" y="3583"/>
                      <a:pt x="10058" y="6035"/>
                    </a:cubicBezTo>
                    <a:cubicBezTo>
                      <a:pt x="13792" y="8993"/>
                      <a:pt x="17918" y="12261"/>
                      <a:pt x="22724" y="12261"/>
                    </a:cubicBezTo>
                    <a:cubicBezTo>
                      <a:pt x="23522" y="12261"/>
                      <a:pt x="24339" y="12171"/>
                      <a:pt x="25176" y="11974"/>
                    </a:cubicBez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29650" y="10923"/>
                      <a:pt x="28833" y="11013"/>
                      <a:pt x="28036" y="11013"/>
                    </a:cubicBezTo>
                    <a:cubicBezTo>
                      <a:pt x="23231" y="11013"/>
                      <a:pt x="19105" y="7745"/>
                      <a:pt x="15369" y="4786"/>
                    </a:cubicBezTo>
                    <a:cubicBezTo>
                      <a:pt x="12274" y="2336"/>
                      <a:pt x="9326" y="1"/>
                      <a:pt x="64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-1214865" y="702653"/>
                <a:ext cx="1984481" cy="798551"/>
              </a:xfrm>
              <a:custGeom>
                <a:rect b="b" l="l" r="r" t="t"/>
                <a:pathLst>
                  <a:path extrusionOk="0" h="12251" w="30445">
                    <a:moveTo>
                      <a:pt x="6419" y="1"/>
                    </a:moveTo>
                    <a:cubicBezTo>
                      <a:pt x="6034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3" y="1281"/>
                      <a:pt x="766" y="1239"/>
                      <a:pt x="1152" y="1239"/>
                    </a:cubicBezTo>
                    <a:cubicBezTo>
                      <a:pt x="4016" y="1239"/>
                      <a:pt x="6964" y="3573"/>
                      <a:pt x="10058" y="6026"/>
                    </a:cubicBezTo>
                    <a:cubicBezTo>
                      <a:pt x="13792" y="8983"/>
                      <a:pt x="17919" y="12251"/>
                      <a:pt x="22724" y="12251"/>
                    </a:cubicBezTo>
                    <a:cubicBezTo>
                      <a:pt x="23522" y="12251"/>
                      <a:pt x="24339" y="12161"/>
                      <a:pt x="25176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3"/>
                      <a:pt x="28790" y="11013"/>
                      <a:pt x="27992" y="11013"/>
                    </a:cubicBezTo>
                    <a:cubicBezTo>
                      <a:pt x="23187" y="11013"/>
                      <a:pt x="19061" y="7745"/>
                      <a:pt x="15326" y="4787"/>
                    </a:cubicBezTo>
                    <a:cubicBezTo>
                      <a:pt x="12231" y="2336"/>
                      <a:pt x="9283" y="1"/>
                      <a:pt x="6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-1214865" y="499867"/>
                <a:ext cx="2674047" cy="1072708"/>
              </a:xfrm>
              <a:custGeom>
                <a:rect b="b" l="l" r="r" t="t"/>
                <a:pathLst>
                  <a:path extrusionOk="0" h="16457" w="41024">
                    <a:moveTo>
                      <a:pt x="0" y="4483"/>
                    </a:moveTo>
                    <a:lnTo>
                      <a:pt x="5269" y="3245"/>
                    </a:lnTo>
                    <a:lnTo>
                      <a:pt x="10580" y="1997"/>
                    </a:lnTo>
                    <a:lnTo>
                      <a:pt x="15849" y="759"/>
                    </a:lnTo>
                    <a:cubicBezTo>
                      <a:pt x="19073" y="1"/>
                      <a:pt x="22395" y="2631"/>
                      <a:pt x="25907" y="5413"/>
                    </a:cubicBezTo>
                    <a:cubicBezTo>
                      <a:pt x="30261" y="8863"/>
                      <a:pt x="35147" y="12732"/>
                      <a:pt x="41024" y="11352"/>
                    </a:cubicBezTo>
                    <a:lnTo>
                      <a:pt x="35755" y="12590"/>
                    </a:lnTo>
                    <a:lnTo>
                      <a:pt x="30444" y="13838"/>
                    </a:lnTo>
                    <a:cubicBezTo>
                      <a:pt x="29893" y="13968"/>
                      <a:pt x="29351" y="14051"/>
                      <a:pt x="28816" y="14092"/>
                    </a:cubicBezTo>
                    <a:cubicBezTo>
                      <a:pt x="28461" y="14120"/>
                      <a:pt x="28108" y="14131"/>
                      <a:pt x="27761" y="14122"/>
                    </a:cubicBezTo>
                    <a:cubicBezTo>
                      <a:pt x="28110" y="14131"/>
                      <a:pt x="28461" y="14121"/>
                      <a:pt x="28816" y="14092"/>
                    </a:cubicBezTo>
                    <a:cubicBezTo>
                      <a:pt x="29350" y="14051"/>
                      <a:pt x="29893" y="13968"/>
                      <a:pt x="30444" y="13838"/>
                    </a:cubicBezTo>
                    <a:lnTo>
                      <a:pt x="25176" y="15076"/>
                    </a:lnTo>
                    <a:cubicBezTo>
                      <a:pt x="19301" y="16457"/>
                      <a:pt x="14414" y="12586"/>
                      <a:pt x="10058" y="9138"/>
                    </a:cubicBezTo>
                    <a:cubicBezTo>
                      <a:pt x="6547" y="6356"/>
                      <a:pt x="3226" y="3725"/>
                      <a:pt x="0" y="4483"/>
                    </a:cubicBezTo>
                    <a:close/>
                    <a:moveTo>
                      <a:pt x="27241" y="14097"/>
                    </a:moveTo>
                    <a:cubicBezTo>
                      <a:pt x="26723" y="14061"/>
                      <a:pt x="26213" y="13987"/>
                      <a:pt x="25711" y="13883"/>
                    </a:cubicBezTo>
                    <a:cubicBezTo>
                      <a:pt x="26213" y="13987"/>
                      <a:pt x="26723" y="14060"/>
                      <a:pt x="27241" y="14097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1117039" y="-1122523"/>
                <a:ext cx="3441766" cy="2453143"/>
              </a:xfrm>
              <a:custGeom>
                <a:rect b="b" l="l" r="r" t="t"/>
                <a:pathLst>
                  <a:path extrusionOk="0" h="37635" w="52802">
                    <a:moveTo>
                      <a:pt x="52801" y="1"/>
                    </a:moveTo>
                    <a:lnTo>
                      <a:pt x="47532" y="1238"/>
                    </a:lnTo>
                    <a:cubicBezTo>
                      <a:pt x="40816" y="2816"/>
                      <a:pt x="34874" y="6303"/>
                      <a:pt x="29590" y="10521"/>
                    </a:cubicBezTo>
                    <a:cubicBezTo>
                      <a:pt x="23683" y="15235"/>
                      <a:pt x="18597" y="20862"/>
                      <a:pt x="14169" y="25765"/>
                    </a:cubicBezTo>
                    <a:cubicBezTo>
                      <a:pt x="10811" y="29482"/>
                      <a:pt x="7770" y="32846"/>
                      <a:pt x="5050" y="35017"/>
                    </a:cubicBezTo>
                    <a:cubicBezTo>
                      <a:pt x="3853" y="35974"/>
                      <a:pt x="2716" y="36698"/>
                      <a:pt x="1644" y="37120"/>
                    </a:cubicBezTo>
                    <a:cubicBezTo>
                      <a:pt x="1086" y="37337"/>
                      <a:pt x="540" y="37507"/>
                      <a:pt x="0" y="37635"/>
                    </a:cubicBezTo>
                    <a:cubicBezTo>
                      <a:pt x="1757" y="37222"/>
                      <a:pt x="3513" y="36810"/>
                      <a:pt x="5270" y="36396"/>
                    </a:cubicBezTo>
                    <a:cubicBezTo>
                      <a:pt x="5808" y="36270"/>
                      <a:pt x="6356" y="36100"/>
                      <a:pt x="6913" y="35882"/>
                    </a:cubicBezTo>
                    <a:cubicBezTo>
                      <a:pt x="7986" y="35460"/>
                      <a:pt x="9123" y="34736"/>
                      <a:pt x="10320" y="33780"/>
                    </a:cubicBezTo>
                    <a:cubicBezTo>
                      <a:pt x="13039" y="31609"/>
                      <a:pt x="16080" y="28244"/>
                      <a:pt x="19438" y="24526"/>
                    </a:cubicBezTo>
                    <a:cubicBezTo>
                      <a:pt x="23868" y="19626"/>
                      <a:pt x="28954" y="13997"/>
                      <a:pt x="34859" y="9283"/>
                    </a:cubicBezTo>
                    <a:cubicBezTo>
                      <a:pt x="40145" y="5065"/>
                      <a:pt x="46085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770855" y="-1041892"/>
                <a:ext cx="3444439" cy="2453795"/>
              </a:xfrm>
              <a:custGeom>
                <a:rect b="b" l="l" r="r" t="t"/>
                <a:pathLst>
                  <a:path extrusionOk="0" h="37645" w="52843">
                    <a:moveTo>
                      <a:pt x="52843" y="0"/>
                    </a:moveTo>
                    <a:cubicBezTo>
                      <a:pt x="52843" y="0"/>
                      <a:pt x="52842" y="0"/>
                      <a:pt x="52842" y="0"/>
                    </a:cubicBezTo>
                    <a:lnTo>
                      <a:pt x="52842" y="0"/>
                    </a:lnTo>
                    <a:lnTo>
                      <a:pt x="52843" y="0"/>
                    </a:lnTo>
                    <a:close/>
                    <a:moveTo>
                      <a:pt x="52842" y="0"/>
                    </a:moveTo>
                    <a:lnTo>
                      <a:pt x="47533" y="1249"/>
                    </a:lnTo>
                    <a:cubicBezTo>
                      <a:pt x="40817" y="2827"/>
                      <a:pt x="34875" y="6312"/>
                      <a:pt x="29590" y="10531"/>
                    </a:cubicBezTo>
                    <a:cubicBezTo>
                      <a:pt x="23684" y="15245"/>
                      <a:pt x="18597" y="20873"/>
                      <a:pt x="14169" y="25775"/>
                    </a:cubicBezTo>
                    <a:cubicBezTo>
                      <a:pt x="10811" y="29492"/>
                      <a:pt x="7771" y="32856"/>
                      <a:pt x="5051" y="35028"/>
                    </a:cubicBezTo>
                    <a:cubicBezTo>
                      <a:pt x="3853" y="35984"/>
                      <a:pt x="2716" y="36708"/>
                      <a:pt x="1643" y="37130"/>
                    </a:cubicBezTo>
                    <a:cubicBezTo>
                      <a:pt x="1090" y="37347"/>
                      <a:pt x="545" y="37516"/>
                      <a:pt x="8" y="37643"/>
                    </a:cubicBezTo>
                    <a:lnTo>
                      <a:pt x="8" y="37643"/>
                    </a:lnTo>
                    <a:lnTo>
                      <a:pt x="5311" y="36397"/>
                    </a:lnTo>
                    <a:cubicBezTo>
                      <a:pt x="5850" y="36269"/>
                      <a:pt x="6397" y="36099"/>
                      <a:pt x="6954" y="35881"/>
                    </a:cubicBezTo>
                    <a:cubicBezTo>
                      <a:pt x="8027" y="35459"/>
                      <a:pt x="9164" y="34736"/>
                      <a:pt x="10361" y="33779"/>
                    </a:cubicBezTo>
                    <a:cubicBezTo>
                      <a:pt x="13081" y="31608"/>
                      <a:pt x="16122" y="28244"/>
                      <a:pt x="19480" y="24526"/>
                    </a:cubicBezTo>
                    <a:cubicBezTo>
                      <a:pt x="23909" y="19625"/>
                      <a:pt x="28995" y="13997"/>
                      <a:pt x="34901" y="9282"/>
                    </a:cubicBezTo>
                    <a:cubicBezTo>
                      <a:pt x="40185" y="5065"/>
                      <a:pt x="46127" y="1579"/>
                      <a:pt x="52842" y="0"/>
                    </a:cubicBezTo>
                    <a:close/>
                    <a:moveTo>
                      <a:pt x="8" y="37643"/>
                    </a:moveTo>
                    <a:lnTo>
                      <a:pt x="1" y="37645"/>
                    </a:lnTo>
                    <a:cubicBezTo>
                      <a:pt x="3" y="37644"/>
                      <a:pt x="5" y="37643"/>
                      <a:pt x="8" y="376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427474" y="-960544"/>
                <a:ext cx="3441701" cy="2453143"/>
              </a:xfrm>
              <a:custGeom>
                <a:rect b="b" l="l" r="r" t="t"/>
                <a:pathLst>
                  <a:path extrusionOk="0" h="37635" w="52801">
                    <a:moveTo>
                      <a:pt x="52801" y="1"/>
                    </a:moveTo>
                    <a:lnTo>
                      <a:pt x="47533" y="1238"/>
                    </a:lnTo>
                    <a:cubicBezTo>
                      <a:pt x="40816" y="2816"/>
                      <a:pt x="34875" y="6303"/>
                      <a:pt x="29590" y="10521"/>
                    </a:cubicBezTo>
                    <a:cubicBezTo>
                      <a:pt x="23684" y="15235"/>
                      <a:pt x="18597" y="20862"/>
                      <a:pt x="14169" y="25764"/>
                    </a:cubicBezTo>
                    <a:cubicBezTo>
                      <a:pt x="10811" y="29482"/>
                      <a:pt x="7770" y="32846"/>
                      <a:pt x="5051" y="35017"/>
                    </a:cubicBezTo>
                    <a:cubicBezTo>
                      <a:pt x="3853" y="35974"/>
                      <a:pt x="2716" y="36698"/>
                      <a:pt x="1643" y="37119"/>
                    </a:cubicBezTo>
                    <a:cubicBezTo>
                      <a:pt x="1087" y="37337"/>
                      <a:pt x="541" y="37507"/>
                      <a:pt x="1" y="37635"/>
                    </a:cubicBezTo>
                    <a:cubicBezTo>
                      <a:pt x="1756" y="37222"/>
                      <a:pt x="3512" y="36810"/>
                      <a:pt x="5269" y="36397"/>
                    </a:cubicBezTo>
                    <a:cubicBezTo>
                      <a:pt x="5807" y="36270"/>
                      <a:pt x="6355" y="36100"/>
                      <a:pt x="6911" y="35882"/>
                    </a:cubicBezTo>
                    <a:cubicBezTo>
                      <a:pt x="7984" y="35460"/>
                      <a:pt x="9121" y="34736"/>
                      <a:pt x="10319" y="33780"/>
                    </a:cubicBezTo>
                    <a:cubicBezTo>
                      <a:pt x="13039" y="31609"/>
                      <a:pt x="16078" y="28244"/>
                      <a:pt x="19437" y="24527"/>
                    </a:cubicBezTo>
                    <a:cubicBezTo>
                      <a:pt x="23866" y="19626"/>
                      <a:pt x="28953" y="13997"/>
                      <a:pt x="34858" y="9283"/>
                    </a:cubicBezTo>
                    <a:cubicBezTo>
                      <a:pt x="40143" y="5064"/>
                      <a:pt x="46084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427408" y="-1122525"/>
                <a:ext cx="4131332" cy="2615187"/>
              </a:xfrm>
              <a:custGeom>
                <a:rect b="b" l="l" r="r" t="t"/>
                <a:pathLst>
                  <a:path extrusionOk="0" h="40121" w="63381">
                    <a:moveTo>
                      <a:pt x="1643" y="39605"/>
                    </a:moveTo>
                    <a:cubicBezTo>
                      <a:pt x="2716" y="39184"/>
                      <a:pt x="3853" y="38460"/>
                      <a:pt x="5051" y="37503"/>
                    </a:cubicBezTo>
                    <a:cubicBezTo>
                      <a:pt x="7770" y="35332"/>
                      <a:pt x="10810" y="31968"/>
                      <a:pt x="14168" y="28250"/>
                    </a:cubicBezTo>
                    <a:cubicBezTo>
                      <a:pt x="18598" y="23349"/>
                      <a:pt x="23685" y="17721"/>
                      <a:pt x="29590" y="13007"/>
                    </a:cubicBezTo>
                    <a:cubicBezTo>
                      <a:pt x="34875" y="8789"/>
                      <a:pt x="40817" y="5303"/>
                      <a:pt x="47533" y="3724"/>
                    </a:cubicBezTo>
                    <a:lnTo>
                      <a:pt x="52801" y="2487"/>
                    </a:lnTo>
                    <a:lnTo>
                      <a:pt x="52801" y="2487"/>
                    </a:lnTo>
                    <a:lnTo>
                      <a:pt x="58111" y="1238"/>
                    </a:lnTo>
                    <a:lnTo>
                      <a:pt x="63380" y="1"/>
                    </a:lnTo>
                    <a:cubicBezTo>
                      <a:pt x="56664" y="1579"/>
                      <a:pt x="50722" y="5064"/>
                      <a:pt x="45438" y="9283"/>
                    </a:cubicBezTo>
                    <a:cubicBezTo>
                      <a:pt x="39531" y="13997"/>
                      <a:pt x="34445" y="19625"/>
                      <a:pt x="30017" y="24526"/>
                    </a:cubicBezTo>
                    <a:cubicBezTo>
                      <a:pt x="26659" y="28244"/>
                      <a:pt x="23618" y="31609"/>
                      <a:pt x="20899" y="33780"/>
                    </a:cubicBezTo>
                    <a:cubicBezTo>
                      <a:pt x="19701" y="34736"/>
                      <a:pt x="18564" y="35460"/>
                      <a:pt x="17492" y="35882"/>
                    </a:cubicBezTo>
                    <a:cubicBezTo>
                      <a:pt x="16934" y="36100"/>
                      <a:pt x="16388" y="36270"/>
                      <a:pt x="15848" y="36396"/>
                    </a:cubicBezTo>
                    <a:cubicBezTo>
                      <a:pt x="14092" y="36810"/>
                      <a:pt x="12336" y="37222"/>
                      <a:pt x="10579" y="37635"/>
                    </a:cubicBezTo>
                    <a:lnTo>
                      <a:pt x="5269" y="38883"/>
                    </a:lnTo>
                    <a:cubicBezTo>
                      <a:pt x="3512" y="39296"/>
                      <a:pt x="1756" y="39708"/>
                      <a:pt x="1" y="40121"/>
                    </a:cubicBezTo>
                    <a:cubicBezTo>
                      <a:pt x="538" y="39993"/>
                      <a:pt x="1087" y="39823"/>
                      <a:pt x="1643" y="39605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7" name="Google Shape;417;p13"/>
          <p:cNvGrpSpPr/>
          <p:nvPr/>
        </p:nvGrpSpPr>
        <p:grpSpPr>
          <a:xfrm rot="10800000">
            <a:off x="978926" y="3307715"/>
            <a:ext cx="9586455" cy="3442090"/>
            <a:chOff x="-1442636" y="-1575185"/>
            <a:chExt cx="9586455" cy="3442090"/>
          </a:xfrm>
        </p:grpSpPr>
        <p:sp>
          <p:nvSpPr>
            <p:cNvPr id="418" name="Google Shape;418;p13"/>
            <p:cNvSpPr/>
            <p:nvPr/>
          </p:nvSpPr>
          <p:spPr>
            <a:xfrm>
              <a:off x="-47625" y="-6099"/>
              <a:ext cx="4714875" cy="1561961"/>
            </a:xfrm>
            <a:custGeom>
              <a:rect b="b" l="l" r="r" t="t"/>
              <a:pathLst>
                <a:path extrusionOk="0" h="78867" w="188595">
                  <a:moveTo>
                    <a:pt x="0" y="56007"/>
                  </a:moveTo>
                  <a:lnTo>
                    <a:pt x="0" y="0"/>
                  </a:lnTo>
                  <a:lnTo>
                    <a:pt x="188595" y="0"/>
                  </a:lnTo>
                  <a:lnTo>
                    <a:pt x="168402" y="33528"/>
                  </a:lnTo>
                  <a:lnTo>
                    <a:pt x="143256" y="47625"/>
                  </a:lnTo>
                  <a:lnTo>
                    <a:pt x="90678" y="28194"/>
                  </a:lnTo>
                  <a:lnTo>
                    <a:pt x="59055" y="67437"/>
                  </a:lnTo>
                  <a:lnTo>
                    <a:pt x="20193" y="7886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35000">
                  <a:schemeClr val="accen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grpSp>
          <p:nvGrpSpPr>
            <p:cNvPr id="419" name="Google Shape;419;p13"/>
            <p:cNvGrpSpPr/>
            <p:nvPr/>
          </p:nvGrpSpPr>
          <p:grpSpPr>
            <a:xfrm>
              <a:off x="-1442636" y="-1575185"/>
              <a:ext cx="9586455" cy="3442090"/>
              <a:chOff x="-4078136" y="-1186010"/>
              <a:chExt cx="9586455" cy="3442090"/>
            </a:xfrm>
          </p:grpSpPr>
          <p:sp>
            <p:nvSpPr>
              <p:cNvPr id="420" name="Google Shape;420;p13"/>
              <p:cNvSpPr/>
              <p:nvPr/>
            </p:nvSpPr>
            <p:spPr>
              <a:xfrm>
                <a:off x="-4078136" y="-1186010"/>
                <a:ext cx="9586455" cy="3411196"/>
              </a:xfrm>
              <a:custGeom>
                <a:rect b="b" l="l" r="r" t="t"/>
                <a:pathLst>
                  <a:path extrusionOk="0" h="52333" w="147071">
                    <a:moveTo>
                      <a:pt x="140017" y="0"/>
                    </a:moveTo>
                    <a:cubicBezTo>
                      <a:pt x="139867" y="0"/>
                      <a:pt x="139718" y="0"/>
                      <a:pt x="139569" y="1"/>
                    </a:cubicBezTo>
                    <a:cubicBezTo>
                      <a:pt x="139405" y="4"/>
                      <a:pt x="139243" y="9"/>
                      <a:pt x="139079" y="12"/>
                    </a:cubicBezTo>
                    <a:cubicBezTo>
                      <a:pt x="138979" y="16"/>
                      <a:pt x="138875" y="16"/>
                      <a:pt x="138773" y="20"/>
                    </a:cubicBezTo>
                    <a:cubicBezTo>
                      <a:pt x="138726" y="21"/>
                      <a:pt x="138680" y="25"/>
                      <a:pt x="138633" y="26"/>
                    </a:cubicBezTo>
                    <a:cubicBezTo>
                      <a:pt x="138490" y="32"/>
                      <a:pt x="138346" y="41"/>
                      <a:pt x="138202" y="48"/>
                    </a:cubicBezTo>
                    <a:cubicBezTo>
                      <a:pt x="138046" y="56"/>
                      <a:pt x="137890" y="64"/>
                      <a:pt x="137734" y="75"/>
                    </a:cubicBezTo>
                    <a:cubicBezTo>
                      <a:pt x="137592" y="84"/>
                      <a:pt x="137450" y="96"/>
                      <a:pt x="137307" y="108"/>
                    </a:cubicBezTo>
                    <a:cubicBezTo>
                      <a:pt x="137206" y="115"/>
                      <a:pt x="137105" y="121"/>
                      <a:pt x="137003" y="131"/>
                    </a:cubicBezTo>
                    <a:cubicBezTo>
                      <a:pt x="136949" y="136"/>
                      <a:pt x="136894" y="142"/>
                      <a:pt x="136840" y="147"/>
                    </a:cubicBezTo>
                    <a:cubicBezTo>
                      <a:pt x="136707" y="161"/>
                      <a:pt x="136576" y="175"/>
                      <a:pt x="136443" y="189"/>
                    </a:cubicBezTo>
                    <a:cubicBezTo>
                      <a:pt x="136285" y="207"/>
                      <a:pt x="136126" y="223"/>
                      <a:pt x="135969" y="243"/>
                    </a:cubicBezTo>
                    <a:cubicBezTo>
                      <a:pt x="135837" y="260"/>
                      <a:pt x="135705" y="276"/>
                      <a:pt x="135573" y="295"/>
                    </a:cubicBezTo>
                    <a:cubicBezTo>
                      <a:pt x="135487" y="305"/>
                      <a:pt x="135402" y="316"/>
                      <a:pt x="135316" y="327"/>
                    </a:cubicBezTo>
                    <a:cubicBezTo>
                      <a:pt x="135246" y="336"/>
                      <a:pt x="135175" y="349"/>
                      <a:pt x="135104" y="359"/>
                    </a:cubicBezTo>
                    <a:cubicBezTo>
                      <a:pt x="134976" y="379"/>
                      <a:pt x="134847" y="399"/>
                      <a:pt x="134720" y="419"/>
                    </a:cubicBezTo>
                    <a:cubicBezTo>
                      <a:pt x="134563" y="445"/>
                      <a:pt x="134407" y="471"/>
                      <a:pt x="134251" y="498"/>
                    </a:cubicBezTo>
                    <a:cubicBezTo>
                      <a:pt x="134126" y="521"/>
                      <a:pt x="133998" y="544"/>
                      <a:pt x="133872" y="567"/>
                    </a:cubicBezTo>
                    <a:cubicBezTo>
                      <a:pt x="133809" y="578"/>
                      <a:pt x="133745" y="589"/>
                      <a:pt x="133681" y="601"/>
                    </a:cubicBezTo>
                    <a:cubicBezTo>
                      <a:pt x="133568" y="623"/>
                      <a:pt x="133457" y="646"/>
                      <a:pt x="133344" y="670"/>
                    </a:cubicBezTo>
                    <a:cubicBezTo>
                      <a:pt x="133263" y="686"/>
                      <a:pt x="133181" y="702"/>
                      <a:pt x="133100" y="718"/>
                    </a:cubicBezTo>
                    <a:cubicBezTo>
                      <a:pt x="132839" y="774"/>
                      <a:pt x="132578" y="831"/>
                      <a:pt x="132319" y="893"/>
                    </a:cubicBezTo>
                    <a:lnTo>
                      <a:pt x="131675" y="1044"/>
                    </a:lnTo>
                    <a:cubicBezTo>
                      <a:pt x="131494" y="1087"/>
                      <a:pt x="131313" y="1130"/>
                      <a:pt x="131130" y="1173"/>
                    </a:cubicBezTo>
                    <a:lnTo>
                      <a:pt x="128839" y="1712"/>
                    </a:lnTo>
                    <a:cubicBezTo>
                      <a:pt x="128420" y="1810"/>
                      <a:pt x="127996" y="1910"/>
                      <a:pt x="127566" y="2011"/>
                    </a:cubicBezTo>
                    <a:lnTo>
                      <a:pt x="127380" y="2055"/>
                    </a:lnTo>
                    <a:cubicBezTo>
                      <a:pt x="126274" y="2316"/>
                      <a:pt x="125145" y="2581"/>
                      <a:pt x="124019" y="2845"/>
                    </a:cubicBezTo>
                    <a:lnTo>
                      <a:pt x="121738" y="3381"/>
                    </a:lnTo>
                    <a:lnTo>
                      <a:pt x="119370" y="3938"/>
                    </a:lnTo>
                    <a:cubicBezTo>
                      <a:pt x="119007" y="4023"/>
                      <a:pt x="118648" y="4108"/>
                      <a:pt x="118295" y="4191"/>
                    </a:cubicBezTo>
                    <a:lnTo>
                      <a:pt x="116470" y="4619"/>
                    </a:lnTo>
                    <a:cubicBezTo>
                      <a:pt x="116178" y="4688"/>
                      <a:pt x="115887" y="4760"/>
                      <a:pt x="115598" y="4837"/>
                    </a:cubicBezTo>
                    <a:cubicBezTo>
                      <a:pt x="115563" y="4847"/>
                      <a:pt x="115526" y="4854"/>
                      <a:pt x="115491" y="4863"/>
                    </a:cubicBezTo>
                    <a:cubicBezTo>
                      <a:pt x="115452" y="4875"/>
                      <a:pt x="115412" y="4886"/>
                      <a:pt x="115372" y="4896"/>
                    </a:cubicBezTo>
                    <a:cubicBezTo>
                      <a:pt x="115241" y="4932"/>
                      <a:pt x="115110" y="4968"/>
                      <a:pt x="114980" y="5004"/>
                    </a:cubicBezTo>
                    <a:cubicBezTo>
                      <a:pt x="114892" y="5029"/>
                      <a:pt x="114804" y="5054"/>
                      <a:pt x="114715" y="5080"/>
                    </a:cubicBezTo>
                    <a:cubicBezTo>
                      <a:pt x="114579" y="5119"/>
                      <a:pt x="114441" y="5160"/>
                      <a:pt x="114305" y="5202"/>
                    </a:cubicBezTo>
                    <a:cubicBezTo>
                      <a:pt x="114224" y="5227"/>
                      <a:pt x="114145" y="5249"/>
                      <a:pt x="114066" y="5274"/>
                    </a:cubicBezTo>
                    <a:cubicBezTo>
                      <a:pt x="113905" y="5324"/>
                      <a:pt x="113746" y="5376"/>
                      <a:pt x="113586" y="5428"/>
                    </a:cubicBezTo>
                    <a:cubicBezTo>
                      <a:pt x="113532" y="5446"/>
                      <a:pt x="113476" y="5462"/>
                      <a:pt x="113420" y="5481"/>
                    </a:cubicBezTo>
                    <a:cubicBezTo>
                      <a:pt x="113207" y="5552"/>
                      <a:pt x="112993" y="5625"/>
                      <a:pt x="112782" y="5699"/>
                    </a:cubicBezTo>
                    <a:cubicBezTo>
                      <a:pt x="112776" y="5700"/>
                      <a:pt x="112771" y="5703"/>
                      <a:pt x="112766" y="5704"/>
                    </a:cubicBezTo>
                    <a:cubicBezTo>
                      <a:pt x="112671" y="5736"/>
                      <a:pt x="112576" y="5773"/>
                      <a:pt x="112481" y="5807"/>
                    </a:cubicBezTo>
                    <a:cubicBezTo>
                      <a:pt x="112382" y="5841"/>
                      <a:pt x="112283" y="5876"/>
                      <a:pt x="112185" y="5913"/>
                    </a:cubicBezTo>
                    <a:cubicBezTo>
                      <a:pt x="112086" y="5949"/>
                      <a:pt x="111990" y="5986"/>
                      <a:pt x="111891" y="6025"/>
                    </a:cubicBezTo>
                    <a:cubicBezTo>
                      <a:pt x="111792" y="6062"/>
                      <a:pt x="111692" y="6099"/>
                      <a:pt x="111593" y="6137"/>
                    </a:cubicBezTo>
                    <a:cubicBezTo>
                      <a:pt x="111494" y="6175"/>
                      <a:pt x="111398" y="6215"/>
                      <a:pt x="111300" y="6254"/>
                    </a:cubicBezTo>
                    <a:cubicBezTo>
                      <a:pt x="111203" y="6295"/>
                      <a:pt x="111103" y="6332"/>
                      <a:pt x="111006" y="6373"/>
                    </a:cubicBezTo>
                    <a:cubicBezTo>
                      <a:pt x="110907" y="6412"/>
                      <a:pt x="110808" y="6454"/>
                      <a:pt x="110710" y="6495"/>
                    </a:cubicBezTo>
                    <a:lnTo>
                      <a:pt x="110422" y="6616"/>
                    </a:lnTo>
                    <a:cubicBezTo>
                      <a:pt x="110417" y="6618"/>
                      <a:pt x="110410" y="6620"/>
                      <a:pt x="110405" y="6623"/>
                    </a:cubicBezTo>
                    <a:cubicBezTo>
                      <a:pt x="110238" y="6694"/>
                      <a:pt x="110072" y="6767"/>
                      <a:pt x="109908" y="6840"/>
                    </a:cubicBezTo>
                    <a:cubicBezTo>
                      <a:pt x="109890" y="6847"/>
                      <a:pt x="109873" y="6853"/>
                      <a:pt x="109856" y="6861"/>
                    </a:cubicBezTo>
                    <a:cubicBezTo>
                      <a:pt x="109667" y="6946"/>
                      <a:pt x="109480" y="7030"/>
                      <a:pt x="109293" y="7117"/>
                    </a:cubicBezTo>
                    <a:cubicBezTo>
                      <a:pt x="109236" y="7143"/>
                      <a:pt x="109179" y="7170"/>
                      <a:pt x="109121" y="7198"/>
                    </a:cubicBezTo>
                    <a:cubicBezTo>
                      <a:pt x="108992" y="7257"/>
                      <a:pt x="108863" y="7317"/>
                      <a:pt x="108735" y="7379"/>
                    </a:cubicBezTo>
                    <a:cubicBezTo>
                      <a:pt x="108663" y="7414"/>
                      <a:pt x="108591" y="7450"/>
                      <a:pt x="108518" y="7485"/>
                    </a:cubicBezTo>
                    <a:cubicBezTo>
                      <a:pt x="108420" y="7533"/>
                      <a:pt x="108321" y="7580"/>
                      <a:pt x="108223" y="7630"/>
                    </a:cubicBezTo>
                    <a:cubicBezTo>
                      <a:pt x="108213" y="7634"/>
                      <a:pt x="108206" y="7639"/>
                      <a:pt x="108197" y="7642"/>
                    </a:cubicBezTo>
                    <a:cubicBezTo>
                      <a:pt x="107875" y="7803"/>
                      <a:pt x="107555" y="7968"/>
                      <a:pt x="107237" y="8135"/>
                    </a:cubicBezTo>
                    <a:cubicBezTo>
                      <a:pt x="107197" y="8156"/>
                      <a:pt x="107158" y="8177"/>
                      <a:pt x="107118" y="8197"/>
                    </a:cubicBezTo>
                    <a:cubicBezTo>
                      <a:pt x="106808" y="8362"/>
                      <a:pt x="106501" y="8532"/>
                      <a:pt x="106195" y="8703"/>
                    </a:cubicBezTo>
                    <a:lnTo>
                      <a:pt x="106117" y="8746"/>
                    </a:lnTo>
                    <a:cubicBezTo>
                      <a:pt x="106099" y="8756"/>
                      <a:pt x="106079" y="8767"/>
                      <a:pt x="106059" y="8779"/>
                    </a:cubicBezTo>
                    <a:cubicBezTo>
                      <a:pt x="105751" y="8954"/>
                      <a:pt x="105445" y="9132"/>
                      <a:pt x="105140" y="9313"/>
                    </a:cubicBezTo>
                    <a:cubicBezTo>
                      <a:pt x="105093" y="9341"/>
                      <a:pt x="105046" y="9368"/>
                      <a:pt x="104999" y="9396"/>
                    </a:cubicBezTo>
                    <a:cubicBezTo>
                      <a:pt x="104695" y="9578"/>
                      <a:pt x="104394" y="9763"/>
                      <a:pt x="104096" y="9951"/>
                    </a:cubicBezTo>
                    <a:cubicBezTo>
                      <a:pt x="104072" y="9965"/>
                      <a:pt x="104050" y="9978"/>
                      <a:pt x="104028" y="9992"/>
                    </a:cubicBezTo>
                    <a:cubicBezTo>
                      <a:pt x="104004" y="10007"/>
                      <a:pt x="103982" y="10022"/>
                      <a:pt x="103960" y="10037"/>
                    </a:cubicBezTo>
                    <a:cubicBezTo>
                      <a:pt x="103644" y="10236"/>
                      <a:pt x="103329" y="10440"/>
                      <a:pt x="103017" y="10647"/>
                    </a:cubicBezTo>
                    <a:cubicBezTo>
                      <a:pt x="102974" y="10677"/>
                      <a:pt x="102930" y="10706"/>
                      <a:pt x="102887" y="10734"/>
                    </a:cubicBezTo>
                    <a:cubicBezTo>
                      <a:pt x="102575" y="10942"/>
                      <a:pt x="102264" y="11154"/>
                      <a:pt x="101957" y="11368"/>
                    </a:cubicBezTo>
                    <a:cubicBezTo>
                      <a:pt x="101934" y="11383"/>
                      <a:pt x="101912" y="11398"/>
                      <a:pt x="101891" y="11413"/>
                    </a:cubicBezTo>
                    <a:cubicBezTo>
                      <a:pt x="101871" y="11426"/>
                      <a:pt x="101853" y="11440"/>
                      <a:pt x="101833" y="11454"/>
                    </a:cubicBezTo>
                    <a:cubicBezTo>
                      <a:pt x="101495" y="11690"/>
                      <a:pt x="101158" y="11932"/>
                      <a:pt x="100823" y="12176"/>
                    </a:cubicBezTo>
                    <a:cubicBezTo>
                      <a:pt x="100792" y="12199"/>
                      <a:pt x="100760" y="12222"/>
                      <a:pt x="100729" y="12245"/>
                    </a:cubicBezTo>
                    <a:cubicBezTo>
                      <a:pt x="100379" y="12500"/>
                      <a:pt x="100032" y="12762"/>
                      <a:pt x="99689" y="13024"/>
                    </a:cubicBezTo>
                    <a:cubicBezTo>
                      <a:pt x="99681" y="13032"/>
                      <a:pt x="99671" y="13038"/>
                      <a:pt x="99663" y="13044"/>
                    </a:cubicBezTo>
                    <a:cubicBezTo>
                      <a:pt x="99658" y="13048"/>
                      <a:pt x="99654" y="13052"/>
                      <a:pt x="99649" y="13054"/>
                    </a:cubicBezTo>
                    <a:cubicBezTo>
                      <a:pt x="99308" y="13318"/>
                      <a:pt x="98968" y="13584"/>
                      <a:pt x="98631" y="13853"/>
                    </a:cubicBezTo>
                    <a:cubicBezTo>
                      <a:pt x="98300" y="14116"/>
                      <a:pt x="97972" y="14384"/>
                      <a:pt x="97646" y="14654"/>
                    </a:cubicBezTo>
                    <a:cubicBezTo>
                      <a:pt x="97577" y="14711"/>
                      <a:pt x="97509" y="14767"/>
                      <a:pt x="97441" y="14824"/>
                    </a:cubicBezTo>
                    <a:lnTo>
                      <a:pt x="97266" y="14969"/>
                    </a:lnTo>
                    <a:cubicBezTo>
                      <a:pt x="97009" y="15183"/>
                      <a:pt x="96753" y="15401"/>
                      <a:pt x="96499" y="15621"/>
                    </a:cubicBezTo>
                    <a:cubicBezTo>
                      <a:pt x="96445" y="15668"/>
                      <a:pt x="96391" y="15715"/>
                      <a:pt x="96338" y="15762"/>
                    </a:cubicBezTo>
                    <a:cubicBezTo>
                      <a:pt x="96056" y="16007"/>
                      <a:pt x="95773" y="16253"/>
                      <a:pt x="95495" y="16501"/>
                    </a:cubicBezTo>
                    <a:cubicBezTo>
                      <a:pt x="95442" y="16548"/>
                      <a:pt x="95388" y="16595"/>
                      <a:pt x="95335" y="16642"/>
                    </a:cubicBezTo>
                    <a:cubicBezTo>
                      <a:pt x="95085" y="16865"/>
                      <a:pt x="94836" y="17090"/>
                      <a:pt x="94589" y="17316"/>
                    </a:cubicBezTo>
                    <a:cubicBezTo>
                      <a:pt x="94540" y="17360"/>
                      <a:pt x="94491" y="17405"/>
                      <a:pt x="94444" y="17449"/>
                    </a:cubicBezTo>
                    <a:cubicBezTo>
                      <a:pt x="94343" y="17542"/>
                      <a:pt x="94242" y="17635"/>
                      <a:pt x="94142" y="17729"/>
                    </a:cubicBezTo>
                    <a:cubicBezTo>
                      <a:pt x="93924" y="17931"/>
                      <a:pt x="93706" y="18135"/>
                      <a:pt x="93489" y="18338"/>
                    </a:cubicBezTo>
                    <a:cubicBezTo>
                      <a:pt x="93384" y="18438"/>
                      <a:pt x="93279" y="18536"/>
                      <a:pt x="93174" y="18637"/>
                    </a:cubicBezTo>
                    <a:cubicBezTo>
                      <a:pt x="92946" y="18853"/>
                      <a:pt x="92719" y="19071"/>
                      <a:pt x="92494" y="19289"/>
                    </a:cubicBezTo>
                    <a:cubicBezTo>
                      <a:pt x="92413" y="19367"/>
                      <a:pt x="92331" y="19445"/>
                      <a:pt x="92251" y="19522"/>
                    </a:cubicBezTo>
                    <a:cubicBezTo>
                      <a:pt x="91963" y="19803"/>
                      <a:pt x="91676" y="20085"/>
                      <a:pt x="91394" y="20366"/>
                    </a:cubicBezTo>
                    <a:lnTo>
                      <a:pt x="91361" y="20399"/>
                    </a:lnTo>
                    <a:cubicBezTo>
                      <a:pt x="90987" y="20770"/>
                      <a:pt x="90617" y="21144"/>
                      <a:pt x="90252" y="21518"/>
                    </a:cubicBezTo>
                    <a:cubicBezTo>
                      <a:pt x="90148" y="21623"/>
                      <a:pt x="90045" y="21730"/>
                      <a:pt x="89942" y="21836"/>
                    </a:cubicBezTo>
                    <a:cubicBezTo>
                      <a:pt x="89676" y="22109"/>
                      <a:pt x="89412" y="22380"/>
                      <a:pt x="89152" y="22652"/>
                    </a:cubicBezTo>
                    <a:cubicBezTo>
                      <a:pt x="89027" y="22784"/>
                      <a:pt x="88903" y="22914"/>
                      <a:pt x="88778" y="23044"/>
                    </a:cubicBezTo>
                    <a:cubicBezTo>
                      <a:pt x="88532" y="23301"/>
                      <a:pt x="88288" y="23558"/>
                      <a:pt x="88047" y="23815"/>
                    </a:cubicBezTo>
                    <a:cubicBezTo>
                      <a:pt x="87932" y="23937"/>
                      <a:pt x="87816" y="24059"/>
                      <a:pt x="87702" y="24181"/>
                    </a:cubicBezTo>
                    <a:cubicBezTo>
                      <a:pt x="87413" y="24489"/>
                      <a:pt x="87128" y="24798"/>
                      <a:pt x="86843" y="25104"/>
                    </a:cubicBezTo>
                    <a:cubicBezTo>
                      <a:pt x="86796" y="25154"/>
                      <a:pt x="86747" y="25206"/>
                      <a:pt x="86700" y="25257"/>
                    </a:cubicBezTo>
                    <a:cubicBezTo>
                      <a:pt x="86688" y="25270"/>
                      <a:pt x="86677" y="25281"/>
                      <a:pt x="86666" y="25294"/>
                    </a:cubicBezTo>
                    <a:cubicBezTo>
                      <a:pt x="86484" y="25490"/>
                      <a:pt x="86305" y="25685"/>
                      <a:pt x="86127" y="25879"/>
                    </a:cubicBezTo>
                    <a:cubicBezTo>
                      <a:pt x="86007" y="26009"/>
                      <a:pt x="85888" y="26139"/>
                      <a:pt x="85770" y="26268"/>
                    </a:cubicBezTo>
                    <a:cubicBezTo>
                      <a:pt x="85574" y="26481"/>
                      <a:pt x="85381" y="26694"/>
                      <a:pt x="85187" y="26907"/>
                    </a:cubicBezTo>
                    <a:cubicBezTo>
                      <a:pt x="85089" y="27015"/>
                      <a:pt x="84989" y="27124"/>
                      <a:pt x="84892" y="27232"/>
                    </a:cubicBezTo>
                    <a:cubicBezTo>
                      <a:pt x="84674" y="27472"/>
                      <a:pt x="84458" y="27709"/>
                      <a:pt x="84243" y="27946"/>
                    </a:cubicBezTo>
                    <a:cubicBezTo>
                      <a:pt x="84171" y="28026"/>
                      <a:pt x="84099" y="28105"/>
                      <a:pt x="84027" y="28184"/>
                    </a:cubicBezTo>
                    <a:cubicBezTo>
                      <a:pt x="83741" y="28498"/>
                      <a:pt x="83460" y="28811"/>
                      <a:pt x="83181" y="29119"/>
                    </a:cubicBezTo>
                    <a:cubicBezTo>
                      <a:pt x="82953" y="29371"/>
                      <a:pt x="82727" y="29622"/>
                      <a:pt x="82501" y="29871"/>
                    </a:cubicBezTo>
                    <a:cubicBezTo>
                      <a:pt x="82431" y="29948"/>
                      <a:pt x="82361" y="30025"/>
                      <a:pt x="82291" y="30103"/>
                    </a:cubicBezTo>
                    <a:cubicBezTo>
                      <a:pt x="82126" y="30285"/>
                      <a:pt x="81963" y="30465"/>
                      <a:pt x="81799" y="30644"/>
                    </a:cubicBezTo>
                    <a:cubicBezTo>
                      <a:pt x="81716" y="30736"/>
                      <a:pt x="81633" y="30829"/>
                      <a:pt x="81550" y="30919"/>
                    </a:cubicBezTo>
                    <a:cubicBezTo>
                      <a:pt x="81399" y="31086"/>
                      <a:pt x="81248" y="31251"/>
                      <a:pt x="81098" y="31416"/>
                    </a:cubicBezTo>
                    <a:cubicBezTo>
                      <a:pt x="81016" y="31507"/>
                      <a:pt x="80933" y="31597"/>
                      <a:pt x="80850" y="31686"/>
                    </a:cubicBezTo>
                    <a:cubicBezTo>
                      <a:pt x="80684" y="31868"/>
                      <a:pt x="80520" y="32046"/>
                      <a:pt x="80355" y="32226"/>
                    </a:cubicBezTo>
                    <a:cubicBezTo>
                      <a:pt x="80295" y="32290"/>
                      <a:pt x="80235" y="32357"/>
                      <a:pt x="80175" y="32422"/>
                    </a:cubicBezTo>
                    <a:cubicBezTo>
                      <a:pt x="79945" y="32671"/>
                      <a:pt x="79716" y="32917"/>
                      <a:pt x="79489" y="33160"/>
                    </a:cubicBezTo>
                    <a:cubicBezTo>
                      <a:pt x="79431" y="33221"/>
                      <a:pt x="79375" y="33281"/>
                      <a:pt x="79318" y="33341"/>
                    </a:cubicBezTo>
                    <a:cubicBezTo>
                      <a:pt x="79146" y="33524"/>
                      <a:pt x="78973" y="33705"/>
                      <a:pt x="78803" y="33884"/>
                    </a:cubicBezTo>
                    <a:cubicBezTo>
                      <a:pt x="78729" y="33962"/>
                      <a:pt x="78656" y="34038"/>
                      <a:pt x="78582" y="34115"/>
                    </a:cubicBezTo>
                    <a:cubicBezTo>
                      <a:pt x="78419" y="34286"/>
                      <a:pt x="78256" y="34455"/>
                      <a:pt x="78095" y="34621"/>
                    </a:cubicBezTo>
                    <a:cubicBezTo>
                      <a:pt x="78031" y="34687"/>
                      <a:pt x="77966" y="34754"/>
                      <a:pt x="77902" y="34818"/>
                    </a:cubicBezTo>
                    <a:cubicBezTo>
                      <a:pt x="77682" y="35043"/>
                      <a:pt x="77464" y="35264"/>
                      <a:pt x="77247" y="35480"/>
                    </a:cubicBezTo>
                    <a:cubicBezTo>
                      <a:pt x="77086" y="35642"/>
                      <a:pt x="76923" y="35801"/>
                      <a:pt x="76764" y="35957"/>
                    </a:cubicBezTo>
                    <a:cubicBezTo>
                      <a:pt x="76747" y="35972"/>
                      <a:pt x="76732" y="35989"/>
                      <a:pt x="76714" y="36004"/>
                    </a:cubicBezTo>
                    <a:cubicBezTo>
                      <a:pt x="74253" y="34778"/>
                      <a:pt x="71975" y="32979"/>
                      <a:pt x="69829" y="31277"/>
                    </a:cubicBezTo>
                    <a:cubicBezTo>
                      <a:pt x="69702" y="31176"/>
                      <a:pt x="69576" y="31078"/>
                      <a:pt x="69451" y="30977"/>
                    </a:cubicBezTo>
                    <a:cubicBezTo>
                      <a:pt x="69411" y="30948"/>
                      <a:pt x="69374" y="30918"/>
                      <a:pt x="69337" y="30888"/>
                    </a:cubicBezTo>
                    <a:cubicBezTo>
                      <a:pt x="69239" y="30810"/>
                      <a:pt x="69141" y="30733"/>
                      <a:pt x="69045" y="30657"/>
                    </a:cubicBezTo>
                    <a:cubicBezTo>
                      <a:pt x="69004" y="30624"/>
                      <a:pt x="68963" y="30593"/>
                      <a:pt x="68922" y="30561"/>
                    </a:cubicBezTo>
                    <a:lnTo>
                      <a:pt x="68564" y="30281"/>
                    </a:lnTo>
                    <a:cubicBezTo>
                      <a:pt x="68552" y="30270"/>
                      <a:pt x="68539" y="30261"/>
                      <a:pt x="68527" y="30251"/>
                    </a:cubicBezTo>
                    <a:cubicBezTo>
                      <a:pt x="68399" y="30151"/>
                      <a:pt x="68272" y="30052"/>
                      <a:pt x="68144" y="29955"/>
                    </a:cubicBezTo>
                    <a:cubicBezTo>
                      <a:pt x="68106" y="29927"/>
                      <a:pt x="68070" y="29900"/>
                      <a:pt x="68034" y="29871"/>
                    </a:cubicBezTo>
                    <a:cubicBezTo>
                      <a:pt x="67939" y="29798"/>
                      <a:pt x="67843" y="29725"/>
                      <a:pt x="67748" y="29654"/>
                    </a:cubicBezTo>
                    <a:cubicBezTo>
                      <a:pt x="67709" y="29625"/>
                      <a:pt x="67669" y="29595"/>
                      <a:pt x="67630" y="29564"/>
                    </a:cubicBezTo>
                    <a:cubicBezTo>
                      <a:pt x="67517" y="29480"/>
                      <a:pt x="67405" y="29397"/>
                      <a:pt x="67293" y="29314"/>
                    </a:cubicBezTo>
                    <a:cubicBezTo>
                      <a:pt x="67276" y="29301"/>
                      <a:pt x="67259" y="29289"/>
                      <a:pt x="67242" y="29277"/>
                    </a:cubicBezTo>
                    <a:cubicBezTo>
                      <a:pt x="67115" y="29185"/>
                      <a:pt x="66987" y="29092"/>
                      <a:pt x="66862" y="29003"/>
                    </a:cubicBezTo>
                    <a:cubicBezTo>
                      <a:pt x="66826" y="28977"/>
                      <a:pt x="66790" y="28952"/>
                      <a:pt x="66756" y="28927"/>
                    </a:cubicBezTo>
                    <a:cubicBezTo>
                      <a:pt x="66661" y="28862"/>
                      <a:pt x="66567" y="28795"/>
                      <a:pt x="66473" y="28730"/>
                    </a:cubicBezTo>
                    <a:cubicBezTo>
                      <a:pt x="66432" y="28703"/>
                      <a:pt x="66394" y="28676"/>
                      <a:pt x="66353" y="28649"/>
                    </a:cubicBezTo>
                    <a:cubicBezTo>
                      <a:pt x="66247" y="28576"/>
                      <a:pt x="66140" y="28505"/>
                      <a:pt x="66035" y="28434"/>
                    </a:cubicBezTo>
                    <a:cubicBezTo>
                      <a:pt x="66014" y="28422"/>
                      <a:pt x="65993" y="28407"/>
                      <a:pt x="65972" y="28392"/>
                    </a:cubicBezTo>
                    <a:cubicBezTo>
                      <a:pt x="65846" y="28309"/>
                      <a:pt x="65721" y="28230"/>
                      <a:pt x="65595" y="28152"/>
                    </a:cubicBezTo>
                    <a:cubicBezTo>
                      <a:pt x="65563" y="28131"/>
                      <a:pt x="65529" y="28110"/>
                      <a:pt x="65496" y="28089"/>
                    </a:cubicBezTo>
                    <a:cubicBezTo>
                      <a:pt x="65402" y="28031"/>
                      <a:pt x="65308" y="27974"/>
                      <a:pt x="65215" y="27918"/>
                    </a:cubicBezTo>
                    <a:cubicBezTo>
                      <a:pt x="65175" y="27894"/>
                      <a:pt x="65135" y="27871"/>
                      <a:pt x="65096" y="27848"/>
                    </a:cubicBezTo>
                    <a:cubicBezTo>
                      <a:pt x="64994" y="27788"/>
                      <a:pt x="64895" y="27731"/>
                      <a:pt x="64794" y="27675"/>
                    </a:cubicBezTo>
                    <a:cubicBezTo>
                      <a:pt x="64768" y="27661"/>
                      <a:pt x="64742" y="27647"/>
                      <a:pt x="64717" y="27633"/>
                    </a:cubicBezTo>
                    <a:cubicBezTo>
                      <a:pt x="64594" y="27565"/>
                      <a:pt x="64469" y="27499"/>
                      <a:pt x="64346" y="27436"/>
                    </a:cubicBezTo>
                    <a:cubicBezTo>
                      <a:pt x="64315" y="27421"/>
                      <a:pt x="64282" y="27405"/>
                      <a:pt x="64251" y="27390"/>
                    </a:cubicBezTo>
                    <a:cubicBezTo>
                      <a:pt x="64157" y="27343"/>
                      <a:pt x="64063" y="27297"/>
                      <a:pt x="63968" y="27254"/>
                    </a:cubicBezTo>
                    <a:cubicBezTo>
                      <a:pt x="63929" y="27235"/>
                      <a:pt x="63890" y="27218"/>
                      <a:pt x="63852" y="27201"/>
                    </a:cubicBezTo>
                    <a:cubicBezTo>
                      <a:pt x="63754" y="27156"/>
                      <a:pt x="63658" y="27115"/>
                      <a:pt x="63561" y="27074"/>
                    </a:cubicBezTo>
                    <a:cubicBezTo>
                      <a:pt x="63534" y="27062"/>
                      <a:pt x="63505" y="27050"/>
                      <a:pt x="63477" y="27038"/>
                    </a:cubicBezTo>
                    <a:cubicBezTo>
                      <a:pt x="63354" y="26989"/>
                      <a:pt x="63231" y="26942"/>
                      <a:pt x="63109" y="26898"/>
                    </a:cubicBezTo>
                    <a:cubicBezTo>
                      <a:pt x="63101" y="26896"/>
                      <a:pt x="63094" y="26891"/>
                      <a:pt x="63086" y="26889"/>
                    </a:cubicBezTo>
                    <a:cubicBezTo>
                      <a:pt x="63063" y="26880"/>
                      <a:pt x="63040" y="26874"/>
                      <a:pt x="63016" y="26866"/>
                    </a:cubicBezTo>
                    <a:cubicBezTo>
                      <a:pt x="62927" y="26834"/>
                      <a:pt x="62838" y="26806"/>
                      <a:pt x="62748" y="26778"/>
                    </a:cubicBezTo>
                    <a:lnTo>
                      <a:pt x="62628" y="26744"/>
                    </a:lnTo>
                    <a:cubicBezTo>
                      <a:pt x="62544" y="26719"/>
                      <a:pt x="62461" y="26697"/>
                      <a:pt x="62377" y="26677"/>
                    </a:cubicBezTo>
                    <a:cubicBezTo>
                      <a:pt x="62352" y="26669"/>
                      <a:pt x="62326" y="26662"/>
                      <a:pt x="62301" y="26656"/>
                    </a:cubicBezTo>
                    <a:cubicBezTo>
                      <a:pt x="62285" y="26652"/>
                      <a:pt x="62269" y="26649"/>
                      <a:pt x="62253" y="26645"/>
                    </a:cubicBezTo>
                    <a:cubicBezTo>
                      <a:pt x="62218" y="26636"/>
                      <a:pt x="62182" y="26630"/>
                      <a:pt x="62148" y="26622"/>
                    </a:cubicBezTo>
                    <a:cubicBezTo>
                      <a:pt x="62087" y="26609"/>
                      <a:pt x="62026" y="26597"/>
                      <a:pt x="61964" y="26585"/>
                    </a:cubicBezTo>
                    <a:lnTo>
                      <a:pt x="61855" y="26566"/>
                    </a:lnTo>
                    <a:cubicBezTo>
                      <a:pt x="61832" y="26562"/>
                      <a:pt x="61808" y="26557"/>
                      <a:pt x="61783" y="26553"/>
                    </a:cubicBezTo>
                    <a:cubicBezTo>
                      <a:pt x="61762" y="26549"/>
                      <a:pt x="61740" y="26548"/>
                      <a:pt x="61719" y="26545"/>
                    </a:cubicBezTo>
                    <a:cubicBezTo>
                      <a:pt x="61629" y="26532"/>
                      <a:pt x="61538" y="26522"/>
                      <a:pt x="61447" y="26513"/>
                    </a:cubicBezTo>
                    <a:cubicBezTo>
                      <a:pt x="61424" y="26512"/>
                      <a:pt x="61401" y="26506"/>
                      <a:pt x="61377" y="26505"/>
                    </a:cubicBezTo>
                    <a:cubicBezTo>
                      <a:pt x="61365" y="26505"/>
                      <a:pt x="61354" y="26505"/>
                      <a:pt x="61341" y="26503"/>
                    </a:cubicBezTo>
                    <a:cubicBezTo>
                      <a:pt x="61272" y="26498"/>
                      <a:pt x="61201" y="26496"/>
                      <a:pt x="61132" y="26493"/>
                    </a:cubicBezTo>
                    <a:cubicBezTo>
                      <a:pt x="61100" y="26492"/>
                      <a:pt x="61069" y="26488"/>
                      <a:pt x="61037" y="26488"/>
                    </a:cubicBezTo>
                    <a:lnTo>
                      <a:pt x="61014" y="26488"/>
                    </a:lnTo>
                    <a:cubicBezTo>
                      <a:pt x="60970" y="26488"/>
                      <a:pt x="60926" y="26490"/>
                      <a:pt x="60884" y="26490"/>
                    </a:cubicBezTo>
                    <a:cubicBezTo>
                      <a:pt x="60861" y="26490"/>
                      <a:pt x="60838" y="26490"/>
                      <a:pt x="60815" y="26490"/>
                    </a:cubicBezTo>
                    <a:cubicBezTo>
                      <a:pt x="60791" y="26490"/>
                      <a:pt x="60768" y="26490"/>
                      <a:pt x="60745" y="26491"/>
                    </a:cubicBezTo>
                    <a:cubicBezTo>
                      <a:pt x="60734" y="26491"/>
                      <a:pt x="60726" y="26492"/>
                      <a:pt x="60716" y="26492"/>
                    </a:cubicBezTo>
                    <a:cubicBezTo>
                      <a:pt x="60675" y="26495"/>
                      <a:pt x="60636" y="26497"/>
                      <a:pt x="60596" y="26500"/>
                    </a:cubicBezTo>
                    <a:cubicBezTo>
                      <a:pt x="60552" y="26502"/>
                      <a:pt x="60509" y="26503"/>
                      <a:pt x="60464" y="26507"/>
                    </a:cubicBezTo>
                    <a:cubicBezTo>
                      <a:pt x="60449" y="26508"/>
                      <a:pt x="60433" y="26512"/>
                      <a:pt x="60418" y="26513"/>
                    </a:cubicBezTo>
                    <a:cubicBezTo>
                      <a:pt x="60386" y="26517"/>
                      <a:pt x="60354" y="26521"/>
                      <a:pt x="60322" y="26524"/>
                    </a:cubicBezTo>
                    <a:cubicBezTo>
                      <a:pt x="60287" y="26528"/>
                      <a:pt x="60254" y="26531"/>
                      <a:pt x="60218" y="26536"/>
                    </a:cubicBezTo>
                    <a:cubicBezTo>
                      <a:pt x="60189" y="26540"/>
                      <a:pt x="60162" y="26547"/>
                      <a:pt x="60134" y="26550"/>
                    </a:cubicBezTo>
                    <a:cubicBezTo>
                      <a:pt x="60101" y="26555"/>
                      <a:pt x="60068" y="26560"/>
                      <a:pt x="60036" y="26568"/>
                    </a:cubicBezTo>
                    <a:cubicBezTo>
                      <a:pt x="60015" y="26571"/>
                      <a:pt x="59994" y="26574"/>
                      <a:pt x="59973" y="26578"/>
                    </a:cubicBezTo>
                    <a:cubicBezTo>
                      <a:pt x="59908" y="26589"/>
                      <a:pt x="59842" y="26604"/>
                      <a:pt x="59777" y="26620"/>
                    </a:cubicBezTo>
                    <a:cubicBezTo>
                      <a:pt x="59296" y="26732"/>
                      <a:pt x="58793" y="26850"/>
                      <a:pt x="58284" y="26969"/>
                    </a:cubicBezTo>
                    <a:lnTo>
                      <a:pt x="57508" y="27152"/>
                    </a:lnTo>
                    <a:cubicBezTo>
                      <a:pt x="56555" y="27375"/>
                      <a:pt x="55565" y="27608"/>
                      <a:pt x="54557" y="27845"/>
                    </a:cubicBezTo>
                    <a:lnTo>
                      <a:pt x="54508" y="27857"/>
                    </a:lnTo>
                    <a:lnTo>
                      <a:pt x="53375" y="28123"/>
                    </a:lnTo>
                    <a:lnTo>
                      <a:pt x="51853" y="28481"/>
                    </a:lnTo>
                    <a:cubicBezTo>
                      <a:pt x="51093" y="28660"/>
                      <a:pt x="50332" y="28839"/>
                      <a:pt x="49580" y="29015"/>
                    </a:cubicBezTo>
                    <a:lnTo>
                      <a:pt x="46181" y="29815"/>
                    </a:lnTo>
                    <a:cubicBezTo>
                      <a:pt x="45972" y="29864"/>
                      <a:pt x="45765" y="29913"/>
                      <a:pt x="45560" y="29962"/>
                    </a:cubicBezTo>
                    <a:lnTo>
                      <a:pt x="43928" y="30344"/>
                    </a:lnTo>
                    <a:cubicBezTo>
                      <a:pt x="43887" y="30353"/>
                      <a:pt x="43848" y="30364"/>
                      <a:pt x="43807" y="30374"/>
                    </a:cubicBezTo>
                    <a:cubicBezTo>
                      <a:pt x="43747" y="30390"/>
                      <a:pt x="43688" y="30406"/>
                      <a:pt x="43627" y="30425"/>
                    </a:cubicBezTo>
                    <a:cubicBezTo>
                      <a:pt x="43533" y="30453"/>
                      <a:pt x="43440" y="30483"/>
                      <a:pt x="43349" y="30515"/>
                    </a:cubicBezTo>
                    <a:cubicBezTo>
                      <a:pt x="43349" y="30515"/>
                      <a:pt x="43347" y="30517"/>
                      <a:pt x="43346" y="30517"/>
                    </a:cubicBezTo>
                    <a:cubicBezTo>
                      <a:pt x="43231" y="30557"/>
                      <a:pt x="43119" y="30601"/>
                      <a:pt x="43009" y="30648"/>
                    </a:cubicBezTo>
                    <a:cubicBezTo>
                      <a:pt x="42996" y="30653"/>
                      <a:pt x="42983" y="30657"/>
                      <a:pt x="42971" y="30663"/>
                    </a:cubicBezTo>
                    <a:cubicBezTo>
                      <a:pt x="42950" y="30671"/>
                      <a:pt x="42929" y="30681"/>
                      <a:pt x="42906" y="30692"/>
                    </a:cubicBezTo>
                    <a:cubicBezTo>
                      <a:pt x="42843" y="30721"/>
                      <a:pt x="42780" y="30749"/>
                      <a:pt x="42718" y="30779"/>
                    </a:cubicBezTo>
                    <a:lnTo>
                      <a:pt x="42660" y="30806"/>
                    </a:lnTo>
                    <a:lnTo>
                      <a:pt x="42609" y="30834"/>
                    </a:lnTo>
                    <a:cubicBezTo>
                      <a:pt x="42560" y="30860"/>
                      <a:pt x="42511" y="30886"/>
                      <a:pt x="42462" y="30913"/>
                    </a:cubicBezTo>
                    <a:cubicBezTo>
                      <a:pt x="42438" y="30925"/>
                      <a:pt x="42414" y="30938"/>
                      <a:pt x="42390" y="30950"/>
                    </a:cubicBezTo>
                    <a:cubicBezTo>
                      <a:pt x="42376" y="30959"/>
                      <a:pt x="42363" y="30967"/>
                      <a:pt x="42349" y="30975"/>
                    </a:cubicBezTo>
                    <a:cubicBezTo>
                      <a:pt x="42307" y="31000"/>
                      <a:pt x="42267" y="31024"/>
                      <a:pt x="42225" y="31049"/>
                    </a:cubicBezTo>
                    <a:cubicBezTo>
                      <a:pt x="42201" y="31064"/>
                      <a:pt x="42173" y="31079"/>
                      <a:pt x="42149" y="31094"/>
                    </a:cubicBezTo>
                    <a:cubicBezTo>
                      <a:pt x="42136" y="31102"/>
                      <a:pt x="42123" y="31111"/>
                      <a:pt x="42110" y="31120"/>
                    </a:cubicBezTo>
                    <a:cubicBezTo>
                      <a:pt x="42074" y="31143"/>
                      <a:pt x="42037" y="31168"/>
                      <a:pt x="42002" y="31192"/>
                    </a:cubicBezTo>
                    <a:cubicBezTo>
                      <a:pt x="41977" y="31209"/>
                      <a:pt x="41951" y="31225"/>
                      <a:pt x="41927" y="31242"/>
                    </a:cubicBezTo>
                    <a:cubicBezTo>
                      <a:pt x="41913" y="31252"/>
                      <a:pt x="41900" y="31263"/>
                      <a:pt x="41886" y="31273"/>
                    </a:cubicBezTo>
                    <a:cubicBezTo>
                      <a:pt x="41853" y="31297"/>
                      <a:pt x="41820" y="31320"/>
                      <a:pt x="41788" y="31345"/>
                    </a:cubicBezTo>
                    <a:cubicBezTo>
                      <a:pt x="41765" y="31361"/>
                      <a:pt x="41741" y="31379"/>
                      <a:pt x="41720" y="31396"/>
                    </a:cubicBezTo>
                    <a:cubicBezTo>
                      <a:pt x="41689" y="31417"/>
                      <a:pt x="41661" y="31441"/>
                      <a:pt x="41631" y="31464"/>
                    </a:cubicBezTo>
                    <a:lnTo>
                      <a:pt x="41522" y="31553"/>
                    </a:lnTo>
                    <a:cubicBezTo>
                      <a:pt x="41504" y="31569"/>
                      <a:pt x="41486" y="31587"/>
                      <a:pt x="41467" y="31602"/>
                    </a:cubicBezTo>
                    <a:cubicBezTo>
                      <a:pt x="41438" y="31626"/>
                      <a:pt x="41408" y="31652"/>
                      <a:pt x="41379" y="31678"/>
                    </a:cubicBezTo>
                    <a:cubicBezTo>
                      <a:pt x="41363" y="31692"/>
                      <a:pt x="41348" y="31706"/>
                      <a:pt x="41332" y="31719"/>
                    </a:cubicBezTo>
                    <a:cubicBezTo>
                      <a:pt x="41312" y="31739"/>
                      <a:pt x="41293" y="31759"/>
                      <a:pt x="41272" y="31779"/>
                    </a:cubicBezTo>
                    <a:cubicBezTo>
                      <a:pt x="41242" y="31807"/>
                      <a:pt x="41212" y="31834"/>
                      <a:pt x="41183" y="31863"/>
                    </a:cubicBezTo>
                    <a:cubicBezTo>
                      <a:pt x="41170" y="31874"/>
                      <a:pt x="41157" y="31885"/>
                      <a:pt x="41144" y="31899"/>
                    </a:cubicBezTo>
                    <a:cubicBezTo>
                      <a:pt x="41123" y="31921"/>
                      <a:pt x="41102" y="31943"/>
                      <a:pt x="41081" y="31965"/>
                    </a:cubicBezTo>
                    <a:cubicBezTo>
                      <a:pt x="41051" y="31994"/>
                      <a:pt x="41023" y="32025"/>
                      <a:pt x="40994" y="32055"/>
                    </a:cubicBezTo>
                    <a:cubicBezTo>
                      <a:pt x="40984" y="32066"/>
                      <a:pt x="40972" y="32076"/>
                      <a:pt x="40962" y="32088"/>
                    </a:cubicBezTo>
                    <a:cubicBezTo>
                      <a:pt x="40941" y="32111"/>
                      <a:pt x="40921" y="32134"/>
                      <a:pt x="40902" y="32155"/>
                    </a:cubicBezTo>
                    <a:cubicBezTo>
                      <a:pt x="40869" y="32191"/>
                      <a:pt x="40838" y="32226"/>
                      <a:pt x="40807" y="32262"/>
                    </a:cubicBezTo>
                    <a:lnTo>
                      <a:pt x="40776" y="32298"/>
                    </a:lnTo>
                    <a:cubicBezTo>
                      <a:pt x="40758" y="32318"/>
                      <a:pt x="40741" y="32340"/>
                      <a:pt x="40724" y="32361"/>
                    </a:cubicBezTo>
                    <a:lnTo>
                      <a:pt x="40623" y="32485"/>
                    </a:lnTo>
                    <a:cubicBezTo>
                      <a:pt x="40612" y="32500"/>
                      <a:pt x="40601" y="32513"/>
                      <a:pt x="40589" y="32528"/>
                    </a:cubicBezTo>
                    <a:cubicBezTo>
                      <a:pt x="40575" y="32547"/>
                      <a:pt x="40562" y="32565"/>
                      <a:pt x="40548" y="32584"/>
                    </a:cubicBezTo>
                    <a:cubicBezTo>
                      <a:pt x="40511" y="32632"/>
                      <a:pt x="40475" y="32682"/>
                      <a:pt x="40440" y="32730"/>
                    </a:cubicBezTo>
                    <a:cubicBezTo>
                      <a:pt x="40427" y="32749"/>
                      <a:pt x="40413" y="32766"/>
                      <a:pt x="40399" y="32783"/>
                    </a:cubicBezTo>
                    <a:cubicBezTo>
                      <a:pt x="40391" y="32797"/>
                      <a:pt x="40382" y="32811"/>
                      <a:pt x="40372" y="32824"/>
                    </a:cubicBezTo>
                    <a:cubicBezTo>
                      <a:pt x="40324" y="32891"/>
                      <a:pt x="40279" y="32959"/>
                      <a:pt x="40233" y="33029"/>
                    </a:cubicBezTo>
                    <a:cubicBezTo>
                      <a:pt x="40223" y="33046"/>
                      <a:pt x="40211" y="33063"/>
                      <a:pt x="40200" y="33079"/>
                    </a:cubicBezTo>
                    <a:cubicBezTo>
                      <a:pt x="40197" y="33083"/>
                      <a:pt x="40194" y="33089"/>
                      <a:pt x="40191" y="33094"/>
                    </a:cubicBezTo>
                    <a:cubicBezTo>
                      <a:pt x="40124" y="33197"/>
                      <a:pt x="40061" y="33300"/>
                      <a:pt x="40000" y="33406"/>
                    </a:cubicBezTo>
                    <a:cubicBezTo>
                      <a:pt x="39994" y="33416"/>
                      <a:pt x="39988" y="33425"/>
                      <a:pt x="39983" y="33434"/>
                    </a:cubicBezTo>
                    <a:cubicBezTo>
                      <a:pt x="39976" y="33446"/>
                      <a:pt x="39968" y="33458"/>
                      <a:pt x="39962" y="33472"/>
                    </a:cubicBezTo>
                    <a:cubicBezTo>
                      <a:pt x="39885" y="33608"/>
                      <a:pt x="39811" y="33747"/>
                      <a:pt x="39738" y="33889"/>
                    </a:cubicBezTo>
                    <a:cubicBezTo>
                      <a:pt x="39737" y="33893"/>
                      <a:pt x="39734" y="33898"/>
                      <a:pt x="39732" y="33902"/>
                    </a:cubicBezTo>
                    <a:cubicBezTo>
                      <a:pt x="39724" y="33914"/>
                      <a:pt x="39719" y="33927"/>
                      <a:pt x="39713" y="33940"/>
                    </a:cubicBezTo>
                    <a:cubicBezTo>
                      <a:pt x="39655" y="34057"/>
                      <a:pt x="39598" y="34174"/>
                      <a:pt x="39543" y="34296"/>
                    </a:cubicBezTo>
                    <a:cubicBezTo>
                      <a:pt x="39534" y="34317"/>
                      <a:pt x="39524" y="34337"/>
                      <a:pt x="39515" y="34358"/>
                    </a:cubicBezTo>
                    <a:cubicBezTo>
                      <a:pt x="39458" y="34486"/>
                      <a:pt x="39402" y="34618"/>
                      <a:pt x="39348" y="34749"/>
                    </a:cubicBezTo>
                    <a:cubicBezTo>
                      <a:pt x="39342" y="34761"/>
                      <a:pt x="39337" y="34773"/>
                      <a:pt x="39332" y="34786"/>
                    </a:cubicBezTo>
                    <a:cubicBezTo>
                      <a:pt x="39323" y="34810"/>
                      <a:pt x="39312" y="34834"/>
                      <a:pt x="39303" y="34858"/>
                    </a:cubicBezTo>
                    <a:cubicBezTo>
                      <a:pt x="39280" y="34916"/>
                      <a:pt x="39257" y="34973"/>
                      <a:pt x="39236" y="35030"/>
                    </a:cubicBezTo>
                    <a:cubicBezTo>
                      <a:pt x="39219" y="35072"/>
                      <a:pt x="39202" y="35116"/>
                      <a:pt x="39187" y="35158"/>
                    </a:cubicBezTo>
                    <a:cubicBezTo>
                      <a:pt x="39164" y="35217"/>
                      <a:pt x="39142" y="35277"/>
                      <a:pt x="39121" y="35335"/>
                    </a:cubicBezTo>
                    <a:cubicBezTo>
                      <a:pt x="39106" y="35377"/>
                      <a:pt x="39090" y="35420"/>
                      <a:pt x="39075" y="35465"/>
                    </a:cubicBezTo>
                    <a:cubicBezTo>
                      <a:pt x="39054" y="35524"/>
                      <a:pt x="39033" y="35585"/>
                      <a:pt x="39012" y="35646"/>
                    </a:cubicBezTo>
                    <a:cubicBezTo>
                      <a:pt x="38997" y="35689"/>
                      <a:pt x="38982" y="35733"/>
                      <a:pt x="38969" y="35776"/>
                    </a:cubicBezTo>
                    <a:lnTo>
                      <a:pt x="38906" y="35970"/>
                    </a:lnTo>
                    <a:lnTo>
                      <a:pt x="38867" y="36092"/>
                    </a:lnTo>
                    <a:cubicBezTo>
                      <a:pt x="38845" y="36165"/>
                      <a:pt x="38821" y="36239"/>
                      <a:pt x="38800" y="36315"/>
                    </a:cubicBezTo>
                    <a:cubicBezTo>
                      <a:pt x="38789" y="36347"/>
                      <a:pt x="38779" y="36379"/>
                      <a:pt x="38769" y="36411"/>
                    </a:cubicBezTo>
                    <a:cubicBezTo>
                      <a:pt x="38738" y="36519"/>
                      <a:pt x="38707" y="36627"/>
                      <a:pt x="38676" y="36736"/>
                    </a:cubicBezTo>
                    <a:cubicBezTo>
                      <a:pt x="38673" y="36752"/>
                      <a:pt x="38669" y="36768"/>
                      <a:pt x="38664" y="36785"/>
                    </a:cubicBezTo>
                    <a:cubicBezTo>
                      <a:pt x="38638" y="36878"/>
                      <a:pt x="38612" y="36972"/>
                      <a:pt x="38587" y="37065"/>
                    </a:cubicBezTo>
                    <a:cubicBezTo>
                      <a:pt x="38576" y="37106"/>
                      <a:pt x="38566" y="37146"/>
                      <a:pt x="38556" y="37185"/>
                    </a:cubicBezTo>
                    <a:cubicBezTo>
                      <a:pt x="38538" y="37256"/>
                      <a:pt x="38518" y="37328"/>
                      <a:pt x="38500" y="37400"/>
                    </a:cubicBezTo>
                    <a:cubicBezTo>
                      <a:pt x="38488" y="37446"/>
                      <a:pt x="38477" y="37491"/>
                      <a:pt x="38465" y="37538"/>
                    </a:cubicBezTo>
                    <a:cubicBezTo>
                      <a:pt x="38450" y="37604"/>
                      <a:pt x="38432" y="37670"/>
                      <a:pt x="38415" y="37738"/>
                    </a:cubicBezTo>
                    <a:cubicBezTo>
                      <a:pt x="38404" y="37786"/>
                      <a:pt x="38393" y="37836"/>
                      <a:pt x="38380" y="37883"/>
                    </a:cubicBezTo>
                    <a:cubicBezTo>
                      <a:pt x="38364" y="37948"/>
                      <a:pt x="38348" y="38014"/>
                      <a:pt x="38332" y="38080"/>
                    </a:cubicBezTo>
                    <a:lnTo>
                      <a:pt x="38298" y="38228"/>
                    </a:lnTo>
                    <a:cubicBezTo>
                      <a:pt x="38283" y="38294"/>
                      <a:pt x="38268" y="38360"/>
                      <a:pt x="38252" y="38425"/>
                    </a:cubicBezTo>
                    <a:cubicBezTo>
                      <a:pt x="38241" y="38475"/>
                      <a:pt x="38229" y="38526"/>
                      <a:pt x="38217" y="38576"/>
                    </a:cubicBezTo>
                    <a:cubicBezTo>
                      <a:pt x="38203" y="38641"/>
                      <a:pt x="38187" y="38707"/>
                      <a:pt x="38174" y="38774"/>
                    </a:cubicBezTo>
                    <a:cubicBezTo>
                      <a:pt x="38161" y="38823"/>
                      <a:pt x="38151" y="38874"/>
                      <a:pt x="38139" y="38924"/>
                    </a:cubicBezTo>
                    <a:cubicBezTo>
                      <a:pt x="38124" y="38994"/>
                      <a:pt x="38109" y="39062"/>
                      <a:pt x="38094" y="39132"/>
                    </a:cubicBezTo>
                    <a:cubicBezTo>
                      <a:pt x="38083" y="39179"/>
                      <a:pt x="38073" y="39226"/>
                      <a:pt x="38063" y="39273"/>
                    </a:cubicBezTo>
                    <a:cubicBezTo>
                      <a:pt x="38046" y="39346"/>
                      <a:pt x="38030" y="39420"/>
                      <a:pt x="38015" y="39492"/>
                    </a:cubicBezTo>
                    <a:cubicBezTo>
                      <a:pt x="38005" y="39538"/>
                      <a:pt x="37995" y="39582"/>
                      <a:pt x="37987" y="39627"/>
                    </a:cubicBezTo>
                    <a:cubicBezTo>
                      <a:pt x="37969" y="39704"/>
                      <a:pt x="37954" y="39781"/>
                      <a:pt x="37937" y="39857"/>
                    </a:cubicBezTo>
                    <a:cubicBezTo>
                      <a:pt x="37928" y="39899"/>
                      <a:pt x="37919" y="39942"/>
                      <a:pt x="37910" y="39984"/>
                    </a:cubicBezTo>
                    <a:cubicBezTo>
                      <a:pt x="37885" y="40098"/>
                      <a:pt x="37860" y="40214"/>
                      <a:pt x="37836" y="40328"/>
                    </a:cubicBezTo>
                    <a:cubicBezTo>
                      <a:pt x="37810" y="40451"/>
                      <a:pt x="37782" y="40574"/>
                      <a:pt x="37756" y="40697"/>
                    </a:cubicBezTo>
                    <a:cubicBezTo>
                      <a:pt x="37749" y="40735"/>
                      <a:pt x="37740" y="40774"/>
                      <a:pt x="37732" y="40812"/>
                    </a:cubicBezTo>
                    <a:lnTo>
                      <a:pt x="37673" y="41080"/>
                    </a:lnTo>
                    <a:cubicBezTo>
                      <a:pt x="37665" y="41123"/>
                      <a:pt x="37656" y="41165"/>
                      <a:pt x="37646" y="41207"/>
                    </a:cubicBezTo>
                    <a:cubicBezTo>
                      <a:pt x="37630" y="41290"/>
                      <a:pt x="37611" y="41372"/>
                      <a:pt x="37593" y="41454"/>
                    </a:cubicBezTo>
                    <a:cubicBezTo>
                      <a:pt x="37582" y="41508"/>
                      <a:pt x="37569" y="41562"/>
                      <a:pt x="37558" y="41616"/>
                    </a:cubicBezTo>
                    <a:cubicBezTo>
                      <a:pt x="37541" y="41689"/>
                      <a:pt x="37526" y="41760"/>
                      <a:pt x="37510" y="41832"/>
                    </a:cubicBezTo>
                    <a:cubicBezTo>
                      <a:pt x="37497" y="41887"/>
                      <a:pt x="37485" y="41943"/>
                      <a:pt x="37473" y="41999"/>
                    </a:cubicBezTo>
                    <a:cubicBezTo>
                      <a:pt x="37457" y="42070"/>
                      <a:pt x="37440" y="42139"/>
                      <a:pt x="37424" y="42209"/>
                    </a:cubicBezTo>
                    <a:lnTo>
                      <a:pt x="37386" y="42377"/>
                    </a:lnTo>
                    <a:cubicBezTo>
                      <a:pt x="37370" y="42445"/>
                      <a:pt x="37355" y="42515"/>
                      <a:pt x="37338" y="42585"/>
                    </a:cubicBezTo>
                    <a:cubicBezTo>
                      <a:pt x="37323" y="42642"/>
                      <a:pt x="37310" y="42699"/>
                      <a:pt x="37296" y="42756"/>
                    </a:cubicBezTo>
                    <a:cubicBezTo>
                      <a:pt x="37279" y="42823"/>
                      <a:pt x="37263" y="42891"/>
                      <a:pt x="37247" y="42958"/>
                    </a:cubicBezTo>
                    <a:lnTo>
                      <a:pt x="37204" y="43130"/>
                    </a:lnTo>
                    <a:lnTo>
                      <a:pt x="37153" y="43332"/>
                    </a:lnTo>
                    <a:cubicBezTo>
                      <a:pt x="37139" y="43389"/>
                      <a:pt x="37123" y="43446"/>
                      <a:pt x="37110" y="43503"/>
                    </a:cubicBezTo>
                    <a:cubicBezTo>
                      <a:pt x="37092" y="43570"/>
                      <a:pt x="37075" y="43635"/>
                      <a:pt x="37058" y="43701"/>
                    </a:cubicBezTo>
                    <a:cubicBezTo>
                      <a:pt x="37042" y="43760"/>
                      <a:pt x="37027" y="43817"/>
                      <a:pt x="37011" y="43874"/>
                    </a:cubicBezTo>
                    <a:cubicBezTo>
                      <a:pt x="36992" y="43940"/>
                      <a:pt x="36975" y="44007"/>
                      <a:pt x="36956" y="44071"/>
                    </a:cubicBezTo>
                    <a:cubicBezTo>
                      <a:pt x="36940" y="44128"/>
                      <a:pt x="36924" y="44184"/>
                      <a:pt x="36908" y="44241"/>
                    </a:cubicBezTo>
                    <a:cubicBezTo>
                      <a:pt x="36889" y="44307"/>
                      <a:pt x="36871" y="44372"/>
                      <a:pt x="36851" y="44437"/>
                    </a:cubicBezTo>
                    <a:cubicBezTo>
                      <a:pt x="36836" y="44494"/>
                      <a:pt x="36819" y="44549"/>
                      <a:pt x="36801" y="44605"/>
                    </a:cubicBezTo>
                    <a:cubicBezTo>
                      <a:pt x="36783" y="44670"/>
                      <a:pt x="36762" y="44734"/>
                      <a:pt x="36742" y="44800"/>
                    </a:cubicBezTo>
                    <a:cubicBezTo>
                      <a:pt x="36726" y="44855"/>
                      <a:pt x="36708" y="44911"/>
                      <a:pt x="36690" y="44967"/>
                    </a:cubicBezTo>
                    <a:cubicBezTo>
                      <a:pt x="36669" y="45031"/>
                      <a:pt x="36649" y="45096"/>
                      <a:pt x="36628" y="45159"/>
                    </a:cubicBezTo>
                    <a:cubicBezTo>
                      <a:pt x="36609" y="45213"/>
                      <a:pt x="36592" y="45269"/>
                      <a:pt x="36573" y="45324"/>
                    </a:cubicBezTo>
                    <a:lnTo>
                      <a:pt x="36508" y="45514"/>
                    </a:lnTo>
                    <a:cubicBezTo>
                      <a:pt x="36488" y="45569"/>
                      <a:pt x="36469" y="45623"/>
                      <a:pt x="36450" y="45677"/>
                    </a:cubicBezTo>
                    <a:cubicBezTo>
                      <a:pt x="36445" y="45690"/>
                      <a:pt x="36440" y="45704"/>
                      <a:pt x="36435" y="45718"/>
                    </a:cubicBezTo>
                    <a:cubicBezTo>
                      <a:pt x="36005" y="45500"/>
                      <a:pt x="35573" y="45275"/>
                      <a:pt x="35134" y="45049"/>
                    </a:cubicBezTo>
                    <a:cubicBezTo>
                      <a:pt x="34897" y="44925"/>
                      <a:pt x="34658" y="44802"/>
                      <a:pt x="34419" y="44678"/>
                    </a:cubicBezTo>
                    <a:lnTo>
                      <a:pt x="34314" y="44624"/>
                    </a:lnTo>
                    <a:cubicBezTo>
                      <a:pt x="34081" y="44504"/>
                      <a:pt x="33845" y="44382"/>
                      <a:pt x="33607" y="44262"/>
                    </a:cubicBezTo>
                    <a:cubicBezTo>
                      <a:pt x="33566" y="44240"/>
                      <a:pt x="33523" y="44219"/>
                      <a:pt x="33480" y="44198"/>
                    </a:cubicBezTo>
                    <a:cubicBezTo>
                      <a:pt x="33245" y="44078"/>
                      <a:pt x="33007" y="43960"/>
                      <a:pt x="32771" y="43842"/>
                    </a:cubicBezTo>
                    <a:cubicBezTo>
                      <a:pt x="32729" y="43821"/>
                      <a:pt x="32689" y="43801"/>
                      <a:pt x="32647" y="43780"/>
                    </a:cubicBezTo>
                    <a:cubicBezTo>
                      <a:pt x="32405" y="43661"/>
                      <a:pt x="32161" y="43544"/>
                      <a:pt x="31917" y="43426"/>
                    </a:cubicBezTo>
                    <a:cubicBezTo>
                      <a:pt x="31885" y="43412"/>
                      <a:pt x="31853" y="43396"/>
                      <a:pt x="31821" y="43381"/>
                    </a:cubicBezTo>
                    <a:cubicBezTo>
                      <a:pt x="31564" y="43260"/>
                      <a:pt x="31308" y="43141"/>
                      <a:pt x="31050" y="43025"/>
                    </a:cubicBezTo>
                    <a:cubicBezTo>
                      <a:pt x="31042" y="43021"/>
                      <a:pt x="31035" y="43017"/>
                      <a:pt x="31028" y="43014"/>
                    </a:cubicBezTo>
                    <a:cubicBezTo>
                      <a:pt x="30772" y="42898"/>
                      <a:pt x="30515" y="42787"/>
                      <a:pt x="30256" y="42677"/>
                    </a:cubicBezTo>
                    <a:lnTo>
                      <a:pt x="30176" y="42642"/>
                    </a:lnTo>
                    <a:cubicBezTo>
                      <a:pt x="29923" y="42535"/>
                      <a:pt x="29672" y="42434"/>
                      <a:pt x="29419" y="42334"/>
                    </a:cubicBezTo>
                    <a:cubicBezTo>
                      <a:pt x="29377" y="42319"/>
                      <a:pt x="29337" y="42301"/>
                      <a:pt x="29295" y="42286"/>
                    </a:cubicBezTo>
                    <a:cubicBezTo>
                      <a:pt x="29047" y="42190"/>
                      <a:pt x="28798" y="42098"/>
                      <a:pt x="28548" y="42008"/>
                    </a:cubicBezTo>
                    <a:cubicBezTo>
                      <a:pt x="28526" y="42000"/>
                      <a:pt x="28505" y="41992"/>
                      <a:pt x="28484" y="41984"/>
                    </a:cubicBezTo>
                    <a:cubicBezTo>
                      <a:pt x="28447" y="41972"/>
                      <a:pt x="28411" y="41961"/>
                      <a:pt x="28375" y="41947"/>
                    </a:cubicBezTo>
                    <a:cubicBezTo>
                      <a:pt x="28268" y="41911"/>
                      <a:pt x="28160" y="41875"/>
                      <a:pt x="28053" y="41838"/>
                    </a:cubicBezTo>
                    <a:cubicBezTo>
                      <a:pt x="27983" y="41816"/>
                      <a:pt x="27915" y="41793"/>
                      <a:pt x="27846" y="41771"/>
                    </a:cubicBezTo>
                    <a:cubicBezTo>
                      <a:pt x="27734" y="41734"/>
                      <a:pt x="27622" y="41699"/>
                      <a:pt x="27510" y="41666"/>
                    </a:cubicBezTo>
                    <a:cubicBezTo>
                      <a:pt x="27445" y="41646"/>
                      <a:pt x="27381" y="41626"/>
                      <a:pt x="27318" y="41608"/>
                    </a:cubicBezTo>
                    <a:cubicBezTo>
                      <a:pt x="27186" y="41568"/>
                      <a:pt x="27053" y="41531"/>
                      <a:pt x="26921" y="41495"/>
                    </a:cubicBezTo>
                    <a:cubicBezTo>
                      <a:pt x="26877" y="41483"/>
                      <a:pt x="26834" y="41470"/>
                      <a:pt x="26789" y="41458"/>
                    </a:cubicBezTo>
                    <a:cubicBezTo>
                      <a:pt x="26613" y="41412"/>
                      <a:pt x="26436" y="41366"/>
                      <a:pt x="26260" y="41324"/>
                    </a:cubicBezTo>
                    <a:cubicBezTo>
                      <a:pt x="26254" y="41322"/>
                      <a:pt x="26249" y="41320"/>
                      <a:pt x="26242" y="41319"/>
                    </a:cubicBezTo>
                    <a:cubicBezTo>
                      <a:pt x="26222" y="41315"/>
                      <a:pt x="26201" y="41312"/>
                      <a:pt x="26180" y="41307"/>
                    </a:cubicBezTo>
                    <a:cubicBezTo>
                      <a:pt x="25999" y="41265"/>
                      <a:pt x="25818" y="41226"/>
                      <a:pt x="25636" y="41189"/>
                    </a:cubicBezTo>
                    <a:cubicBezTo>
                      <a:pt x="25578" y="41178"/>
                      <a:pt x="25520" y="41168"/>
                      <a:pt x="25461" y="41156"/>
                    </a:cubicBezTo>
                    <a:cubicBezTo>
                      <a:pt x="25283" y="41122"/>
                      <a:pt x="25106" y="41091"/>
                      <a:pt x="24928" y="41064"/>
                    </a:cubicBezTo>
                    <a:cubicBezTo>
                      <a:pt x="24902" y="41060"/>
                      <a:pt x="24877" y="41054"/>
                      <a:pt x="24851" y="41050"/>
                    </a:cubicBezTo>
                    <a:cubicBezTo>
                      <a:pt x="24843" y="41049"/>
                      <a:pt x="24835" y="41048"/>
                      <a:pt x="24826" y="41047"/>
                    </a:cubicBezTo>
                    <a:cubicBezTo>
                      <a:pt x="24721" y="41032"/>
                      <a:pt x="24614" y="41018"/>
                      <a:pt x="24506" y="41004"/>
                    </a:cubicBezTo>
                    <a:cubicBezTo>
                      <a:pt x="24442" y="40996"/>
                      <a:pt x="24380" y="40987"/>
                      <a:pt x="24318" y="40980"/>
                    </a:cubicBezTo>
                    <a:cubicBezTo>
                      <a:pt x="24184" y="40964"/>
                      <a:pt x="24049" y="40951"/>
                      <a:pt x="23914" y="40939"/>
                    </a:cubicBezTo>
                    <a:cubicBezTo>
                      <a:pt x="23880" y="40936"/>
                      <a:pt x="23846" y="40931"/>
                      <a:pt x="23810" y="40929"/>
                    </a:cubicBezTo>
                    <a:lnTo>
                      <a:pt x="23807" y="40929"/>
                    </a:lnTo>
                    <a:lnTo>
                      <a:pt x="23756" y="40925"/>
                    </a:lnTo>
                    <a:cubicBezTo>
                      <a:pt x="23616" y="40913"/>
                      <a:pt x="23476" y="40904"/>
                      <a:pt x="23335" y="40898"/>
                    </a:cubicBezTo>
                    <a:cubicBezTo>
                      <a:pt x="23281" y="40895"/>
                      <a:pt x="23228" y="40895"/>
                      <a:pt x="23175" y="40893"/>
                    </a:cubicBezTo>
                    <a:cubicBezTo>
                      <a:pt x="23096" y="40888"/>
                      <a:pt x="23015" y="40884"/>
                      <a:pt x="22935" y="40883"/>
                    </a:cubicBezTo>
                    <a:cubicBezTo>
                      <a:pt x="22929" y="40883"/>
                      <a:pt x="22924" y="40883"/>
                      <a:pt x="22918" y="40883"/>
                    </a:cubicBezTo>
                    <a:cubicBezTo>
                      <a:pt x="22906" y="40883"/>
                      <a:pt x="22895" y="40883"/>
                      <a:pt x="22884" y="40883"/>
                    </a:cubicBezTo>
                    <a:cubicBezTo>
                      <a:pt x="22809" y="40882"/>
                      <a:pt x="22734" y="40881"/>
                      <a:pt x="22659" y="40881"/>
                    </a:cubicBezTo>
                    <a:cubicBezTo>
                      <a:pt x="22514" y="40881"/>
                      <a:pt x="22370" y="40884"/>
                      <a:pt x="22225" y="40888"/>
                    </a:cubicBezTo>
                    <a:lnTo>
                      <a:pt x="22183" y="40888"/>
                    </a:lnTo>
                    <a:cubicBezTo>
                      <a:pt x="22146" y="40889"/>
                      <a:pt x="22110" y="40894"/>
                      <a:pt x="22074" y="40895"/>
                    </a:cubicBezTo>
                    <a:cubicBezTo>
                      <a:pt x="21916" y="40903"/>
                      <a:pt x="21758" y="40912"/>
                      <a:pt x="21599" y="40925"/>
                    </a:cubicBezTo>
                    <a:cubicBezTo>
                      <a:pt x="21565" y="40928"/>
                      <a:pt x="21531" y="40929"/>
                      <a:pt x="21495" y="40931"/>
                    </a:cubicBezTo>
                    <a:cubicBezTo>
                      <a:pt x="21466" y="40934"/>
                      <a:pt x="21437" y="40939"/>
                      <a:pt x="21407" y="40941"/>
                    </a:cubicBezTo>
                    <a:cubicBezTo>
                      <a:pt x="21260" y="40956"/>
                      <a:pt x="21110" y="40975"/>
                      <a:pt x="20963" y="40993"/>
                    </a:cubicBezTo>
                    <a:cubicBezTo>
                      <a:pt x="20922" y="40998"/>
                      <a:pt x="20883" y="41002"/>
                      <a:pt x="20845" y="41007"/>
                    </a:cubicBezTo>
                    <a:cubicBezTo>
                      <a:pt x="20831" y="41009"/>
                      <a:pt x="20820" y="41012"/>
                      <a:pt x="20807" y="41013"/>
                    </a:cubicBezTo>
                    <a:cubicBezTo>
                      <a:pt x="20618" y="41040"/>
                      <a:pt x="20430" y="41071"/>
                      <a:pt x="20243" y="41107"/>
                    </a:cubicBezTo>
                    <a:cubicBezTo>
                      <a:pt x="20241" y="41109"/>
                      <a:pt x="20239" y="41109"/>
                      <a:pt x="20238" y="41109"/>
                    </a:cubicBezTo>
                    <a:cubicBezTo>
                      <a:pt x="20070" y="41142"/>
                      <a:pt x="19900" y="41177"/>
                      <a:pt x="19731" y="41216"/>
                    </a:cubicBezTo>
                    <a:cubicBezTo>
                      <a:pt x="19250" y="41330"/>
                      <a:pt x="18748" y="41448"/>
                      <a:pt x="18238" y="41567"/>
                    </a:cubicBezTo>
                    <a:lnTo>
                      <a:pt x="17462" y="41750"/>
                    </a:lnTo>
                    <a:cubicBezTo>
                      <a:pt x="16584" y="41955"/>
                      <a:pt x="15679" y="42169"/>
                      <a:pt x="14753" y="42386"/>
                    </a:cubicBezTo>
                    <a:lnTo>
                      <a:pt x="14462" y="42455"/>
                    </a:lnTo>
                    <a:lnTo>
                      <a:pt x="12278" y="42968"/>
                    </a:lnTo>
                    <a:lnTo>
                      <a:pt x="10923" y="43285"/>
                    </a:lnTo>
                    <a:cubicBezTo>
                      <a:pt x="10315" y="43427"/>
                      <a:pt x="9708" y="43571"/>
                      <a:pt x="9109" y="43712"/>
                    </a:cubicBezTo>
                    <a:lnTo>
                      <a:pt x="6049" y="44431"/>
                    </a:lnTo>
                    <a:cubicBezTo>
                      <a:pt x="5845" y="44479"/>
                      <a:pt x="5641" y="44526"/>
                      <a:pt x="5440" y="44573"/>
                    </a:cubicBezTo>
                    <a:lnTo>
                      <a:pt x="3884" y="44940"/>
                    </a:lnTo>
                    <a:cubicBezTo>
                      <a:pt x="3776" y="44964"/>
                      <a:pt x="3667" y="44992"/>
                      <a:pt x="3560" y="45020"/>
                    </a:cubicBezTo>
                    <a:cubicBezTo>
                      <a:pt x="3535" y="45026"/>
                      <a:pt x="3509" y="45035"/>
                      <a:pt x="3483" y="45042"/>
                    </a:cubicBezTo>
                    <a:cubicBezTo>
                      <a:pt x="3401" y="45064"/>
                      <a:pt x="3319" y="45088"/>
                      <a:pt x="3238" y="45112"/>
                    </a:cubicBezTo>
                    <a:cubicBezTo>
                      <a:pt x="3158" y="45135"/>
                      <a:pt x="3079" y="45159"/>
                      <a:pt x="3000" y="45184"/>
                    </a:cubicBezTo>
                    <a:cubicBezTo>
                      <a:pt x="2918" y="45210"/>
                      <a:pt x="2836" y="45237"/>
                      <a:pt x="2754" y="45264"/>
                    </a:cubicBezTo>
                    <a:cubicBezTo>
                      <a:pt x="2700" y="45282"/>
                      <a:pt x="2645" y="45299"/>
                      <a:pt x="2590" y="45319"/>
                    </a:cubicBezTo>
                    <a:cubicBezTo>
                      <a:pt x="2561" y="45329"/>
                      <a:pt x="2534" y="45340"/>
                      <a:pt x="2505" y="45350"/>
                    </a:cubicBezTo>
                    <a:cubicBezTo>
                      <a:pt x="2449" y="45369"/>
                      <a:pt x="2392" y="45391"/>
                      <a:pt x="2336" y="45412"/>
                    </a:cubicBezTo>
                    <a:cubicBezTo>
                      <a:pt x="2240" y="45448"/>
                      <a:pt x="2144" y="45485"/>
                      <a:pt x="2048" y="45523"/>
                    </a:cubicBezTo>
                    <a:cubicBezTo>
                      <a:pt x="1991" y="45547"/>
                      <a:pt x="1933" y="45570"/>
                      <a:pt x="1875" y="45594"/>
                    </a:cubicBezTo>
                    <a:cubicBezTo>
                      <a:pt x="1840" y="45607"/>
                      <a:pt x="1806" y="45621"/>
                      <a:pt x="1771" y="45636"/>
                    </a:cubicBezTo>
                    <a:cubicBezTo>
                      <a:pt x="1697" y="45668"/>
                      <a:pt x="1624" y="45701"/>
                      <a:pt x="1550" y="45734"/>
                    </a:cubicBezTo>
                    <a:cubicBezTo>
                      <a:pt x="1513" y="45751"/>
                      <a:pt x="1477" y="45766"/>
                      <a:pt x="1439" y="45783"/>
                    </a:cubicBezTo>
                    <a:cubicBezTo>
                      <a:pt x="1303" y="45845"/>
                      <a:pt x="1165" y="45910"/>
                      <a:pt x="1028" y="45979"/>
                    </a:cubicBezTo>
                    <a:cubicBezTo>
                      <a:pt x="1019" y="45983"/>
                      <a:pt x="1009" y="45988"/>
                      <a:pt x="999" y="45993"/>
                    </a:cubicBezTo>
                    <a:cubicBezTo>
                      <a:pt x="973" y="46006"/>
                      <a:pt x="950" y="46019"/>
                      <a:pt x="925" y="46032"/>
                    </a:cubicBezTo>
                    <a:cubicBezTo>
                      <a:pt x="802" y="46094"/>
                      <a:pt x="680" y="46157"/>
                      <a:pt x="556" y="46225"/>
                    </a:cubicBezTo>
                    <a:cubicBezTo>
                      <a:pt x="517" y="46246"/>
                      <a:pt x="479" y="46266"/>
                      <a:pt x="441" y="46287"/>
                    </a:cubicBezTo>
                    <a:cubicBezTo>
                      <a:pt x="412" y="46303"/>
                      <a:pt x="382" y="46318"/>
                      <a:pt x="353" y="46336"/>
                    </a:cubicBezTo>
                    <a:cubicBezTo>
                      <a:pt x="235" y="46401"/>
                      <a:pt x="117" y="46471"/>
                      <a:pt x="1" y="46541"/>
                    </a:cubicBezTo>
                    <a:lnTo>
                      <a:pt x="5269" y="45303"/>
                    </a:lnTo>
                    <a:lnTo>
                      <a:pt x="7603" y="44751"/>
                    </a:lnTo>
                    <a:lnTo>
                      <a:pt x="7720" y="44759"/>
                    </a:lnTo>
                    <a:cubicBezTo>
                      <a:pt x="7754" y="44761"/>
                      <a:pt x="7787" y="44762"/>
                      <a:pt x="7821" y="44765"/>
                    </a:cubicBezTo>
                    <a:cubicBezTo>
                      <a:pt x="7881" y="44771"/>
                      <a:pt x="7942" y="44778"/>
                      <a:pt x="8001" y="44783"/>
                    </a:cubicBezTo>
                    <a:cubicBezTo>
                      <a:pt x="8114" y="44793"/>
                      <a:pt x="8227" y="44804"/>
                      <a:pt x="8338" y="44817"/>
                    </a:cubicBezTo>
                    <a:cubicBezTo>
                      <a:pt x="8409" y="44825"/>
                      <a:pt x="8478" y="44835"/>
                      <a:pt x="8549" y="44844"/>
                    </a:cubicBezTo>
                    <a:cubicBezTo>
                      <a:pt x="8652" y="44859"/>
                      <a:pt x="8752" y="44870"/>
                      <a:pt x="8854" y="44886"/>
                    </a:cubicBezTo>
                    <a:cubicBezTo>
                      <a:pt x="8896" y="44892"/>
                      <a:pt x="8938" y="44900"/>
                      <a:pt x="8980" y="44907"/>
                    </a:cubicBezTo>
                    <a:cubicBezTo>
                      <a:pt x="9150" y="44933"/>
                      <a:pt x="9321" y="44963"/>
                      <a:pt x="9491" y="44995"/>
                    </a:cubicBezTo>
                    <a:cubicBezTo>
                      <a:pt x="9551" y="45006"/>
                      <a:pt x="9609" y="45019"/>
                      <a:pt x="9669" y="45030"/>
                    </a:cubicBezTo>
                    <a:cubicBezTo>
                      <a:pt x="9852" y="45066"/>
                      <a:pt x="10033" y="45105"/>
                      <a:pt x="10215" y="45149"/>
                    </a:cubicBezTo>
                    <a:cubicBezTo>
                      <a:pt x="10241" y="45155"/>
                      <a:pt x="10266" y="45159"/>
                      <a:pt x="10290" y="45165"/>
                    </a:cubicBezTo>
                    <a:cubicBezTo>
                      <a:pt x="10468" y="45208"/>
                      <a:pt x="10647" y="45252"/>
                      <a:pt x="10824" y="45300"/>
                    </a:cubicBezTo>
                    <a:cubicBezTo>
                      <a:pt x="10871" y="45313"/>
                      <a:pt x="10917" y="45326"/>
                      <a:pt x="10963" y="45338"/>
                    </a:cubicBezTo>
                    <a:cubicBezTo>
                      <a:pt x="11096" y="45375"/>
                      <a:pt x="11227" y="45411"/>
                      <a:pt x="11358" y="45451"/>
                    </a:cubicBezTo>
                    <a:cubicBezTo>
                      <a:pt x="11423" y="45470"/>
                      <a:pt x="11488" y="45491"/>
                      <a:pt x="11553" y="45510"/>
                    </a:cubicBezTo>
                    <a:cubicBezTo>
                      <a:pt x="11665" y="45544"/>
                      <a:pt x="11777" y="45579"/>
                      <a:pt x="11890" y="45616"/>
                    </a:cubicBezTo>
                    <a:cubicBezTo>
                      <a:pt x="11959" y="45638"/>
                      <a:pt x="12029" y="45660"/>
                      <a:pt x="12098" y="45684"/>
                    </a:cubicBezTo>
                    <a:cubicBezTo>
                      <a:pt x="12207" y="45720"/>
                      <a:pt x="12316" y="45757"/>
                      <a:pt x="12423" y="45794"/>
                    </a:cubicBezTo>
                    <a:cubicBezTo>
                      <a:pt x="12482" y="45815"/>
                      <a:pt x="12541" y="45836"/>
                      <a:pt x="12599" y="45856"/>
                    </a:cubicBezTo>
                    <a:cubicBezTo>
                      <a:pt x="12851" y="45946"/>
                      <a:pt x="13101" y="46038"/>
                      <a:pt x="13350" y="46136"/>
                    </a:cubicBezTo>
                    <a:lnTo>
                      <a:pt x="13479" y="46187"/>
                    </a:lnTo>
                    <a:cubicBezTo>
                      <a:pt x="13731" y="46286"/>
                      <a:pt x="13983" y="46387"/>
                      <a:pt x="14233" y="46494"/>
                    </a:cubicBezTo>
                    <a:cubicBezTo>
                      <a:pt x="14263" y="46506"/>
                      <a:pt x="14295" y="46520"/>
                      <a:pt x="14325" y="46532"/>
                    </a:cubicBezTo>
                    <a:cubicBezTo>
                      <a:pt x="14584" y="46643"/>
                      <a:pt x="14844" y="46757"/>
                      <a:pt x="15100" y="46873"/>
                    </a:cubicBezTo>
                    <a:cubicBezTo>
                      <a:pt x="15104" y="46875"/>
                      <a:pt x="15109" y="46877"/>
                      <a:pt x="15114" y="46879"/>
                    </a:cubicBezTo>
                    <a:cubicBezTo>
                      <a:pt x="15374" y="46997"/>
                      <a:pt x="15633" y="47118"/>
                      <a:pt x="15890" y="47240"/>
                    </a:cubicBezTo>
                    <a:cubicBezTo>
                      <a:pt x="15923" y="47256"/>
                      <a:pt x="15954" y="47269"/>
                      <a:pt x="15987" y="47285"/>
                    </a:cubicBezTo>
                    <a:cubicBezTo>
                      <a:pt x="16232" y="47402"/>
                      <a:pt x="16475" y="47521"/>
                      <a:pt x="16718" y="47641"/>
                    </a:cubicBezTo>
                    <a:cubicBezTo>
                      <a:pt x="16761" y="47662"/>
                      <a:pt x="16802" y="47682"/>
                      <a:pt x="16844" y="47703"/>
                    </a:cubicBezTo>
                    <a:cubicBezTo>
                      <a:pt x="17083" y="47821"/>
                      <a:pt x="17320" y="47941"/>
                      <a:pt x="17556" y="48060"/>
                    </a:cubicBezTo>
                    <a:cubicBezTo>
                      <a:pt x="17600" y="48082"/>
                      <a:pt x="17642" y="48103"/>
                      <a:pt x="17685" y="48125"/>
                    </a:cubicBezTo>
                    <a:cubicBezTo>
                      <a:pt x="17923" y="48245"/>
                      <a:pt x="18160" y="48366"/>
                      <a:pt x="18395" y="48488"/>
                    </a:cubicBezTo>
                    <a:cubicBezTo>
                      <a:pt x="18431" y="48507"/>
                      <a:pt x="18467" y="48524"/>
                      <a:pt x="18504" y="48544"/>
                    </a:cubicBezTo>
                    <a:cubicBezTo>
                      <a:pt x="18744" y="48667"/>
                      <a:pt x="18982" y="48790"/>
                      <a:pt x="19219" y="48913"/>
                    </a:cubicBezTo>
                    <a:cubicBezTo>
                      <a:pt x="19461" y="49039"/>
                      <a:pt x="19703" y="49164"/>
                      <a:pt x="19943" y="49288"/>
                    </a:cubicBezTo>
                    <a:lnTo>
                      <a:pt x="19951" y="49292"/>
                    </a:lnTo>
                    <a:cubicBezTo>
                      <a:pt x="20182" y="49412"/>
                      <a:pt x="20415" y="49531"/>
                      <a:pt x="20647" y="49649"/>
                    </a:cubicBezTo>
                    <a:cubicBezTo>
                      <a:pt x="20659" y="49656"/>
                      <a:pt x="20672" y="49662"/>
                      <a:pt x="20684" y="49669"/>
                    </a:cubicBezTo>
                    <a:cubicBezTo>
                      <a:pt x="20911" y="49784"/>
                      <a:pt x="21136" y="49899"/>
                      <a:pt x="21363" y="50010"/>
                    </a:cubicBezTo>
                    <a:cubicBezTo>
                      <a:pt x="21378" y="50019"/>
                      <a:pt x="21395" y="50027"/>
                      <a:pt x="21410" y="50035"/>
                    </a:cubicBezTo>
                    <a:cubicBezTo>
                      <a:pt x="21632" y="50144"/>
                      <a:pt x="21854" y="50253"/>
                      <a:pt x="22075" y="50357"/>
                    </a:cubicBezTo>
                    <a:cubicBezTo>
                      <a:pt x="22094" y="50368"/>
                      <a:pt x="22113" y="50377"/>
                      <a:pt x="22133" y="50386"/>
                    </a:cubicBezTo>
                    <a:cubicBezTo>
                      <a:pt x="22350" y="50490"/>
                      <a:pt x="22567" y="50591"/>
                      <a:pt x="22783" y="50690"/>
                    </a:cubicBezTo>
                    <a:lnTo>
                      <a:pt x="22849" y="50721"/>
                    </a:lnTo>
                    <a:cubicBezTo>
                      <a:pt x="23062" y="50818"/>
                      <a:pt x="23275" y="50912"/>
                      <a:pt x="23487" y="51003"/>
                    </a:cubicBezTo>
                    <a:cubicBezTo>
                      <a:pt x="23512" y="51013"/>
                      <a:pt x="23535" y="51024"/>
                      <a:pt x="23560" y="51034"/>
                    </a:cubicBezTo>
                    <a:cubicBezTo>
                      <a:pt x="23771" y="51122"/>
                      <a:pt x="23979" y="51209"/>
                      <a:pt x="24188" y="51291"/>
                    </a:cubicBezTo>
                    <a:lnTo>
                      <a:pt x="24266" y="51322"/>
                    </a:lnTo>
                    <a:cubicBezTo>
                      <a:pt x="24473" y="51404"/>
                      <a:pt x="24679" y="51481"/>
                      <a:pt x="24884" y="51553"/>
                    </a:cubicBezTo>
                    <a:cubicBezTo>
                      <a:pt x="24900" y="51558"/>
                      <a:pt x="24918" y="51565"/>
                      <a:pt x="24934" y="51571"/>
                    </a:cubicBezTo>
                    <a:cubicBezTo>
                      <a:pt x="24951" y="51577"/>
                      <a:pt x="24967" y="51582"/>
                      <a:pt x="24983" y="51587"/>
                    </a:cubicBezTo>
                    <a:cubicBezTo>
                      <a:pt x="25068" y="51618"/>
                      <a:pt x="25152" y="51645"/>
                      <a:pt x="25237" y="51674"/>
                    </a:cubicBezTo>
                    <a:cubicBezTo>
                      <a:pt x="25279" y="51688"/>
                      <a:pt x="25324" y="51702"/>
                      <a:pt x="25366" y="51716"/>
                    </a:cubicBezTo>
                    <a:cubicBezTo>
                      <a:pt x="25481" y="51754"/>
                      <a:pt x="25598" y="51789"/>
                      <a:pt x="25713" y="51824"/>
                    </a:cubicBezTo>
                    <a:cubicBezTo>
                      <a:pt x="25724" y="51828"/>
                      <a:pt x="25735" y="51830"/>
                      <a:pt x="25746" y="51835"/>
                    </a:cubicBezTo>
                    <a:cubicBezTo>
                      <a:pt x="25873" y="51872"/>
                      <a:pt x="25998" y="51907"/>
                      <a:pt x="26124" y="51940"/>
                    </a:cubicBezTo>
                    <a:cubicBezTo>
                      <a:pt x="26163" y="51951"/>
                      <a:pt x="26202" y="51960"/>
                      <a:pt x="26241" y="51970"/>
                    </a:cubicBezTo>
                    <a:cubicBezTo>
                      <a:pt x="26328" y="51992"/>
                      <a:pt x="26415" y="52015"/>
                      <a:pt x="26501" y="52036"/>
                    </a:cubicBezTo>
                    <a:cubicBezTo>
                      <a:pt x="26516" y="52039"/>
                      <a:pt x="26530" y="52043"/>
                      <a:pt x="26545" y="52047"/>
                    </a:cubicBezTo>
                    <a:cubicBezTo>
                      <a:pt x="26571" y="52054"/>
                      <a:pt x="26597" y="52058"/>
                      <a:pt x="26623" y="52064"/>
                    </a:cubicBezTo>
                    <a:cubicBezTo>
                      <a:pt x="26724" y="52088"/>
                      <a:pt x="26824" y="52109"/>
                      <a:pt x="26923" y="52129"/>
                    </a:cubicBezTo>
                    <a:cubicBezTo>
                      <a:pt x="26968" y="52138"/>
                      <a:pt x="27011" y="52147"/>
                      <a:pt x="27053" y="52155"/>
                    </a:cubicBezTo>
                    <a:cubicBezTo>
                      <a:pt x="27168" y="52177"/>
                      <a:pt x="27281" y="52197"/>
                      <a:pt x="27396" y="52214"/>
                    </a:cubicBezTo>
                    <a:cubicBezTo>
                      <a:pt x="27414" y="52218"/>
                      <a:pt x="27433" y="52221"/>
                      <a:pt x="27452" y="52224"/>
                    </a:cubicBezTo>
                    <a:cubicBezTo>
                      <a:pt x="27457" y="52224"/>
                      <a:pt x="27461" y="52224"/>
                      <a:pt x="27466" y="52225"/>
                    </a:cubicBezTo>
                    <a:cubicBezTo>
                      <a:pt x="27515" y="52233"/>
                      <a:pt x="27566" y="52239"/>
                      <a:pt x="27615" y="52246"/>
                    </a:cubicBezTo>
                    <a:cubicBezTo>
                      <a:pt x="27677" y="52254"/>
                      <a:pt x="27741" y="52262"/>
                      <a:pt x="27804" y="52270"/>
                    </a:cubicBezTo>
                    <a:cubicBezTo>
                      <a:pt x="27853" y="52277"/>
                      <a:pt x="27903" y="52281"/>
                      <a:pt x="27954" y="52286"/>
                    </a:cubicBezTo>
                    <a:cubicBezTo>
                      <a:pt x="28008" y="52292"/>
                      <a:pt x="28063" y="52299"/>
                      <a:pt x="28117" y="52303"/>
                    </a:cubicBezTo>
                    <a:cubicBezTo>
                      <a:pt x="28122" y="52304"/>
                      <a:pt x="28127" y="52304"/>
                      <a:pt x="28133" y="52304"/>
                    </a:cubicBezTo>
                    <a:cubicBezTo>
                      <a:pt x="28289" y="52317"/>
                      <a:pt x="28447" y="52324"/>
                      <a:pt x="28603" y="52329"/>
                    </a:cubicBezTo>
                    <a:cubicBezTo>
                      <a:pt x="28619" y="52329"/>
                      <a:pt x="28637" y="52332"/>
                      <a:pt x="28655" y="52332"/>
                    </a:cubicBezTo>
                    <a:cubicBezTo>
                      <a:pt x="28662" y="52332"/>
                      <a:pt x="28669" y="52332"/>
                      <a:pt x="28676" y="52332"/>
                    </a:cubicBezTo>
                    <a:cubicBezTo>
                      <a:pt x="28691" y="52332"/>
                      <a:pt x="28705" y="52332"/>
                      <a:pt x="28719" y="52332"/>
                    </a:cubicBezTo>
                    <a:cubicBezTo>
                      <a:pt x="28745" y="52332"/>
                      <a:pt x="28770" y="52332"/>
                      <a:pt x="28795" y="52332"/>
                    </a:cubicBezTo>
                    <a:cubicBezTo>
                      <a:pt x="28870" y="52332"/>
                      <a:pt x="28944" y="52331"/>
                      <a:pt x="29019" y="52329"/>
                    </a:cubicBezTo>
                    <a:cubicBezTo>
                      <a:pt x="29036" y="52329"/>
                      <a:pt x="29054" y="52329"/>
                      <a:pt x="29071" y="52329"/>
                    </a:cubicBezTo>
                    <a:cubicBezTo>
                      <a:pt x="29079" y="52329"/>
                      <a:pt x="29088" y="52329"/>
                      <a:pt x="29096" y="52329"/>
                    </a:cubicBezTo>
                    <a:cubicBezTo>
                      <a:pt x="29106" y="52329"/>
                      <a:pt x="29115" y="52328"/>
                      <a:pt x="29125" y="52328"/>
                    </a:cubicBezTo>
                    <a:cubicBezTo>
                      <a:pt x="29250" y="52322"/>
                      <a:pt x="29374" y="52316"/>
                      <a:pt x="29499" y="52304"/>
                    </a:cubicBezTo>
                    <a:lnTo>
                      <a:pt x="29502" y="52304"/>
                    </a:lnTo>
                    <a:cubicBezTo>
                      <a:pt x="29517" y="52303"/>
                      <a:pt x="29532" y="52301"/>
                      <a:pt x="29547" y="52299"/>
                    </a:cubicBezTo>
                    <a:cubicBezTo>
                      <a:pt x="29647" y="52290"/>
                      <a:pt x="29746" y="52278"/>
                      <a:pt x="29844" y="52265"/>
                    </a:cubicBezTo>
                    <a:cubicBezTo>
                      <a:pt x="29851" y="52264"/>
                      <a:pt x="29856" y="52264"/>
                      <a:pt x="29862" y="52262"/>
                    </a:cubicBezTo>
                    <a:cubicBezTo>
                      <a:pt x="29904" y="52256"/>
                      <a:pt x="29944" y="52249"/>
                      <a:pt x="29986" y="52241"/>
                    </a:cubicBezTo>
                    <a:cubicBezTo>
                      <a:pt x="30049" y="52231"/>
                      <a:pt x="30114" y="52221"/>
                      <a:pt x="30178" y="52209"/>
                    </a:cubicBezTo>
                    <a:cubicBezTo>
                      <a:pt x="30186" y="52208"/>
                      <a:pt x="30194" y="52207"/>
                      <a:pt x="30203" y="52205"/>
                    </a:cubicBezTo>
                    <a:cubicBezTo>
                      <a:pt x="30295" y="52188"/>
                      <a:pt x="30385" y="52169"/>
                      <a:pt x="30478" y="52147"/>
                    </a:cubicBezTo>
                    <a:lnTo>
                      <a:pt x="35746" y="50910"/>
                    </a:lnTo>
                    <a:lnTo>
                      <a:pt x="39924" y="49927"/>
                    </a:lnTo>
                    <a:lnTo>
                      <a:pt x="46325" y="48424"/>
                    </a:lnTo>
                    <a:cubicBezTo>
                      <a:pt x="46387" y="48409"/>
                      <a:pt x="46447" y="48393"/>
                      <a:pt x="46507" y="48378"/>
                    </a:cubicBezTo>
                    <a:cubicBezTo>
                      <a:pt x="46552" y="48366"/>
                      <a:pt x="46594" y="48353"/>
                      <a:pt x="46639" y="48340"/>
                    </a:cubicBezTo>
                    <a:cubicBezTo>
                      <a:pt x="46663" y="48333"/>
                      <a:pt x="46688" y="48327"/>
                      <a:pt x="46713" y="48320"/>
                    </a:cubicBezTo>
                    <a:cubicBezTo>
                      <a:pt x="46808" y="48291"/>
                      <a:pt x="46904" y="48260"/>
                      <a:pt x="46998" y="48227"/>
                    </a:cubicBezTo>
                    <a:cubicBezTo>
                      <a:pt x="47005" y="48224"/>
                      <a:pt x="47013" y="48222"/>
                      <a:pt x="47020" y="48219"/>
                    </a:cubicBezTo>
                    <a:cubicBezTo>
                      <a:pt x="47150" y="48172"/>
                      <a:pt x="47279" y="48124"/>
                      <a:pt x="47408" y="48069"/>
                    </a:cubicBezTo>
                    <a:cubicBezTo>
                      <a:pt x="47409" y="48067"/>
                      <a:pt x="47412" y="48067"/>
                      <a:pt x="47413" y="48066"/>
                    </a:cubicBezTo>
                    <a:cubicBezTo>
                      <a:pt x="47451" y="48050"/>
                      <a:pt x="47488" y="48030"/>
                      <a:pt x="47527" y="48013"/>
                    </a:cubicBezTo>
                    <a:cubicBezTo>
                      <a:pt x="47606" y="47978"/>
                      <a:pt x="47685" y="47943"/>
                      <a:pt x="47765" y="47904"/>
                    </a:cubicBezTo>
                    <a:cubicBezTo>
                      <a:pt x="47768" y="47902"/>
                      <a:pt x="47772" y="47900"/>
                      <a:pt x="47777" y="47899"/>
                    </a:cubicBezTo>
                    <a:cubicBezTo>
                      <a:pt x="47885" y="47845"/>
                      <a:pt x="47994" y="47787"/>
                      <a:pt x="48103" y="47726"/>
                    </a:cubicBezTo>
                    <a:cubicBezTo>
                      <a:pt x="48207" y="47668"/>
                      <a:pt x="48311" y="47606"/>
                      <a:pt x="48415" y="47541"/>
                    </a:cubicBezTo>
                    <a:cubicBezTo>
                      <a:pt x="48420" y="47537"/>
                      <a:pt x="48426" y="47533"/>
                      <a:pt x="48433" y="47529"/>
                    </a:cubicBezTo>
                    <a:cubicBezTo>
                      <a:pt x="48464" y="47508"/>
                      <a:pt x="48497" y="47486"/>
                      <a:pt x="48528" y="47465"/>
                    </a:cubicBezTo>
                    <a:cubicBezTo>
                      <a:pt x="48590" y="47424"/>
                      <a:pt x="48653" y="47385"/>
                      <a:pt x="48713" y="47342"/>
                    </a:cubicBezTo>
                    <a:cubicBezTo>
                      <a:pt x="48728" y="47332"/>
                      <a:pt x="48743" y="47320"/>
                      <a:pt x="48757" y="47310"/>
                    </a:cubicBezTo>
                    <a:lnTo>
                      <a:pt x="48874" y="47225"/>
                    </a:lnTo>
                    <a:cubicBezTo>
                      <a:pt x="48918" y="47191"/>
                      <a:pt x="48962" y="47162"/>
                      <a:pt x="49007" y="47128"/>
                    </a:cubicBezTo>
                    <a:lnTo>
                      <a:pt x="49135" y="47027"/>
                    </a:lnTo>
                    <a:cubicBezTo>
                      <a:pt x="49187" y="46986"/>
                      <a:pt x="49239" y="46944"/>
                      <a:pt x="49289" y="46901"/>
                    </a:cubicBezTo>
                    <a:cubicBezTo>
                      <a:pt x="49310" y="46884"/>
                      <a:pt x="49329" y="46866"/>
                      <a:pt x="49349" y="46849"/>
                    </a:cubicBezTo>
                    <a:cubicBezTo>
                      <a:pt x="49395" y="46810"/>
                      <a:pt x="49439" y="46771"/>
                      <a:pt x="49484" y="46732"/>
                    </a:cubicBezTo>
                    <a:cubicBezTo>
                      <a:pt x="49509" y="46709"/>
                      <a:pt x="49533" y="46688"/>
                      <a:pt x="49558" y="46666"/>
                    </a:cubicBezTo>
                    <a:cubicBezTo>
                      <a:pt x="49578" y="46648"/>
                      <a:pt x="49595" y="46630"/>
                      <a:pt x="49614" y="46613"/>
                    </a:cubicBezTo>
                    <a:cubicBezTo>
                      <a:pt x="49657" y="46571"/>
                      <a:pt x="49702" y="46529"/>
                      <a:pt x="49746" y="46485"/>
                    </a:cubicBezTo>
                    <a:cubicBezTo>
                      <a:pt x="49770" y="46463"/>
                      <a:pt x="49794" y="46441"/>
                      <a:pt x="49817" y="46417"/>
                    </a:cubicBezTo>
                    <a:cubicBezTo>
                      <a:pt x="49834" y="46400"/>
                      <a:pt x="49849" y="46382"/>
                      <a:pt x="49867" y="46365"/>
                    </a:cubicBezTo>
                    <a:cubicBezTo>
                      <a:pt x="49912" y="46319"/>
                      <a:pt x="49955" y="46275"/>
                      <a:pt x="49999" y="46228"/>
                    </a:cubicBezTo>
                    <a:cubicBezTo>
                      <a:pt x="50023" y="46203"/>
                      <a:pt x="50047" y="46178"/>
                      <a:pt x="50071" y="46153"/>
                    </a:cubicBezTo>
                    <a:cubicBezTo>
                      <a:pt x="50085" y="46140"/>
                      <a:pt x="50098" y="46122"/>
                      <a:pt x="50112" y="46107"/>
                    </a:cubicBezTo>
                    <a:cubicBezTo>
                      <a:pt x="50158" y="46057"/>
                      <a:pt x="50202" y="46006"/>
                      <a:pt x="50247" y="45954"/>
                    </a:cubicBezTo>
                    <a:cubicBezTo>
                      <a:pt x="50270" y="45927"/>
                      <a:pt x="50295" y="45901"/>
                      <a:pt x="50319" y="45873"/>
                    </a:cubicBezTo>
                    <a:cubicBezTo>
                      <a:pt x="50329" y="45862"/>
                      <a:pt x="50339" y="45849"/>
                      <a:pt x="50350" y="45836"/>
                    </a:cubicBezTo>
                    <a:cubicBezTo>
                      <a:pt x="50404" y="45771"/>
                      <a:pt x="50456" y="45705"/>
                      <a:pt x="50509" y="45638"/>
                    </a:cubicBezTo>
                    <a:cubicBezTo>
                      <a:pt x="50529" y="45613"/>
                      <a:pt x="50552" y="45588"/>
                      <a:pt x="50571" y="45562"/>
                    </a:cubicBezTo>
                    <a:cubicBezTo>
                      <a:pt x="50576" y="45555"/>
                      <a:pt x="50580" y="45549"/>
                      <a:pt x="50585" y="45543"/>
                    </a:cubicBezTo>
                    <a:cubicBezTo>
                      <a:pt x="50664" y="45439"/>
                      <a:pt x="50744" y="45333"/>
                      <a:pt x="50819" y="45227"/>
                    </a:cubicBezTo>
                    <a:cubicBezTo>
                      <a:pt x="50822" y="45224"/>
                      <a:pt x="50823" y="45222"/>
                      <a:pt x="50825" y="45219"/>
                    </a:cubicBezTo>
                    <a:cubicBezTo>
                      <a:pt x="50835" y="45207"/>
                      <a:pt x="50843" y="45193"/>
                      <a:pt x="50851" y="45181"/>
                    </a:cubicBezTo>
                    <a:cubicBezTo>
                      <a:pt x="50922" y="45081"/>
                      <a:pt x="50990" y="44979"/>
                      <a:pt x="51057" y="44877"/>
                    </a:cubicBezTo>
                    <a:cubicBezTo>
                      <a:pt x="51066" y="44861"/>
                      <a:pt x="51076" y="44847"/>
                      <a:pt x="51087" y="44832"/>
                    </a:cubicBezTo>
                    <a:cubicBezTo>
                      <a:pt x="51098" y="44814"/>
                      <a:pt x="51109" y="44796"/>
                      <a:pt x="51120" y="44777"/>
                    </a:cubicBezTo>
                    <a:cubicBezTo>
                      <a:pt x="51197" y="44655"/>
                      <a:pt x="51274" y="44531"/>
                      <a:pt x="51346" y="44404"/>
                    </a:cubicBezTo>
                    <a:cubicBezTo>
                      <a:pt x="51353" y="44396"/>
                      <a:pt x="51359" y="44387"/>
                      <a:pt x="51364" y="44376"/>
                    </a:cubicBezTo>
                    <a:cubicBezTo>
                      <a:pt x="51367" y="44372"/>
                      <a:pt x="51368" y="44368"/>
                      <a:pt x="51370" y="44365"/>
                    </a:cubicBezTo>
                    <a:cubicBezTo>
                      <a:pt x="51395" y="44321"/>
                      <a:pt x="51419" y="44278"/>
                      <a:pt x="51443" y="44233"/>
                    </a:cubicBezTo>
                    <a:cubicBezTo>
                      <a:pt x="51476" y="44176"/>
                      <a:pt x="51508" y="44119"/>
                      <a:pt x="51539" y="44061"/>
                    </a:cubicBezTo>
                    <a:cubicBezTo>
                      <a:pt x="51564" y="44014"/>
                      <a:pt x="51587" y="43967"/>
                      <a:pt x="51612" y="43921"/>
                    </a:cubicBezTo>
                    <a:cubicBezTo>
                      <a:pt x="51638" y="43872"/>
                      <a:pt x="51664" y="43821"/>
                      <a:pt x="51690" y="43770"/>
                    </a:cubicBezTo>
                    <a:cubicBezTo>
                      <a:pt x="51692" y="43765"/>
                      <a:pt x="51694" y="43761"/>
                      <a:pt x="51696" y="43755"/>
                    </a:cubicBezTo>
                    <a:cubicBezTo>
                      <a:pt x="51775" y="43599"/>
                      <a:pt x="51851" y="43439"/>
                      <a:pt x="51923" y="43278"/>
                    </a:cubicBezTo>
                    <a:cubicBezTo>
                      <a:pt x="51938" y="43246"/>
                      <a:pt x="51951" y="43215"/>
                      <a:pt x="51966" y="43182"/>
                    </a:cubicBezTo>
                    <a:cubicBezTo>
                      <a:pt x="52037" y="43024"/>
                      <a:pt x="52105" y="42863"/>
                      <a:pt x="52172" y="42700"/>
                    </a:cubicBezTo>
                    <a:cubicBezTo>
                      <a:pt x="52175" y="42690"/>
                      <a:pt x="52179" y="42683"/>
                      <a:pt x="52183" y="42674"/>
                    </a:cubicBezTo>
                    <a:cubicBezTo>
                      <a:pt x="52199" y="42633"/>
                      <a:pt x="52214" y="42595"/>
                      <a:pt x="52230" y="42554"/>
                    </a:cubicBezTo>
                    <a:cubicBezTo>
                      <a:pt x="52255" y="42492"/>
                      <a:pt x="52278" y="42429"/>
                      <a:pt x="52303" y="42364"/>
                    </a:cubicBezTo>
                    <a:cubicBezTo>
                      <a:pt x="52323" y="42312"/>
                      <a:pt x="52344" y="42258"/>
                      <a:pt x="52364" y="42204"/>
                    </a:cubicBezTo>
                    <a:cubicBezTo>
                      <a:pt x="52386" y="42141"/>
                      <a:pt x="52410" y="42078"/>
                      <a:pt x="52433" y="42015"/>
                    </a:cubicBezTo>
                    <a:cubicBezTo>
                      <a:pt x="52453" y="41960"/>
                      <a:pt x="52471" y="41906"/>
                      <a:pt x="52490" y="41851"/>
                    </a:cubicBezTo>
                    <a:cubicBezTo>
                      <a:pt x="52512" y="41787"/>
                      <a:pt x="52535" y="41723"/>
                      <a:pt x="52557" y="41659"/>
                    </a:cubicBezTo>
                    <a:cubicBezTo>
                      <a:pt x="52574" y="41604"/>
                      <a:pt x="52593" y="41549"/>
                      <a:pt x="52611" y="41493"/>
                    </a:cubicBezTo>
                    <a:cubicBezTo>
                      <a:pt x="52631" y="41429"/>
                      <a:pt x="52652" y="41365"/>
                      <a:pt x="52673" y="41299"/>
                    </a:cubicBezTo>
                    <a:cubicBezTo>
                      <a:pt x="52692" y="41243"/>
                      <a:pt x="52709" y="41188"/>
                      <a:pt x="52727" y="41132"/>
                    </a:cubicBezTo>
                    <a:cubicBezTo>
                      <a:pt x="52746" y="41067"/>
                      <a:pt x="52766" y="41002"/>
                      <a:pt x="52786" y="40936"/>
                    </a:cubicBezTo>
                    <a:cubicBezTo>
                      <a:pt x="52803" y="40879"/>
                      <a:pt x="52820" y="40823"/>
                      <a:pt x="52837" y="40766"/>
                    </a:cubicBezTo>
                    <a:cubicBezTo>
                      <a:pt x="52857" y="40701"/>
                      <a:pt x="52874" y="40635"/>
                      <a:pt x="52894" y="40569"/>
                    </a:cubicBezTo>
                    <a:cubicBezTo>
                      <a:pt x="52910" y="40512"/>
                      <a:pt x="52926" y="40454"/>
                      <a:pt x="52942" y="40397"/>
                    </a:cubicBezTo>
                    <a:lnTo>
                      <a:pt x="52997" y="40199"/>
                    </a:lnTo>
                    <a:cubicBezTo>
                      <a:pt x="53012" y="40142"/>
                      <a:pt x="53028" y="40084"/>
                      <a:pt x="53044" y="40027"/>
                    </a:cubicBezTo>
                    <a:cubicBezTo>
                      <a:pt x="53061" y="39960"/>
                      <a:pt x="53080" y="39893"/>
                      <a:pt x="53096" y="39826"/>
                    </a:cubicBezTo>
                    <a:cubicBezTo>
                      <a:pt x="53111" y="39769"/>
                      <a:pt x="53127" y="39712"/>
                      <a:pt x="53140" y="39655"/>
                    </a:cubicBezTo>
                    <a:cubicBezTo>
                      <a:pt x="53159" y="39587"/>
                      <a:pt x="53175" y="39519"/>
                      <a:pt x="53192" y="39451"/>
                    </a:cubicBezTo>
                    <a:cubicBezTo>
                      <a:pt x="53206" y="39394"/>
                      <a:pt x="53221" y="39338"/>
                      <a:pt x="53236" y="39280"/>
                    </a:cubicBezTo>
                    <a:lnTo>
                      <a:pt x="53285" y="39074"/>
                    </a:lnTo>
                    <a:cubicBezTo>
                      <a:pt x="53299" y="39017"/>
                      <a:pt x="53313" y="38962"/>
                      <a:pt x="53326" y="38905"/>
                    </a:cubicBezTo>
                    <a:cubicBezTo>
                      <a:pt x="53342" y="38833"/>
                      <a:pt x="53358" y="38762"/>
                      <a:pt x="53376" y="38693"/>
                    </a:cubicBezTo>
                    <a:cubicBezTo>
                      <a:pt x="53388" y="38637"/>
                      <a:pt x="53402" y="38583"/>
                      <a:pt x="53414" y="38527"/>
                    </a:cubicBezTo>
                    <a:cubicBezTo>
                      <a:pt x="53431" y="38453"/>
                      <a:pt x="53448" y="38380"/>
                      <a:pt x="53465" y="38306"/>
                    </a:cubicBezTo>
                    <a:cubicBezTo>
                      <a:pt x="53476" y="38253"/>
                      <a:pt x="53488" y="38201"/>
                      <a:pt x="53500" y="38148"/>
                    </a:cubicBezTo>
                    <a:cubicBezTo>
                      <a:pt x="53517" y="38072"/>
                      <a:pt x="53533" y="37996"/>
                      <a:pt x="53550" y="37921"/>
                    </a:cubicBezTo>
                    <a:cubicBezTo>
                      <a:pt x="53563" y="37870"/>
                      <a:pt x="53573" y="37820"/>
                      <a:pt x="53584" y="37769"/>
                    </a:cubicBezTo>
                    <a:cubicBezTo>
                      <a:pt x="53602" y="37690"/>
                      <a:pt x="53620" y="37610"/>
                      <a:pt x="53636" y="37531"/>
                    </a:cubicBezTo>
                    <a:cubicBezTo>
                      <a:pt x="53647" y="37484"/>
                      <a:pt x="53657" y="37437"/>
                      <a:pt x="53667" y="37389"/>
                    </a:cubicBezTo>
                    <a:cubicBezTo>
                      <a:pt x="53687" y="37298"/>
                      <a:pt x="53706" y="37209"/>
                      <a:pt x="53726" y="37117"/>
                    </a:cubicBezTo>
                    <a:cubicBezTo>
                      <a:pt x="53734" y="37083"/>
                      <a:pt x="53741" y="37047"/>
                      <a:pt x="53749" y="37010"/>
                    </a:cubicBezTo>
                    <a:cubicBezTo>
                      <a:pt x="53776" y="36884"/>
                      <a:pt x="53802" y="36759"/>
                      <a:pt x="53829" y="36633"/>
                    </a:cubicBezTo>
                    <a:cubicBezTo>
                      <a:pt x="53882" y="36385"/>
                      <a:pt x="53934" y="36139"/>
                      <a:pt x="53988" y="35894"/>
                    </a:cubicBezTo>
                    <a:cubicBezTo>
                      <a:pt x="53989" y="35885"/>
                      <a:pt x="53991" y="35877"/>
                      <a:pt x="53993" y="35868"/>
                    </a:cubicBezTo>
                    <a:cubicBezTo>
                      <a:pt x="54033" y="35678"/>
                      <a:pt x="54074" y="35492"/>
                      <a:pt x="54116" y="35305"/>
                    </a:cubicBezTo>
                    <a:lnTo>
                      <a:pt x="54342" y="35484"/>
                    </a:lnTo>
                    <a:cubicBezTo>
                      <a:pt x="54390" y="35522"/>
                      <a:pt x="54440" y="35560"/>
                      <a:pt x="54488" y="35600"/>
                    </a:cubicBezTo>
                    <a:cubicBezTo>
                      <a:pt x="54598" y="35687"/>
                      <a:pt x="54707" y="35772"/>
                      <a:pt x="54819" y="35859"/>
                    </a:cubicBezTo>
                    <a:cubicBezTo>
                      <a:pt x="54876" y="35905"/>
                      <a:pt x="54934" y="35948"/>
                      <a:pt x="54991" y="35994"/>
                    </a:cubicBezTo>
                    <a:cubicBezTo>
                      <a:pt x="55096" y="36076"/>
                      <a:pt x="55201" y="36159"/>
                      <a:pt x="55307" y="36240"/>
                    </a:cubicBezTo>
                    <a:lnTo>
                      <a:pt x="55479" y="36373"/>
                    </a:lnTo>
                    <a:cubicBezTo>
                      <a:pt x="55599" y="36466"/>
                      <a:pt x="55722" y="36560"/>
                      <a:pt x="55843" y="36653"/>
                    </a:cubicBezTo>
                    <a:cubicBezTo>
                      <a:pt x="55884" y="36683"/>
                      <a:pt x="55922" y="36714"/>
                      <a:pt x="55962" y="36744"/>
                    </a:cubicBezTo>
                    <a:cubicBezTo>
                      <a:pt x="56122" y="36865"/>
                      <a:pt x="56283" y="36986"/>
                      <a:pt x="56444" y="37106"/>
                    </a:cubicBezTo>
                    <a:cubicBezTo>
                      <a:pt x="56486" y="37137"/>
                      <a:pt x="56527" y="37167"/>
                      <a:pt x="56568" y="37197"/>
                    </a:cubicBezTo>
                    <a:cubicBezTo>
                      <a:pt x="56689" y="37286"/>
                      <a:pt x="56812" y="37376"/>
                      <a:pt x="56934" y="37465"/>
                    </a:cubicBezTo>
                    <a:cubicBezTo>
                      <a:pt x="56991" y="37506"/>
                      <a:pt x="57048" y="37547"/>
                      <a:pt x="57105" y="37588"/>
                    </a:cubicBezTo>
                    <a:cubicBezTo>
                      <a:pt x="57214" y="37667"/>
                      <a:pt x="57324" y="37745"/>
                      <a:pt x="57435" y="37823"/>
                    </a:cubicBezTo>
                    <a:cubicBezTo>
                      <a:pt x="57495" y="37867"/>
                      <a:pt x="57555" y="37908"/>
                      <a:pt x="57614" y="37950"/>
                    </a:cubicBezTo>
                    <a:cubicBezTo>
                      <a:pt x="57731" y="38030"/>
                      <a:pt x="57848" y="38111"/>
                      <a:pt x="57965" y="38189"/>
                    </a:cubicBezTo>
                    <a:cubicBezTo>
                      <a:pt x="58015" y="38225"/>
                      <a:pt x="58067" y="38259"/>
                      <a:pt x="58118" y="38294"/>
                    </a:cubicBezTo>
                    <a:cubicBezTo>
                      <a:pt x="58288" y="38407"/>
                      <a:pt x="58455" y="38518"/>
                      <a:pt x="58625" y="38627"/>
                    </a:cubicBezTo>
                    <a:cubicBezTo>
                      <a:pt x="58642" y="38637"/>
                      <a:pt x="58659" y="38647"/>
                      <a:pt x="58674" y="38658"/>
                    </a:cubicBezTo>
                    <a:cubicBezTo>
                      <a:pt x="58827" y="38755"/>
                      <a:pt x="58981" y="38851"/>
                      <a:pt x="59135" y="38946"/>
                    </a:cubicBezTo>
                    <a:cubicBezTo>
                      <a:pt x="59191" y="38980"/>
                      <a:pt x="59247" y="39014"/>
                      <a:pt x="59302" y="39047"/>
                    </a:cubicBezTo>
                    <a:cubicBezTo>
                      <a:pt x="59419" y="39119"/>
                      <a:pt x="59537" y="39187"/>
                      <a:pt x="59655" y="39256"/>
                    </a:cubicBezTo>
                    <a:cubicBezTo>
                      <a:pt x="59717" y="39292"/>
                      <a:pt x="59781" y="39328"/>
                      <a:pt x="59844" y="39364"/>
                    </a:cubicBezTo>
                    <a:cubicBezTo>
                      <a:pt x="59960" y="39430"/>
                      <a:pt x="60077" y="39494"/>
                      <a:pt x="60195" y="39559"/>
                    </a:cubicBezTo>
                    <a:cubicBezTo>
                      <a:pt x="60256" y="39591"/>
                      <a:pt x="60316" y="39623"/>
                      <a:pt x="60375" y="39655"/>
                    </a:cubicBezTo>
                    <a:cubicBezTo>
                      <a:pt x="60518" y="39731"/>
                      <a:pt x="60661" y="39804"/>
                      <a:pt x="60804" y="39875"/>
                    </a:cubicBezTo>
                    <a:cubicBezTo>
                      <a:pt x="60837" y="39892"/>
                      <a:pt x="60871" y="39910"/>
                      <a:pt x="60906" y="39927"/>
                    </a:cubicBezTo>
                    <a:cubicBezTo>
                      <a:pt x="61082" y="40013"/>
                      <a:pt x="61261" y="40096"/>
                      <a:pt x="61439" y="40177"/>
                    </a:cubicBezTo>
                    <a:cubicBezTo>
                      <a:pt x="61487" y="40199"/>
                      <a:pt x="61537" y="40219"/>
                      <a:pt x="61586" y="40241"/>
                    </a:cubicBezTo>
                    <a:cubicBezTo>
                      <a:pt x="61717" y="40299"/>
                      <a:pt x="61849" y="40355"/>
                      <a:pt x="61982" y="40410"/>
                    </a:cubicBezTo>
                    <a:cubicBezTo>
                      <a:pt x="62045" y="40436"/>
                      <a:pt x="62109" y="40462"/>
                      <a:pt x="62174" y="40486"/>
                    </a:cubicBezTo>
                    <a:cubicBezTo>
                      <a:pt x="62295" y="40532"/>
                      <a:pt x="62417" y="40579"/>
                      <a:pt x="62538" y="40624"/>
                    </a:cubicBezTo>
                    <a:cubicBezTo>
                      <a:pt x="62578" y="40638"/>
                      <a:pt x="62616" y="40654"/>
                      <a:pt x="62656" y="40667"/>
                    </a:cubicBezTo>
                    <a:cubicBezTo>
                      <a:pt x="62680" y="40676"/>
                      <a:pt x="62705" y="40683"/>
                      <a:pt x="62728" y="40691"/>
                    </a:cubicBezTo>
                    <a:cubicBezTo>
                      <a:pt x="62929" y="40760"/>
                      <a:pt x="63130" y="40827"/>
                      <a:pt x="63333" y="40887"/>
                    </a:cubicBezTo>
                    <a:cubicBezTo>
                      <a:pt x="63337" y="40887"/>
                      <a:pt x="63339" y="40888"/>
                      <a:pt x="63343" y="40889"/>
                    </a:cubicBezTo>
                    <a:cubicBezTo>
                      <a:pt x="63548" y="40951"/>
                      <a:pt x="63754" y="41004"/>
                      <a:pt x="63962" y="41054"/>
                    </a:cubicBezTo>
                    <a:cubicBezTo>
                      <a:pt x="63987" y="41060"/>
                      <a:pt x="64011" y="41067"/>
                      <a:pt x="64036" y="41074"/>
                    </a:cubicBezTo>
                    <a:cubicBezTo>
                      <a:pt x="64091" y="41087"/>
                      <a:pt x="64147" y="41097"/>
                      <a:pt x="64203" y="41111"/>
                    </a:cubicBezTo>
                    <a:cubicBezTo>
                      <a:pt x="64277" y="41127"/>
                      <a:pt x="64350" y="41144"/>
                      <a:pt x="64424" y="41158"/>
                    </a:cubicBezTo>
                    <a:cubicBezTo>
                      <a:pt x="64516" y="41178"/>
                      <a:pt x="64608" y="41194"/>
                      <a:pt x="64701" y="41210"/>
                    </a:cubicBezTo>
                    <a:cubicBezTo>
                      <a:pt x="64773" y="41223"/>
                      <a:pt x="64846" y="41236"/>
                      <a:pt x="64919" y="41248"/>
                    </a:cubicBezTo>
                    <a:cubicBezTo>
                      <a:pt x="64942" y="41251"/>
                      <a:pt x="64965" y="41256"/>
                      <a:pt x="64988" y="41259"/>
                    </a:cubicBezTo>
                    <a:cubicBezTo>
                      <a:pt x="65114" y="41278"/>
                      <a:pt x="65239" y="41295"/>
                      <a:pt x="65367" y="41310"/>
                    </a:cubicBezTo>
                    <a:cubicBezTo>
                      <a:pt x="65370" y="41311"/>
                      <a:pt x="65372" y="41311"/>
                      <a:pt x="65375" y="41311"/>
                    </a:cubicBezTo>
                    <a:cubicBezTo>
                      <a:pt x="65498" y="41325"/>
                      <a:pt x="65621" y="41339"/>
                      <a:pt x="65746" y="41349"/>
                    </a:cubicBezTo>
                    <a:cubicBezTo>
                      <a:pt x="65766" y="41350"/>
                      <a:pt x="65786" y="41350"/>
                      <a:pt x="65806" y="41351"/>
                    </a:cubicBezTo>
                    <a:cubicBezTo>
                      <a:pt x="66004" y="41367"/>
                      <a:pt x="66206" y="41378"/>
                      <a:pt x="66406" y="41382"/>
                    </a:cubicBezTo>
                    <a:lnTo>
                      <a:pt x="66413" y="41382"/>
                    </a:lnTo>
                    <a:cubicBezTo>
                      <a:pt x="66485" y="41384"/>
                      <a:pt x="66557" y="41385"/>
                      <a:pt x="66630" y="41385"/>
                    </a:cubicBezTo>
                    <a:cubicBezTo>
                      <a:pt x="66750" y="41385"/>
                      <a:pt x="66870" y="41383"/>
                      <a:pt x="66991" y="41378"/>
                    </a:cubicBezTo>
                    <a:lnTo>
                      <a:pt x="67029" y="41378"/>
                    </a:lnTo>
                    <a:cubicBezTo>
                      <a:pt x="67093" y="41377"/>
                      <a:pt x="67158" y="41371"/>
                      <a:pt x="67221" y="41367"/>
                    </a:cubicBezTo>
                    <a:cubicBezTo>
                      <a:pt x="67327" y="41362"/>
                      <a:pt x="67432" y="41357"/>
                      <a:pt x="67538" y="41347"/>
                    </a:cubicBezTo>
                    <a:cubicBezTo>
                      <a:pt x="67556" y="41345"/>
                      <a:pt x="67575" y="41345"/>
                      <a:pt x="67594" y="41344"/>
                    </a:cubicBezTo>
                    <a:cubicBezTo>
                      <a:pt x="67663" y="41337"/>
                      <a:pt x="67733" y="41326"/>
                      <a:pt x="67802" y="41319"/>
                    </a:cubicBezTo>
                    <a:cubicBezTo>
                      <a:pt x="67895" y="41309"/>
                      <a:pt x="67987" y="41299"/>
                      <a:pt x="68081" y="41287"/>
                    </a:cubicBezTo>
                    <a:cubicBezTo>
                      <a:pt x="68099" y="41284"/>
                      <a:pt x="68120" y="41283"/>
                      <a:pt x="68140" y="41280"/>
                    </a:cubicBezTo>
                    <a:cubicBezTo>
                      <a:pt x="68215" y="41269"/>
                      <a:pt x="68292" y="41256"/>
                      <a:pt x="68367" y="41242"/>
                    </a:cubicBezTo>
                    <a:cubicBezTo>
                      <a:pt x="68451" y="41230"/>
                      <a:pt x="68534" y="41216"/>
                      <a:pt x="68618" y="41201"/>
                    </a:cubicBezTo>
                    <a:cubicBezTo>
                      <a:pt x="68637" y="41197"/>
                      <a:pt x="68656" y="41196"/>
                      <a:pt x="68673" y="41191"/>
                    </a:cubicBezTo>
                    <a:cubicBezTo>
                      <a:pt x="68821" y="41163"/>
                      <a:pt x="68970" y="41131"/>
                      <a:pt x="69121" y="41096"/>
                    </a:cubicBezTo>
                    <a:cubicBezTo>
                      <a:pt x="70876" y="40683"/>
                      <a:pt x="72633" y="40271"/>
                      <a:pt x="74389" y="39858"/>
                    </a:cubicBezTo>
                    <a:lnTo>
                      <a:pt x="77516" y="39124"/>
                    </a:lnTo>
                    <a:lnTo>
                      <a:pt x="84969" y="37372"/>
                    </a:lnTo>
                    <a:cubicBezTo>
                      <a:pt x="85068" y="37349"/>
                      <a:pt x="85168" y="37324"/>
                      <a:pt x="85266" y="37298"/>
                    </a:cubicBezTo>
                    <a:cubicBezTo>
                      <a:pt x="85283" y="37294"/>
                      <a:pt x="85300" y="37287"/>
                      <a:pt x="85317" y="37283"/>
                    </a:cubicBezTo>
                    <a:cubicBezTo>
                      <a:pt x="85406" y="37259"/>
                      <a:pt x="85497" y="37233"/>
                      <a:pt x="85588" y="37205"/>
                    </a:cubicBezTo>
                    <a:cubicBezTo>
                      <a:pt x="85641" y="37190"/>
                      <a:pt x="85694" y="37176"/>
                      <a:pt x="85748" y="37159"/>
                    </a:cubicBezTo>
                    <a:cubicBezTo>
                      <a:pt x="85855" y="37126"/>
                      <a:pt x="85963" y="37089"/>
                      <a:pt x="86072" y="37053"/>
                    </a:cubicBezTo>
                    <a:cubicBezTo>
                      <a:pt x="86106" y="37042"/>
                      <a:pt x="86138" y="37032"/>
                      <a:pt x="86171" y="37021"/>
                    </a:cubicBezTo>
                    <a:lnTo>
                      <a:pt x="86184" y="37017"/>
                    </a:lnTo>
                    <a:cubicBezTo>
                      <a:pt x="86325" y="36967"/>
                      <a:pt x="86467" y="36914"/>
                      <a:pt x="86611" y="36858"/>
                    </a:cubicBezTo>
                    <a:cubicBezTo>
                      <a:pt x="86684" y="36830"/>
                      <a:pt x="86758" y="36799"/>
                      <a:pt x="86833" y="36767"/>
                    </a:cubicBezTo>
                    <a:cubicBezTo>
                      <a:pt x="86860" y="36756"/>
                      <a:pt x="86887" y="36741"/>
                      <a:pt x="86914" y="36730"/>
                    </a:cubicBezTo>
                    <a:cubicBezTo>
                      <a:pt x="87005" y="36690"/>
                      <a:pt x="87097" y="36647"/>
                      <a:pt x="87189" y="36602"/>
                    </a:cubicBezTo>
                    <a:cubicBezTo>
                      <a:pt x="87227" y="36585"/>
                      <a:pt x="87265" y="36570"/>
                      <a:pt x="87302" y="36550"/>
                    </a:cubicBezTo>
                    <a:cubicBezTo>
                      <a:pt x="87321" y="36541"/>
                      <a:pt x="87339" y="36530"/>
                      <a:pt x="87358" y="36520"/>
                    </a:cubicBezTo>
                    <a:cubicBezTo>
                      <a:pt x="87473" y="36462"/>
                      <a:pt x="87588" y="36400"/>
                      <a:pt x="87705" y="36337"/>
                    </a:cubicBezTo>
                    <a:cubicBezTo>
                      <a:pt x="87737" y="36320"/>
                      <a:pt x="87768" y="36304"/>
                      <a:pt x="87800" y="36286"/>
                    </a:cubicBezTo>
                    <a:lnTo>
                      <a:pt x="87820" y="36274"/>
                    </a:lnTo>
                    <a:cubicBezTo>
                      <a:pt x="87982" y="36182"/>
                      <a:pt x="88147" y="36083"/>
                      <a:pt x="88312" y="35980"/>
                    </a:cubicBezTo>
                    <a:cubicBezTo>
                      <a:pt x="88322" y="35973"/>
                      <a:pt x="88333" y="35968"/>
                      <a:pt x="88343" y="35962"/>
                    </a:cubicBezTo>
                    <a:cubicBezTo>
                      <a:pt x="88453" y="35891"/>
                      <a:pt x="88564" y="35819"/>
                      <a:pt x="88676" y="35744"/>
                    </a:cubicBezTo>
                    <a:cubicBezTo>
                      <a:pt x="88701" y="35726"/>
                      <a:pt x="88727" y="35709"/>
                      <a:pt x="88753" y="35692"/>
                    </a:cubicBezTo>
                    <a:cubicBezTo>
                      <a:pt x="88818" y="35647"/>
                      <a:pt x="88885" y="35604"/>
                      <a:pt x="88951" y="35557"/>
                    </a:cubicBezTo>
                    <a:cubicBezTo>
                      <a:pt x="88988" y="35532"/>
                      <a:pt x="89024" y="35505"/>
                      <a:pt x="89060" y="35479"/>
                    </a:cubicBezTo>
                    <a:cubicBezTo>
                      <a:pt x="89107" y="35445"/>
                      <a:pt x="89155" y="35412"/>
                      <a:pt x="89202" y="35377"/>
                    </a:cubicBezTo>
                    <a:cubicBezTo>
                      <a:pt x="89295" y="35310"/>
                      <a:pt x="89388" y="35240"/>
                      <a:pt x="89483" y="35170"/>
                    </a:cubicBezTo>
                    <a:cubicBezTo>
                      <a:pt x="89526" y="35138"/>
                      <a:pt x="89568" y="35107"/>
                      <a:pt x="89611" y="35074"/>
                    </a:cubicBezTo>
                    <a:cubicBezTo>
                      <a:pt x="89627" y="35062"/>
                      <a:pt x="89643" y="35050"/>
                      <a:pt x="89659" y="35038"/>
                    </a:cubicBezTo>
                    <a:cubicBezTo>
                      <a:pt x="89778" y="34947"/>
                      <a:pt x="89898" y="34853"/>
                      <a:pt x="90017" y="34758"/>
                    </a:cubicBezTo>
                    <a:cubicBezTo>
                      <a:pt x="90184" y="34625"/>
                      <a:pt x="90352" y="34488"/>
                      <a:pt x="90520" y="34346"/>
                    </a:cubicBezTo>
                    <a:lnTo>
                      <a:pt x="90525" y="34340"/>
                    </a:lnTo>
                    <a:cubicBezTo>
                      <a:pt x="90701" y="34193"/>
                      <a:pt x="90879" y="34039"/>
                      <a:pt x="91059" y="33883"/>
                    </a:cubicBezTo>
                    <a:cubicBezTo>
                      <a:pt x="91104" y="33842"/>
                      <a:pt x="91151" y="33800"/>
                      <a:pt x="91196" y="33759"/>
                    </a:cubicBezTo>
                    <a:cubicBezTo>
                      <a:pt x="91330" y="33640"/>
                      <a:pt x="91463" y="33520"/>
                      <a:pt x="91599" y="33398"/>
                    </a:cubicBezTo>
                    <a:cubicBezTo>
                      <a:pt x="91605" y="33393"/>
                      <a:pt x="91610" y="33388"/>
                      <a:pt x="91616" y="33382"/>
                    </a:cubicBezTo>
                    <a:cubicBezTo>
                      <a:pt x="91767" y="33244"/>
                      <a:pt x="91919" y="33103"/>
                      <a:pt x="92072" y="32959"/>
                    </a:cubicBezTo>
                    <a:cubicBezTo>
                      <a:pt x="92114" y="32918"/>
                      <a:pt x="92158" y="32877"/>
                      <a:pt x="92200" y="32837"/>
                    </a:cubicBezTo>
                    <a:cubicBezTo>
                      <a:pt x="92326" y="32718"/>
                      <a:pt x="92452" y="32597"/>
                      <a:pt x="92579" y="32474"/>
                    </a:cubicBezTo>
                    <a:lnTo>
                      <a:pt x="92708" y="32349"/>
                    </a:lnTo>
                    <a:cubicBezTo>
                      <a:pt x="92864" y="32197"/>
                      <a:pt x="93019" y="32044"/>
                      <a:pt x="93177" y="31888"/>
                    </a:cubicBezTo>
                    <a:lnTo>
                      <a:pt x="93192" y="31873"/>
                    </a:lnTo>
                    <a:cubicBezTo>
                      <a:pt x="93409" y="31659"/>
                      <a:pt x="93627" y="31438"/>
                      <a:pt x="93846" y="31214"/>
                    </a:cubicBezTo>
                    <a:cubicBezTo>
                      <a:pt x="93910" y="31147"/>
                      <a:pt x="93975" y="31081"/>
                      <a:pt x="94039" y="31016"/>
                    </a:cubicBezTo>
                    <a:cubicBezTo>
                      <a:pt x="94200" y="30851"/>
                      <a:pt x="94361" y="30684"/>
                      <a:pt x="94523" y="30514"/>
                    </a:cubicBezTo>
                    <a:cubicBezTo>
                      <a:pt x="94597" y="30436"/>
                      <a:pt x="94672" y="30359"/>
                      <a:pt x="94746" y="30281"/>
                    </a:cubicBezTo>
                    <a:cubicBezTo>
                      <a:pt x="94914" y="30105"/>
                      <a:pt x="95081" y="29928"/>
                      <a:pt x="95249" y="29749"/>
                    </a:cubicBezTo>
                    <a:lnTo>
                      <a:pt x="95429" y="29558"/>
                    </a:lnTo>
                    <a:cubicBezTo>
                      <a:pt x="95654" y="29316"/>
                      <a:pt x="95882" y="29072"/>
                      <a:pt x="96113" y="28823"/>
                    </a:cubicBezTo>
                    <a:cubicBezTo>
                      <a:pt x="96120" y="28815"/>
                      <a:pt x="96126" y="28807"/>
                      <a:pt x="96135" y="28799"/>
                    </a:cubicBezTo>
                    <a:cubicBezTo>
                      <a:pt x="96178" y="28751"/>
                      <a:pt x="96224" y="28701"/>
                      <a:pt x="96270" y="28652"/>
                    </a:cubicBezTo>
                    <a:cubicBezTo>
                      <a:pt x="96442" y="28465"/>
                      <a:pt x="96616" y="28276"/>
                      <a:pt x="96791" y="28085"/>
                    </a:cubicBezTo>
                    <a:lnTo>
                      <a:pt x="97037" y="27816"/>
                    </a:lnTo>
                    <a:cubicBezTo>
                      <a:pt x="97187" y="27652"/>
                      <a:pt x="97339" y="27484"/>
                      <a:pt x="97491" y="27317"/>
                    </a:cubicBezTo>
                    <a:cubicBezTo>
                      <a:pt x="97576" y="27224"/>
                      <a:pt x="97662" y="27130"/>
                      <a:pt x="97748" y="27036"/>
                    </a:cubicBezTo>
                    <a:cubicBezTo>
                      <a:pt x="97909" y="26859"/>
                      <a:pt x="98071" y="26680"/>
                      <a:pt x="98232" y="26501"/>
                    </a:cubicBezTo>
                    <a:cubicBezTo>
                      <a:pt x="98305" y="26420"/>
                      <a:pt x="98378" y="26341"/>
                      <a:pt x="98450" y="26261"/>
                    </a:cubicBezTo>
                    <a:cubicBezTo>
                      <a:pt x="98677" y="26010"/>
                      <a:pt x="98903" y="25759"/>
                      <a:pt x="99133" y="25506"/>
                    </a:cubicBezTo>
                    <a:cubicBezTo>
                      <a:pt x="99412" y="25198"/>
                      <a:pt x="99692" y="24887"/>
                      <a:pt x="99976" y="24575"/>
                    </a:cubicBezTo>
                    <a:cubicBezTo>
                      <a:pt x="100055" y="24487"/>
                      <a:pt x="100136" y="24398"/>
                      <a:pt x="100216" y="24310"/>
                    </a:cubicBezTo>
                    <a:cubicBezTo>
                      <a:pt x="100423" y="24082"/>
                      <a:pt x="100629" y="23854"/>
                      <a:pt x="100838" y="23625"/>
                    </a:cubicBezTo>
                    <a:cubicBezTo>
                      <a:pt x="100942" y="23509"/>
                      <a:pt x="101049" y="23393"/>
                      <a:pt x="101154" y="23278"/>
                    </a:cubicBezTo>
                    <a:cubicBezTo>
                      <a:pt x="101340" y="23073"/>
                      <a:pt x="101526" y="22868"/>
                      <a:pt x="101715" y="22661"/>
                    </a:cubicBezTo>
                    <a:cubicBezTo>
                      <a:pt x="101835" y="22531"/>
                      <a:pt x="101959" y="22398"/>
                      <a:pt x="102079" y="22266"/>
                    </a:cubicBezTo>
                    <a:cubicBezTo>
                      <a:pt x="102255" y="22074"/>
                      <a:pt x="102430" y="21883"/>
                      <a:pt x="102608" y="21691"/>
                    </a:cubicBezTo>
                    <a:cubicBezTo>
                      <a:pt x="102663" y="21632"/>
                      <a:pt x="102718" y="21572"/>
                      <a:pt x="102773" y="21513"/>
                    </a:cubicBezTo>
                    <a:cubicBezTo>
                      <a:pt x="103060" y="21203"/>
                      <a:pt x="103350" y="20892"/>
                      <a:pt x="103642" y="20580"/>
                    </a:cubicBezTo>
                    <a:cubicBezTo>
                      <a:pt x="103756" y="20459"/>
                      <a:pt x="103872" y="20336"/>
                      <a:pt x="103986" y="20215"/>
                    </a:cubicBezTo>
                    <a:cubicBezTo>
                      <a:pt x="104228" y="19957"/>
                      <a:pt x="104472" y="19699"/>
                      <a:pt x="104718" y="19442"/>
                    </a:cubicBezTo>
                    <a:cubicBezTo>
                      <a:pt x="104841" y="19313"/>
                      <a:pt x="104965" y="19183"/>
                      <a:pt x="105090" y="19053"/>
                    </a:cubicBezTo>
                    <a:cubicBezTo>
                      <a:pt x="105351" y="18782"/>
                      <a:pt x="105614" y="18509"/>
                      <a:pt x="105879" y="18238"/>
                    </a:cubicBezTo>
                    <a:cubicBezTo>
                      <a:pt x="105982" y="18131"/>
                      <a:pt x="106085" y="18025"/>
                      <a:pt x="106190" y="17918"/>
                    </a:cubicBezTo>
                    <a:cubicBezTo>
                      <a:pt x="106556" y="17545"/>
                      <a:pt x="106925" y="17171"/>
                      <a:pt x="107299" y="16801"/>
                    </a:cubicBezTo>
                    <a:cubicBezTo>
                      <a:pt x="107593" y="16507"/>
                      <a:pt x="107890" y="16215"/>
                      <a:pt x="108188" y="15925"/>
                    </a:cubicBezTo>
                    <a:cubicBezTo>
                      <a:pt x="108268" y="15847"/>
                      <a:pt x="108349" y="15769"/>
                      <a:pt x="108430" y="15691"/>
                    </a:cubicBezTo>
                    <a:cubicBezTo>
                      <a:pt x="108654" y="15473"/>
                      <a:pt x="108881" y="15256"/>
                      <a:pt x="109109" y="15040"/>
                    </a:cubicBezTo>
                    <a:cubicBezTo>
                      <a:pt x="109213" y="14939"/>
                      <a:pt x="109319" y="14841"/>
                      <a:pt x="109424" y="14741"/>
                    </a:cubicBezTo>
                    <a:cubicBezTo>
                      <a:pt x="109639" y="14538"/>
                      <a:pt x="109856" y="14335"/>
                      <a:pt x="110074" y="14134"/>
                    </a:cubicBezTo>
                    <a:lnTo>
                      <a:pt x="110378" y="13854"/>
                    </a:lnTo>
                    <a:cubicBezTo>
                      <a:pt x="110672" y="13584"/>
                      <a:pt x="110968" y="13315"/>
                      <a:pt x="111266" y="13048"/>
                    </a:cubicBezTo>
                    <a:cubicBezTo>
                      <a:pt x="111318" y="13001"/>
                      <a:pt x="111372" y="12955"/>
                      <a:pt x="111425" y="12908"/>
                    </a:cubicBezTo>
                    <a:cubicBezTo>
                      <a:pt x="111704" y="12660"/>
                      <a:pt x="111985" y="12414"/>
                      <a:pt x="112268" y="12168"/>
                    </a:cubicBezTo>
                    <a:cubicBezTo>
                      <a:pt x="112320" y="12123"/>
                      <a:pt x="112374" y="12077"/>
                      <a:pt x="112427" y="12031"/>
                    </a:cubicBezTo>
                    <a:cubicBezTo>
                      <a:pt x="112738" y="11763"/>
                      <a:pt x="113052" y="11497"/>
                      <a:pt x="113368" y="11234"/>
                    </a:cubicBezTo>
                    <a:lnTo>
                      <a:pt x="113571" y="11067"/>
                    </a:lnTo>
                    <a:cubicBezTo>
                      <a:pt x="113896" y="10797"/>
                      <a:pt x="114223" y="10530"/>
                      <a:pt x="114555" y="10265"/>
                    </a:cubicBezTo>
                    <a:cubicBezTo>
                      <a:pt x="114892" y="9996"/>
                      <a:pt x="115231" y="9731"/>
                      <a:pt x="115574" y="9467"/>
                    </a:cubicBezTo>
                    <a:cubicBezTo>
                      <a:pt x="115586" y="9458"/>
                      <a:pt x="115597" y="9450"/>
                      <a:pt x="115608" y="9441"/>
                    </a:cubicBezTo>
                    <a:cubicBezTo>
                      <a:pt x="115955" y="9176"/>
                      <a:pt x="116304" y="8914"/>
                      <a:pt x="116656" y="8656"/>
                    </a:cubicBezTo>
                    <a:cubicBezTo>
                      <a:pt x="116687" y="8632"/>
                      <a:pt x="116717" y="8611"/>
                      <a:pt x="116748" y="8589"/>
                    </a:cubicBezTo>
                    <a:cubicBezTo>
                      <a:pt x="117082" y="8345"/>
                      <a:pt x="117420" y="8102"/>
                      <a:pt x="117760" y="7864"/>
                    </a:cubicBezTo>
                    <a:cubicBezTo>
                      <a:pt x="117802" y="7836"/>
                      <a:pt x="117841" y="7807"/>
                      <a:pt x="117883" y="7779"/>
                    </a:cubicBezTo>
                    <a:cubicBezTo>
                      <a:pt x="118192" y="7563"/>
                      <a:pt x="118503" y="7351"/>
                      <a:pt x="118816" y="7143"/>
                    </a:cubicBezTo>
                    <a:cubicBezTo>
                      <a:pt x="118858" y="7113"/>
                      <a:pt x="118903" y="7085"/>
                      <a:pt x="118945" y="7056"/>
                    </a:cubicBezTo>
                    <a:cubicBezTo>
                      <a:pt x="119260" y="6848"/>
                      <a:pt x="119575" y="6643"/>
                      <a:pt x="119893" y="6442"/>
                    </a:cubicBezTo>
                    <a:lnTo>
                      <a:pt x="120029" y="6357"/>
                    </a:lnTo>
                    <a:cubicBezTo>
                      <a:pt x="120330" y="6168"/>
                      <a:pt x="120633" y="5981"/>
                      <a:pt x="120939" y="5799"/>
                    </a:cubicBezTo>
                    <a:lnTo>
                      <a:pt x="121075" y="5717"/>
                    </a:lnTo>
                    <a:cubicBezTo>
                      <a:pt x="121383" y="5534"/>
                      <a:pt x="121691" y="5353"/>
                      <a:pt x="122003" y="5177"/>
                    </a:cubicBezTo>
                    <a:cubicBezTo>
                      <a:pt x="122047" y="5153"/>
                      <a:pt x="122090" y="5128"/>
                      <a:pt x="122133" y="5103"/>
                    </a:cubicBezTo>
                    <a:cubicBezTo>
                      <a:pt x="122444" y="4930"/>
                      <a:pt x="122755" y="4758"/>
                      <a:pt x="123070" y="4590"/>
                    </a:cubicBezTo>
                    <a:cubicBezTo>
                      <a:pt x="123106" y="4572"/>
                      <a:pt x="123140" y="4553"/>
                      <a:pt x="123177" y="4533"/>
                    </a:cubicBezTo>
                    <a:cubicBezTo>
                      <a:pt x="123501" y="4362"/>
                      <a:pt x="123827" y="4195"/>
                      <a:pt x="124155" y="4032"/>
                    </a:cubicBezTo>
                    <a:cubicBezTo>
                      <a:pt x="124275" y="3972"/>
                      <a:pt x="124394" y="3914"/>
                      <a:pt x="124514" y="3856"/>
                    </a:cubicBezTo>
                    <a:cubicBezTo>
                      <a:pt x="124552" y="3838"/>
                      <a:pt x="124590" y="3819"/>
                      <a:pt x="124629" y="3800"/>
                    </a:cubicBezTo>
                    <a:cubicBezTo>
                      <a:pt x="124711" y="3800"/>
                      <a:pt x="124791" y="3800"/>
                      <a:pt x="124872" y="3801"/>
                    </a:cubicBezTo>
                    <a:cubicBezTo>
                      <a:pt x="125013" y="3804"/>
                      <a:pt x="125154" y="3805"/>
                      <a:pt x="125296" y="3810"/>
                    </a:cubicBezTo>
                    <a:cubicBezTo>
                      <a:pt x="125502" y="3815"/>
                      <a:pt x="125708" y="3822"/>
                      <a:pt x="125916" y="3831"/>
                    </a:cubicBezTo>
                    <a:cubicBezTo>
                      <a:pt x="126045" y="3837"/>
                      <a:pt x="126171" y="3842"/>
                      <a:pt x="126300" y="3848"/>
                    </a:cubicBezTo>
                    <a:cubicBezTo>
                      <a:pt x="126531" y="3860"/>
                      <a:pt x="126763" y="3877"/>
                      <a:pt x="126995" y="3894"/>
                    </a:cubicBezTo>
                    <a:cubicBezTo>
                      <a:pt x="127108" y="3902"/>
                      <a:pt x="127219" y="3908"/>
                      <a:pt x="127331" y="3918"/>
                    </a:cubicBezTo>
                    <a:cubicBezTo>
                      <a:pt x="127377" y="3921"/>
                      <a:pt x="127425" y="3926"/>
                      <a:pt x="127472" y="3930"/>
                    </a:cubicBezTo>
                    <a:cubicBezTo>
                      <a:pt x="127717" y="3952"/>
                      <a:pt x="127962" y="3976"/>
                      <a:pt x="128209" y="4003"/>
                    </a:cubicBezTo>
                    <a:cubicBezTo>
                      <a:pt x="128267" y="4008"/>
                      <a:pt x="128324" y="4014"/>
                      <a:pt x="128382" y="4021"/>
                    </a:cubicBezTo>
                    <a:cubicBezTo>
                      <a:pt x="128660" y="4053"/>
                      <a:pt x="128939" y="4087"/>
                      <a:pt x="129218" y="4125"/>
                    </a:cubicBezTo>
                    <a:cubicBezTo>
                      <a:pt x="129275" y="4132"/>
                      <a:pt x="129333" y="4142"/>
                      <a:pt x="129392" y="4149"/>
                    </a:cubicBezTo>
                    <a:cubicBezTo>
                      <a:pt x="129619" y="4182"/>
                      <a:pt x="129846" y="4217"/>
                      <a:pt x="130074" y="4253"/>
                    </a:cubicBezTo>
                    <a:lnTo>
                      <a:pt x="130339" y="4296"/>
                    </a:lnTo>
                    <a:cubicBezTo>
                      <a:pt x="130633" y="4345"/>
                      <a:pt x="130925" y="4397"/>
                      <a:pt x="131221" y="4454"/>
                    </a:cubicBezTo>
                    <a:lnTo>
                      <a:pt x="147070" y="731"/>
                    </a:lnTo>
                    <a:cubicBezTo>
                      <a:pt x="146744" y="663"/>
                      <a:pt x="146418" y="601"/>
                      <a:pt x="146095" y="544"/>
                    </a:cubicBezTo>
                    <a:cubicBezTo>
                      <a:pt x="145987" y="524"/>
                      <a:pt x="145882" y="509"/>
                      <a:pt x="145774" y="490"/>
                    </a:cubicBezTo>
                    <a:cubicBezTo>
                      <a:pt x="145567" y="456"/>
                      <a:pt x="145360" y="420"/>
                      <a:pt x="145156" y="389"/>
                    </a:cubicBezTo>
                    <a:cubicBezTo>
                      <a:pt x="145146" y="386"/>
                      <a:pt x="145134" y="385"/>
                      <a:pt x="145122" y="384"/>
                    </a:cubicBezTo>
                    <a:lnTo>
                      <a:pt x="145041" y="373"/>
                    </a:lnTo>
                    <a:cubicBezTo>
                      <a:pt x="144772" y="332"/>
                      <a:pt x="144503" y="297"/>
                      <a:pt x="144236" y="264"/>
                    </a:cubicBezTo>
                    <a:cubicBezTo>
                      <a:pt x="144180" y="256"/>
                      <a:pt x="144124" y="249"/>
                      <a:pt x="144070" y="243"/>
                    </a:cubicBezTo>
                    <a:cubicBezTo>
                      <a:pt x="143791" y="209"/>
                      <a:pt x="143514" y="179"/>
                      <a:pt x="143236" y="153"/>
                    </a:cubicBezTo>
                    <a:lnTo>
                      <a:pt x="143068" y="137"/>
                    </a:lnTo>
                    <a:cubicBezTo>
                      <a:pt x="142969" y="129"/>
                      <a:pt x="142867" y="118"/>
                      <a:pt x="142766" y="110"/>
                    </a:cubicBezTo>
                    <a:cubicBezTo>
                      <a:pt x="142684" y="104"/>
                      <a:pt x="142603" y="101"/>
                      <a:pt x="142522" y="94"/>
                    </a:cubicBezTo>
                    <a:cubicBezTo>
                      <a:pt x="142327" y="80"/>
                      <a:pt x="142133" y="67"/>
                      <a:pt x="141939" y="56"/>
                    </a:cubicBezTo>
                    <a:cubicBezTo>
                      <a:pt x="141797" y="48"/>
                      <a:pt x="141656" y="41"/>
                      <a:pt x="141513" y="33"/>
                    </a:cubicBezTo>
                    <a:cubicBezTo>
                      <a:pt x="141319" y="25"/>
                      <a:pt x="141126" y="18"/>
                      <a:pt x="140932" y="12"/>
                    </a:cubicBezTo>
                    <a:cubicBezTo>
                      <a:pt x="140846" y="10"/>
                      <a:pt x="140759" y="5"/>
                      <a:pt x="140672" y="4"/>
                    </a:cubicBezTo>
                    <a:cubicBezTo>
                      <a:pt x="140645" y="3"/>
                      <a:pt x="140617" y="3"/>
                      <a:pt x="140590" y="3"/>
                    </a:cubicBezTo>
                    <a:cubicBezTo>
                      <a:pt x="140563" y="3"/>
                      <a:pt x="140536" y="3"/>
                      <a:pt x="140509" y="2"/>
                    </a:cubicBezTo>
                    <a:cubicBezTo>
                      <a:pt x="140345" y="0"/>
                      <a:pt x="140180" y="0"/>
                      <a:pt x="1400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-3135272" y="1478650"/>
                <a:ext cx="2072478" cy="575953"/>
              </a:xfrm>
              <a:custGeom>
                <a:rect b="b" l="l" r="r" t="t"/>
                <a:pathLst>
                  <a:path extrusionOk="0" h="8836" w="31795">
                    <a:moveTo>
                      <a:pt x="5" y="1574"/>
                    </a:moveTo>
                    <a:lnTo>
                      <a:pt x="5" y="1574"/>
                    </a:lnTo>
                    <a:cubicBezTo>
                      <a:pt x="3" y="1574"/>
                      <a:pt x="2" y="1575"/>
                      <a:pt x="1" y="1575"/>
                    </a:cubicBezTo>
                    <a:lnTo>
                      <a:pt x="5" y="1574"/>
                    </a:lnTo>
                    <a:close/>
                    <a:moveTo>
                      <a:pt x="8202" y="1"/>
                    </a:moveTo>
                    <a:cubicBezTo>
                      <a:pt x="7235" y="1"/>
                      <a:pt x="6257" y="105"/>
                      <a:pt x="5270" y="336"/>
                    </a:cubicBezTo>
                    <a:lnTo>
                      <a:pt x="5" y="1574"/>
                    </a:lnTo>
                    <a:lnTo>
                      <a:pt x="5" y="1574"/>
                    </a:lnTo>
                    <a:cubicBezTo>
                      <a:pt x="992" y="1342"/>
                      <a:pt x="1969" y="1238"/>
                      <a:pt x="2935" y="1238"/>
                    </a:cubicBezTo>
                    <a:cubicBezTo>
                      <a:pt x="7359" y="1238"/>
                      <a:pt x="11551" y="3412"/>
                      <a:pt x="15401" y="5407"/>
                    </a:cubicBezTo>
                    <a:cubicBezTo>
                      <a:pt x="18863" y="7202"/>
                      <a:pt x="22016" y="8836"/>
                      <a:pt x="24922" y="8836"/>
                    </a:cubicBezTo>
                    <a:cubicBezTo>
                      <a:pt x="25465" y="8836"/>
                      <a:pt x="25999" y="8779"/>
                      <a:pt x="26525" y="8655"/>
                    </a:cubicBezTo>
                    <a:lnTo>
                      <a:pt x="31795" y="7418"/>
                    </a:lnTo>
                    <a:lnTo>
                      <a:pt x="31795" y="7418"/>
                    </a:lnTo>
                    <a:cubicBezTo>
                      <a:pt x="31269" y="7541"/>
                      <a:pt x="30734" y="7598"/>
                      <a:pt x="30192" y="7598"/>
                    </a:cubicBezTo>
                    <a:cubicBezTo>
                      <a:pt x="27284" y="7598"/>
                      <a:pt x="24132" y="5965"/>
                      <a:pt x="20670" y="4170"/>
                    </a:cubicBezTo>
                    <a:cubicBezTo>
                      <a:pt x="16820" y="2174"/>
                      <a:pt x="12626" y="1"/>
                      <a:pt x="8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-3481391" y="1559281"/>
                <a:ext cx="2075085" cy="576604"/>
              </a:xfrm>
              <a:custGeom>
                <a:rect b="b" l="l" r="r" t="t"/>
                <a:pathLst>
                  <a:path extrusionOk="0" h="8846" w="31835">
                    <a:moveTo>
                      <a:pt x="8244" y="1"/>
                    </a:moveTo>
                    <a:cubicBezTo>
                      <a:pt x="7277" y="1"/>
                      <a:pt x="6299" y="105"/>
                      <a:pt x="5311" y="337"/>
                    </a:cubicBezTo>
                    <a:lnTo>
                      <a:pt x="0" y="1584"/>
                    </a:lnTo>
                    <a:cubicBezTo>
                      <a:pt x="988" y="1352"/>
                      <a:pt x="1966" y="1248"/>
                      <a:pt x="2934" y="1248"/>
                    </a:cubicBezTo>
                    <a:cubicBezTo>
                      <a:pt x="7358" y="1248"/>
                      <a:pt x="11550" y="3421"/>
                      <a:pt x="15401" y="5418"/>
                    </a:cubicBezTo>
                    <a:cubicBezTo>
                      <a:pt x="18861" y="7212"/>
                      <a:pt x="22014" y="8846"/>
                      <a:pt x="24920" y="8846"/>
                    </a:cubicBezTo>
                    <a:cubicBezTo>
                      <a:pt x="25464" y="8846"/>
                      <a:pt x="25998" y="8789"/>
                      <a:pt x="26524" y="8665"/>
                    </a:cubicBezTo>
                    <a:lnTo>
                      <a:pt x="31835" y="7417"/>
                    </a:lnTo>
                    <a:lnTo>
                      <a:pt x="31835" y="7417"/>
                    </a:lnTo>
                    <a:cubicBezTo>
                      <a:pt x="31309" y="7541"/>
                      <a:pt x="30775" y="7598"/>
                      <a:pt x="30232" y="7598"/>
                    </a:cubicBezTo>
                    <a:cubicBezTo>
                      <a:pt x="27325" y="7598"/>
                      <a:pt x="24173" y="5964"/>
                      <a:pt x="20711" y="4169"/>
                    </a:cubicBezTo>
                    <a:cubicBezTo>
                      <a:pt x="16861" y="2174"/>
                      <a:pt x="12668" y="1"/>
                      <a:pt x="8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-3824772" y="1640629"/>
                <a:ext cx="2072347" cy="575953"/>
              </a:xfrm>
              <a:custGeom>
                <a:rect b="b" l="l" r="r" t="t"/>
                <a:pathLst>
                  <a:path extrusionOk="0" h="8836" w="31793">
                    <a:moveTo>
                      <a:pt x="3" y="1574"/>
                    </a:moveTo>
                    <a:cubicBezTo>
                      <a:pt x="2" y="1574"/>
                      <a:pt x="1" y="1575"/>
                      <a:pt x="0" y="1575"/>
                    </a:cubicBezTo>
                    <a:lnTo>
                      <a:pt x="3" y="1574"/>
                    </a:lnTo>
                    <a:close/>
                    <a:moveTo>
                      <a:pt x="8200" y="1"/>
                    </a:moveTo>
                    <a:cubicBezTo>
                      <a:pt x="7233" y="1"/>
                      <a:pt x="6256" y="105"/>
                      <a:pt x="5268" y="336"/>
                    </a:cubicBezTo>
                    <a:lnTo>
                      <a:pt x="3" y="1574"/>
                    </a:lnTo>
                    <a:lnTo>
                      <a:pt x="3" y="1574"/>
                    </a:lnTo>
                    <a:cubicBezTo>
                      <a:pt x="991" y="1342"/>
                      <a:pt x="1969" y="1238"/>
                      <a:pt x="2935" y="1238"/>
                    </a:cubicBezTo>
                    <a:cubicBezTo>
                      <a:pt x="7359" y="1238"/>
                      <a:pt x="11551" y="3411"/>
                      <a:pt x="15401" y="5407"/>
                    </a:cubicBezTo>
                    <a:cubicBezTo>
                      <a:pt x="18862" y="7201"/>
                      <a:pt x="22015" y="8836"/>
                      <a:pt x="24922" y="8836"/>
                    </a:cubicBezTo>
                    <a:cubicBezTo>
                      <a:pt x="25465" y="8836"/>
                      <a:pt x="25998" y="8779"/>
                      <a:pt x="26524" y="8655"/>
                    </a:cubicBezTo>
                    <a:lnTo>
                      <a:pt x="31792" y="7417"/>
                    </a:lnTo>
                    <a:lnTo>
                      <a:pt x="31792" y="7417"/>
                    </a:lnTo>
                    <a:cubicBezTo>
                      <a:pt x="31266" y="7541"/>
                      <a:pt x="30731" y="7598"/>
                      <a:pt x="30188" y="7598"/>
                    </a:cubicBezTo>
                    <a:cubicBezTo>
                      <a:pt x="27281" y="7598"/>
                      <a:pt x="24129" y="5965"/>
                      <a:pt x="20669" y="4170"/>
                    </a:cubicBezTo>
                    <a:cubicBezTo>
                      <a:pt x="16818" y="2174"/>
                      <a:pt x="12624" y="1"/>
                      <a:pt x="8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-3824772" y="1416203"/>
                <a:ext cx="2761978" cy="839877"/>
              </a:xfrm>
              <a:custGeom>
                <a:rect b="b" l="l" r="r" t="t"/>
                <a:pathLst>
                  <a:path extrusionOk="0" h="12885" w="42373">
                    <a:moveTo>
                      <a:pt x="0" y="5019"/>
                    </a:moveTo>
                    <a:cubicBezTo>
                      <a:pt x="5508" y="3723"/>
                      <a:pt x="10709" y="6418"/>
                      <a:pt x="15401" y="8851"/>
                    </a:cubicBezTo>
                    <a:cubicBezTo>
                      <a:pt x="19508" y="10980"/>
                      <a:pt x="23182" y="12884"/>
                      <a:pt x="26524" y="12099"/>
                    </a:cubicBezTo>
                    <a:lnTo>
                      <a:pt x="31792" y="10861"/>
                    </a:lnTo>
                    <a:lnTo>
                      <a:pt x="37103" y="9613"/>
                    </a:lnTo>
                    <a:lnTo>
                      <a:pt x="42373" y="8375"/>
                    </a:lnTo>
                    <a:cubicBezTo>
                      <a:pt x="39028" y="9160"/>
                      <a:pt x="35357" y="7258"/>
                      <a:pt x="31248" y="5128"/>
                    </a:cubicBezTo>
                    <a:cubicBezTo>
                      <a:pt x="26556" y="2696"/>
                      <a:pt x="21356" y="1"/>
                      <a:pt x="15848" y="1294"/>
                    </a:cubicBezTo>
                    <a:lnTo>
                      <a:pt x="10579" y="2533"/>
                    </a:lnTo>
                    <a:lnTo>
                      <a:pt x="5268" y="3780"/>
                    </a:ln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3"/>
              <p:cNvSpPr/>
              <p:nvPr/>
            </p:nvSpPr>
            <p:spPr>
              <a:xfrm>
                <a:off x="-1402004" y="558990"/>
                <a:ext cx="1222693" cy="1492027"/>
              </a:xfrm>
              <a:custGeom>
                <a:rect b="b" l="l" r="r" t="t"/>
                <a:pathLst>
                  <a:path extrusionOk="0" h="22890" w="18758">
                    <a:moveTo>
                      <a:pt x="18758" y="0"/>
                    </a:moveTo>
                    <a:lnTo>
                      <a:pt x="13489" y="1238"/>
                    </a:lnTo>
                    <a:cubicBezTo>
                      <a:pt x="13387" y="1261"/>
                      <a:pt x="13286" y="1288"/>
                      <a:pt x="13184" y="1319"/>
                    </a:cubicBezTo>
                    <a:cubicBezTo>
                      <a:pt x="12432" y="1547"/>
                      <a:pt x="11793" y="1890"/>
                      <a:pt x="11245" y="2328"/>
                    </a:cubicBezTo>
                    <a:cubicBezTo>
                      <a:pt x="8988" y="4129"/>
                      <a:pt x="8262" y="7535"/>
                      <a:pt x="7503" y="11100"/>
                    </a:cubicBezTo>
                    <a:cubicBezTo>
                      <a:pt x="6663" y="15039"/>
                      <a:pt x="5796" y="19115"/>
                      <a:pt x="2811" y="21496"/>
                    </a:cubicBezTo>
                    <a:cubicBezTo>
                      <a:pt x="1908" y="22216"/>
                      <a:pt x="972" y="22661"/>
                      <a:pt x="8" y="22888"/>
                    </a:cubicBezTo>
                    <a:lnTo>
                      <a:pt x="8" y="22888"/>
                    </a:lnTo>
                    <a:lnTo>
                      <a:pt x="5269" y="21653"/>
                    </a:lnTo>
                    <a:cubicBezTo>
                      <a:pt x="6237" y="21425"/>
                      <a:pt x="7174" y="20980"/>
                      <a:pt x="8080" y="20257"/>
                    </a:cubicBezTo>
                    <a:cubicBezTo>
                      <a:pt x="11065" y="17876"/>
                      <a:pt x="11932" y="13801"/>
                      <a:pt x="12772" y="9861"/>
                    </a:cubicBezTo>
                    <a:cubicBezTo>
                      <a:pt x="13531" y="6297"/>
                      <a:pt x="14257" y="2892"/>
                      <a:pt x="16514" y="1090"/>
                    </a:cubicBezTo>
                    <a:cubicBezTo>
                      <a:pt x="17064" y="652"/>
                      <a:pt x="17702" y="309"/>
                      <a:pt x="18454" y="82"/>
                    </a:cubicBezTo>
                    <a:cubicBezTo>
                      <a:pt x="18555" y="51"/>
                      <a:pt x="18657" y="24"/>
                      <a:pt x="18758" y="0"/>
                    </a:cubicBezTo>
                    <a:close/>
                    <a:moveTo>
                      <a:pt x="8" y="22888"/>
                    </a:moveTo>
                    <a:lnTo>
                      <a:pt x="0" y="22890"/>
                    </a:lnTo>
                    <a:cubicBezTo>
                      <a:pt x="3" y="22889"/>
                      <a:pt x="6" y="22889"/>
                      <a:pt x="8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-1748188" y="639621"/>
                <a:ext cx="1225431" cy="1492810"/>
              </a:xfrm>
              <a:custGeom>
                <a:rect b="b" l="l" r="r" t="t"/>
                <a:pathLst>
                  <a:path extrusionOk="0" h="22902" w="18800">
                    <a:moveTo>
                      <a:pt x="18800" y="0"/>
                    </a:moveTo>
                    <a:cubicBezTo>
                      <a:pt x="18798" y="1"/>
                      <a:pt x="18797" y="1"/>
                      <a:pt x="18795" y="1"/>
                    </a:cubicBezTo>
                    <a:lnTo>
                      <a:pt x="18795" y="1"/>
                    </a:lnTo>
                    <a:lnTo>
                      <a:pt x="18800" y="0"/>
                    </a:lnTo>
                    <a:close/>
                    <a:moveTo>
                      <a:pt x="18795" y="1"/>
                    </a:moveTo>
                    <a:lnTo>
                      <a:pt x="13489" y="1249"/>
                    </a:lnTo>
                    <a:cubicBezTo>
                      <a:pt x="13387" y="1272"/>
                      <a:pt x="13286" y="1300"/>
                      <a:pt x="13185" y="1331"/>
                    </a:cubicBezTo>
                    <a:cubicBezTo>
                      <a:pt x="12432" y="1557"/>
                      <a:pt x="11794" y="1902"/>
                      <a:pt x="11245" y="2339"/>
                    </a:cubicBezTo>
                    <a:cubicBezTo>
                      <a:pt x="8987" y="4140"/>
                      <a:pt x="8262" y="7546"/>
                      <a:pt x="7503" y="11111"/>
                    </a:cubicBezTo>
                    <a:cubicBezTo>
                      <a:pt x="6664" y="15050"/>
                      <a:pt x="5795" y="19125"/>
                      <a:pt x="2811" y="21506"/>
                    </a:cubicBezTo>
                    <a:cubicBezTo>
                      <a:pt x="1905" y="22229"/>
                      <a:pt x="967" y="22674"/>
                      <a:pt x="1" y="22902"/>
                    </a:cubicBezTo>
                    <a:lnTo>
                      <a:pt x="5311" y="21653"/>
                    </a:lnTo>
                    <a:cubicBezTo>
                      <a:pt x="6278" y="21427"/>
                      <a:pt x="7216" y="20981"/>
                      <a:pt x="8122" y="20259"/>
                    </a:cubicBezTo>
                    <a:cubicBezTo>
                      <a:pt x="11107" y="17878"/>
                      <a:pt x="11974" y="13802"/>
                      <a:pt x="12814" y="9862"/>
                    </a:cubicBezTo>
                    <a:cubicBezTo>
                      <a:pt x="13573" y="6298"/>
                      <a:pt x="14299" y="2893"/>
                      <a:pt x="16556" y="1090"/>
                    </a:cubicBezTo>
                    <a:cubicBezTo>
                      <a:pt x="17104" y="652"/>
                      <a:pt x="17745" y="310"/>
                      <a:pt x="18495" y="82"/>
                    </a:cubicBezTo>
                    <a:cubicBezTo>
                      <a:pt x="18596" y="52"/>
                      <a:pt x="18695" y="25"/>
                      <a:pt x="18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-2091569" y="721034"/>
                <a:ext cx="1222628" cy="1492027"/>
              </a:xfrm>
              <a:custGeom>
                <a:rect b="b" l="l" r="r" t="t"/>
                <a:pathLst>
                  <a:path extrusionOk="0" h="22890" w="18757">
                    <a:moveTo>
                      <a:pt x="18757" y="0"/>
                    </a:moveTo>
                    <a:cubicBezTo>
                      <a:pt x="18756" y="0"/>
                      <a:pt x="18755" y="1"/>
                      <a:pt x="18753" y="1"/>
                    </a:cubicBezTo>
                    <a:lnTo>
                      <a:pt x="18753" y="1"/>
                    </a:lnTo>
                    <a:lnTo>
                      <a:pt x="18757" y="0"/>
                    </a:lnTo>
                    <a:close/>
                    <a:moveTo>
                      <a:pt x="18753" y="1"/>
                    </a:moveTo>
                    <a:lnTo>
                      <a:pt x="13489" y="1239"/>
                    </a:lnTo>
                    <a:cubicBezTo>
                      <a:pt x="13387" y="1261"/>
                      <a:pt x="13286" y="1288"/>
                      <a:pt x="13185" y="1320"/>
                    </a:cubicBezTo>
                    <a:cubicBezTo>
                      <a:pt x="12432" y="1547"/>
                      <a:pt x="11794" y="1890"/>
                      <a:pt x="11245" y="2328"/>
                    </a:cubicBezTo>
                    <a:cubicBezTo>
                      <a:pt x="8987" y="4131"/>
                      <a:pt x="8262" y="7535"/>
                      <a:pt x="7502" y="11100"/>
                    </a:cubicBezTo>
                    <a:cubicBezTo>
                      <a:pt x="6664" y="15039"/>
                      <a:pt x="5795" y="19115"/>
                      <a:pt x="2811" y="21496"/>
                    </a:cubicBezTo>
                    <a:cubicBezTo>
                      <a:pt x="1908" y="22216"/>
                      <a:pt x="973" y="22661"/>
                      <a:pt x="9" y="22888"/>
                    </a:cubicBezTo>
                    <a:lnTo>
                      <a:pt x="9" y="22888"/>
                    </a:lnTo>
                    <a:lnTo>
                      <a:pt x="5269" y="21653"/>
                    </a:lnTo>
                    <a:cubicBezTo>
                      <a:pt x="6235" y="21425"/>
                      <a:pt x="7173" y="20980"/>
                      <a:pt x="8079" y="20257"/>
                    </a:cubicBezTo>
                    <a:cubicBezTo>
                      <a:pt x="11063" y="17876"/>
                      <a:pt x="11932" y="13801"/>
                      <a:pt x="12771" y="9862"/>
                    </a:cubicBezTo>
                    <a:cubicBezTo>
                      <a:pt x="13530" y="6297"/>
                      <a:pt x="14255" y="2892"/>
                      <a:pt x="16513" y="1090"/>
                    </a:cubicBezTo>
                    <a:cubicBezTo>
                      <a:pt x="17062" y="652"/>
                      <a:pt x="17700" y="309"/>
                      <a:pt x="18453" y="82"/>
                    </a:cubicBezTo>
                    <a:cubicBezTo>
                      <a:pt x="18553" y="51"/>
                      <a:pt x="18653" y="25"/>
                      <a:pt x="18753" y="1"/>
                    </a:cubicBezTo>
                    <a:close/>
                    <a:moveTo>
                      <a:pt x="9" y="22888"/>
                    </a:moveTo>
                    <a:lnTo>
                      <a:pt x="1" y="22890"/>
                    </a:lnTo>
                    <a:cubicBezTo>
                      <a:pt x="4" y="22889"/>
                      <a:pt x="6" y="22889"/>
                      <a:pt x="9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-2091569" y="559053"/>
                <a:ext cx="1912259" cy="1654071"/>
              </a:xfrm>
              <a:custGeom>
                <a:rect b="b" l="l" r="r" t="t"/>
                <a:pathLst>
                  <a:path extrusionOk="0" h="25376" w="29337">
                    <a:moveTo>
                      <a:pt x="5269" y="24139"/>
                    </a:moveTo>
                    <a:lnTo>
                      <a:pt x="1" y="25376"/>
                    </a:lnTo>
                    <a:cubicBezTo>
                      <a:pt x="967" y="25150"/>
                      <a:pt x="1905" y="24704"/>
                      <a:pt x="2811" y="23982"/>
                    </a:cubicBezTo>
                    <a:cubicBezTo>
                      <a:pt x="5795" y="21601"/>
                      <a:pt x="6664" y="17525"/>
                      <a:pt x="7502" y="13586"/>
                    </a:cubicBezTo>
                    <a:cubicBezTo>
                      <a:pt x="8262" y="10021"/>
                      <a:pt x="8987" y="6617"/>
                      <a:pt x="11245" y="4813"/>
                    </a:cubicBezTo>
                    <a:cubicBezTo>
                      <a:pt x="11794" y="4375"/>
                      <a:pt x="12432" y="4033"/>
                      <a:pt x="13185" y="3806"/>
                    </a:cubicBezTo>
                    <a:cubicBezTo>
                      <a:pt x="13286" y="3774"/>
                      <a:pt x="13387" y="3747"/>
                      <a:pt x="13489" y="3724"/>
                    </a:cubicBezTo>
                    <a:lnTo>
                      <a:pt x="18757" y="2486"/>
                    </a:lnTo>
                    <a:lnTo>
                      <a:pt x="24068" y="1237"/>
                    </a:lnTo>
                    <a:lnTo>
                      <a:pt x="29337" y="0"/>
                    </a:lnTo>
                    <a:cubicBezTo>
                      <a:pt x="29236" y="23"/>
                      <a:pt x="29134" y="51"/>
                      <a:pt x="29033" y="82"/>
                    </a:cubicBezTo>
                    <a:cubicBezTo>
                      <a:pt x="28281" y="308"/>
                      <a:pt x="27643" y="653"/>
                      <a:pt x="27093" y="1090"/>
                    </a:cubicBezTo>
                    <a:cubicBezTo>
                      <a:pt x="24836" y="2891"/>
                      <a:pt x="24110" y="6297"/>
                      <a:pt x="23351" y="9861"/>
                    </a:cubicBezTo>
                    <a:cubicBezTo>
                      <a:pt x="22511" y="13801"/>
                      <a:pt x="21644" y="17876"/>
                      <a:pt x="18659" y="20257"/>
                    </a:cubicBezTo>
                    <a:cubicBezTo>
                      <a:pt x="17753" y="20980"/>
                      <a:pt x="16816" y="21425"/>
                      <a:pt x="15848" y="21653"/>
                    </a:cubicBezTo>
                    <a:lnTo>
                      <a:pt x="10579" y="22890"/>
                    </a:lnTo>
                    <a:cubicBezTo>
                      <a:pt x="10700" y="22862"/>
                      <a:pt x="10821" y="22831"/>
                      <a:pt x="10940" y="22794"/>
                    </a:cubicBezTo>
                    <a:cubicBezTo>
                      <a:pt x="11180" y="22724"/>
                      <a:pt x="11418" y="22639"/>
                      <a:pt x="11654" y="22539"/>
                    </a:cubicBezTo>
                    <a:cubicBezTo>
                      <a:pt x="11418" y="22639"/>
                      <a:pt x="11180" y="22723"/>
                      <a:pt x="10940" y="22794"/>
                    </a:cubicBezTo>
                    <a:cubicBezTo>
                      <a:pt x="10821" y="22830"/>
                      <a:pt x="10700" y="22862"/>
                      <a:pt x="10579" y="22890"/>
                    </a:cubicBez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-525234" y="540609"/>
                <a:ext cx="1984416" cy="798551"/>
              </a:xfrm>
              <a:custGeom>
                <a:rect b="b" l="l" r="r" t="t"/>
                <a:pathLst>
                  <a:path extrusionOk="0" h="12251" w="30444">
                    <a:moveTo>
                      <a:pt x="6420" y="1"/>
                    </a:moveTo>
                    <a:cubicBezTo>
                      <a:pt x="6035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2" y="1281"/>
                      <a:pt x="766" y="1239"/>
                      <a:pt x="1151" y="1239"/>
                    </a:cubicBezTo>
                    <a:cubicBezTo>
                      <a:pt x="4014" y="1239"/>
                      <a:pt x="6962" y="3573"/>
                      <a:pt x="10057" y="6026"/>
                    </a:cubicBezTo>
                    <a:cubicBezTo>
                      <a:pt x="13791" y="8983"/>
                      <a:pt x="17917" y="12251"/>
                      <a:pt x="22723" y="12251"/>
                    </a:cubicBezTo>
                    <a:cubicBezTo>
                      <a:pt x="23521" y="12251"/>
                      <a:pt x="24338" y="12161"/>
                      <a:pt x="25175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2"/>
                      <a:pt x="28790" y="11013"/>
                      <a:pt x="27992" y="11013"/>
                    </a:cubicBezTo>
                    <a:cubicBezTo>
                      <a:pt x="23187" y="11013"/>
                      <a:pt x="19062" y="7745"/>
                      <a:pt x="15327" y="4787"/>
                    </a:cubicBezTo>
                    <a:cubicBezTo>
                      <a:pt x="12231" y="2336"/>
                      <a:pt x="9283" y="1"/>
                      <a:pt x="6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>
                <a:off x="-871483" y="621305"/>
                <a:ext cx="1987219" cy="799203"/>
              </a:xfrm>
              <a:custGeom>
                <a:rect b="b" l="l" r="r" t="t"/>
                <a:pathLst>
                  <a:path extrusionOk="0" h="12261" w="30487">
                    <a:moveTo>
                      <a:pt x="30487" y="10726"/>
                    </a:move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30486" y="10726"/>
                      <a:pt x="30486" y="10726"/>
                      <a:pt x="30487" y="10726"/>
                    </a:cubicBezTo>
                    <a:close/>
                    <a:moveTo>
                      <a:pt x="6462" y="1"/>
                    </a:moveTo>
                    <a:cubicBezTo>
                      <a:pt x="6077" y="1"/>
                      <a:pt x="5693" y="43"/>
                      <a:pt x="5311" y="133"/>
                    </a:cubicBezTo>
                    <a:lnTo>
                      <a:pt x="1" y="1381"/>
                    </a:lnTo>
                    <a:cubicBezTo>
                      <a:pt x="383" y="1291"/>
                      <a:pt x="766" y="1249"/>
                      <a:pt x="1152" y="1249"/>
                    </a:cubicBezTo>
                    <a:cubicBezTo>
                      <a:pt x="4016" y="1249"/>
                      <a:pt x="6964" y="3583"/>
                      <a:pt x="10058" y="6035"/>
                    </a:cubicBezTo>
                    <a:cubicBezTo>
                      <a:pt x="13792" y="8993"/>
                      <a:pt x="17918" y="12261"/>
                      <a:pt x="22724" y="12261"/>
                    </a:cubicBezTo>
                    <a:cubicBezTo>
                      <a:pt x="23522" y="12261"/>
                      <a:pt x="24339" y="12171"/>
                      <a:pt x="25176" y="11974"/>
                    </a:cubicBez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29650" y="10923"/>
                      <a:pt x="28833" y="11013"/>
                      <a:pt x="28036" y="11013"/>
                    </a:cubicBezTo>
                    <a:cubicBezTo>
                      <a:pt x="23231" y="11013"/>
                      <a:pt x="19105" y="7745"/>
                      <a:pt x="15369" y="4786"/>
                    </a:cubicBezTo>
                    <a:cubicBezTo>
                      <a:pt x="12274" y="2336"/>
                      <a:pt x="9326" y="1"/>
                      <a:pt x="64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3"/>
              <p:cNvSpPr/>
              <p:nvPr/>
            </p:nvSpPr>
            <p:spPr>
              <a:xfrm>
                <a:off x="-1214865" y="702653"/>
                <a:ext cx="1984481" cy="798551"/>
              </a:xfrm>
              <a:custGeom>
                <a:rect b="b" l="l" r="r" t="t"/>
                <a:pathLst>
                  <a:path extrusionOk="0" h="12251" w="30445">
                    <a:moveTo>
                      <a:pt x="6419" y="1"/>
                    </a:moveTo>
                    <a:cubicBezTo>
                      <a:pt x="6034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3" y="1281"/>
                      <a:pt x="766" y="1239"/>
                      <a:pt x="1152" y="1239"/>
                    </a:cubicBezTo>
                    <a:cubicBezTo>
                      <a:pt x="4016" y="1239"/>
                      <a:pt x="6964" y="3573"/>
                      <a:pt x="10058" y="6026"/>
                    </a:cubicBezTo>
                    <a:cubicBezTo>
                      <a:pt x="13792" y="8983"/>
                      <a:pt x="17919" y="12251"/>
                      <a:pt x="22724" y="12251"/>
                    </a:cubicBezTo>
                    <a:cubicBezTo>
                      <a:pt x="23522" y="12251"/>
                      <a:pt x="24339" y="12161"/>
                      <a:pt x="25176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3"/>
                      <a:pt x="28790" y="11013"/>
                      <a:pt x="27992" y="11013"/>
                    </a:cubicBezTo>
                    <a:cubicBezTo>
                      <a:pt x="23187" y="11013"/>
                      <a:pt x="19061" y="7745"/>
                      <a:pt x="15326" y="4787"/>
                    </a:cubicBezTo>
                    <a:cubicBezTo>
                      <a:pt x="12231" y="2336"/>
                      <a:pt x="9283" y="1"/>
                      <a:pt x="6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>
                <a:off x="-1214865" y="499867"/>
                <a:ext cx="2674047" cy="1072708"/>
              </a:xfrm>
              <a:custGeom>
                <a:rect b="b" l="l" r="r" t="t"/>
                <a:pathLst>
                  <a:path extrusionOk="0" h="16457" w="41024">
                    <a:moveTo>
                      <a:pt x="0" y="4483"/>
                    </a:moveTo>
                    <a:lnTo>
                      <a:pt x="5269" y="3245"/>
                    </a:lnTo>
                    <a:lnTo>
                      <a:pt x="10580" y="1997"/>
                    </a:lnTo>
                    <a:lnTo>
                      <a:pt x="15849" y="759"/>
                    </a:lnTo>
                    <a:cubicBezTo>
                      <a:pt x="19073" y="1"/>
                      <a:pt x="22395" y="2631"/>
                      <a:pt x="25907" y="5413"/>
                    </a:cubicBezTo>
                    <a:cubicBezTo>
                      <a:pt x="30261" y="8863"/>
                      <a:pt x="35147" y="12732"/>
                      <a:pt x="41024" y="11352"/>
                    </a:cubicBezTo>
                    <a:lnTo>
                      <a:pt x="35755" y="12590"/>
                    </a:lnTo>
                    <a:lnTo>
                      <a:pt x="30444" y="13838"/>
                    </a:lnTo>
                    <a:cubicBezTo>
                      <a:pt x="29893" y="13968"/>
                      <a:pt x="29351" y="14051"/>
                      <a:pt x="28816" y="14092"/>
                    </a:cubicBezTo>
                    <a:cubicBezTo>
                      <a:pt x="28461" y="14120"/>
                      <a:pt x="28108" y="14131"/>
                      <a:pt x="27761" y="14122"/>
                    </a:cubicBezTo>
                    <a:cubicBezTo>
                      <a:pt x="28110" y="14131"/>
                      <a:pt x="28461" y="14121"/>
                      <a:pt x="28816" y="14092"/>
                    </a:cubicBezTo>
                    <a:cubicBezTo>
                      <a:pt x="29350" y="14051"/>
                      <a:pt x="29893" y="13968"/>
                      <a:pt x="30444" y="13838"/>
                    </a:cubicBezTo>
                    <a:lnTo>
                      <a:pt x="25176" y="15076"/>
                    </a:lnTo>
                    <a:cubicBezTo>
                      <a:pt x="19301" y="16457"/>
                      <a:pt x="14414" y="12586"/>
                      <a:pt x="10058" y="9138"/>
                    </a:cubicBezTo>
                    <a:cubicBezTo>
                      <a:pt x="6547" y="6356"/>
                      <a:pt x="3226" y="3725"/>
                      <a:pt x="0" y="4483"/>
                    </a:cubicBezTo>
                    <a:close/>
                    <a:moveTo>
                      <a:pt x="27241" y="14097"/>
                    </a:moveTo>
                    <a:cubicBezTo>
                      <a:pt x="26723" y="14061"/>
                      <a:pt x="26213" y="13987"/>
                      <a:pt x="25711" y="13883"/>
                    </a:cubicBezTo>
                    <a:cubicBezTo>
                      <a:pt x="26213" y="13987"/>
                      <a:pt x="26723" y="14060"/>
                      <a:pt x="27241" y="14097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1117039" y="-1122523"/>
                <a:ext cx="3441766" cy="2453143"/>
              </a:xfrm>
              <a:custGeom>
                <a:rect b="b" l="l" r="r" t="t"/>
                <a:pathLst>
                  <a:path extrusionOk="0" h="37635" w="52802">
                    <a:moveTo>
                      <a:pt x="52801" y="1"/>
                    </a:moveTo>
                    <a:lnTo>
                      <a:pt x="47532" y="1238"/>
                    </a:lnTo>
                    <a:cubicBezTo>
                      <a:pt x="40816" y="2816"/>
                      <a:pt x="34874" y="6303"/>
                      <a:pt x="29590" y="10521"/>
                    </a:cubicBezTo>
                    <a:cubicBezTo>
                      <a:pt x="23683" y="15235"/>
                      <a:pt x="18597" y="20862"/>
                      <a:pt x="14169" y="25765"/>
                    </a:cubicBezTo>
                    <a:cubicBezTo>
                      <a:pt x="10811" y="29482"/>
                      <a:pt x="7770" y="32846"/>
                      <a:pt x="5050" y="35017"/>
                    </a:cubicBezTo>
                    <a:cubicBezTo>
                      <a:pt x="3853" y="35974"/>
                      <a:pt x="2716" y="36698"/>
                      <a:pt x="1644" y="37120"/>
                    </a:cubicBezTo>
                    <a:cubicBezTo>
                      <a:pt x="1086" y="37337"/>
                      <a:pt x="540" y="37507"/>
                      <a:pt x="0" y="37635"/>
                    </a:cubicBezTo>
                    <a:cubicBezTo>
                      <a:pt x="1757" y="37222"/>
                      <a:pt x="3513" y="36810"/>
                      <a:pt x="5270" y="36396"/>
                    </a:cubicBezTo>
                    <a:cubicBezTo>
                      <a:pt x="5808" y="36270"/>
                      <a:pt x="6356" y="36100"/>
                      <a:pt x="6913" y="35882"/>
                    </a:cubicBezTo>
                    <a:cubicBezTo>
                      <a:pt x="7986" y="35460"/>
                      <a:pt x="9123" y="34736"/>
                      <a:pt x="10320" y="33780"/>
                    </a:cubicBezTo>
                    <a:cubicBezTo>
                      <a:pt x="13039" y="31609"/>
                      <a:pt x="16080" y="28244"/>
                      <a:pt x="19438" y="24526"/>
                    </a:cubicBezTo>
                    <a:cubicBezTo>
                      <a:pt x="23868" y="19626"/>
                      <a:pt x="28954" y="13997"/>
                      <a:pt x="34859" y="9283"/>
                    </a:cubicBezTo>
                    <a:cubicBezTo>
                      <a:pt x="40145" y="5065"/>
                      <a:pt x="46085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770855" y="-1041892"/>
                <a:ext cx="3444439" cy="2453795"/>
              </a:xfrm>
              <a:custGeom>
                <a:rect b="b" l="l" r="r" t="t"/>
                <a:pathLst>
                  <a:path extrusionOk="0" h="37645" w="52843">
                    <a:moveTo>
                      <a:pt x="52843" y="0"/>
                    </a:moveTo>
                    <a:cubicBezTo>
                      <a:pt x="52843" y="0"/>
                      <a:pt x="52842" y="0"/>
                      <a:pt x="52842" y="0"/>
                    </a:cubicBezTo>
                    <a:lnTo>
                      <a:pt x="52842" y="0"/>
                    </a:lnTo>
                    <a:lnTo>
                      <a:pt x="52843" y="0"/>
                    </a:lnTo>
                    <a:close/>
                    <a:moveTo>
                      <a:pt x="52842" y="0"/>
                    </a:moveTo>
                    <a:lnTo>
                      <a:pt x="47533" y="1249"/>
                    </a:lnTo>
                    <a:cubicBezTo>
                      <a:pt x="40817" y="2827"/>
                      <a:pt x="34875" y="6312"/>
                      <a:pt x="29590" y="10531"/>
                    </a:cubicBezTo>
                    <a:cubicBezTo>
                      <a:pt x="23684" y="15245"/>
                      <a:pt x="18597" y="20873"/>
                      <a:pt x="14169" y="25775"/>
                    </a:cubicBezTo>
                    <a:cubicBezTo>
                      <a:pt x="10811" y="29492"/>
                      <a:pt x="7771" y="32856"/>
                      <a:pt x="5051" y="35028"/>
                    </a:cubicBezTo>
                    <a:cubicBezTo>
                      <a:pt x="3853" y="35984"/>
                      <a:pt x="2716" y="36708"/>
                      <a:pt x="1643" y="37130"/>
                    </a:cubicBezTo>
                    <a:cubicBezTo>
                      <a:pt x="1090" y="37347"/>
                      <a:pt x="545" y="37516"/>
                      <a:pt x="8" y="37643"/>
                    </a:cubicBezTo>
                    <a:lnTo>
                      <a:pt x="8" y="37643"/>
                    </a:lnTo>
                    <a:lnTo>
                      <a:pt x="5311" y="36397"/>
                    </a:lnTo>
                    <a:cubicBezTo>
                      <a:pt x="5850" y="36269"/>
                      <a:pt x="6397" y="36099"/>
                      <a:pt x="6954" y="35881"/>
                    </a:cubicBezTo>
                    <a:cubicBezTo>
                      <a:pt x="8027" y="35459"/>
                      <a:pt x="9164" y="34736"/>
                      <a:pt x="10361" y="33779"/>
                    </a:cubicBezTo>
                    <a:cubicBezTo>
                      <a:pt x="13081" y="31608"/>
                      <a:pt x="16122" y="28244"/>
                      <a:pt x="19480" y="24526"/>
                    </a:cubicBezTo>
                    <a:cubicBezTo>
                      <a:pt x="23909" y="19625"/>
                      <a:pt x="28995" y="13997"/>
                      <a:pt x="34901" y="9282"/>
                    </a:cubicBezTo>
                    <a:cubicBezTo>
                      <a:pt x="40185" y="5065"/>
                      <a:pt x="46127" y="1579"/>
                      <a:pt x="52842" y="0"/>
                    </a:cubicBezTo>
                    <a:close/>
                    <a:moveTo>
                      <a:pt x="8" y="37643"/>
                    </a:moveTo>
                    <a:lnTo>
                      <a:pt x="1" y="37645"/>
                    </a:lnTo>
                    <a:cubicBezTo>
                      <a:pt x="3" y="37644"/>
                      <a:pt x="5" y="37643"/>
                      <a:pt x="8" y="376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427474" y="-960544"/>
                <a:ext cx="3441701" cy="2453143"/>
              </a:xfrm>
              <a:custGeom>
                <a:rect b="b" l="l" r="r" t="t"/>
                <a:pathLst>
                  <a:path extrusionOk="0" h="37635" w="52801">
                    <a:moveTo>
                      <a:pt x="52801" y="1"/>
                    </a:moveTo>
                    <a:lnTo>
                      <a:pt x="47533" y="1238"/>
                    </a:lnTo>
                    <a:cubicBezTo>
                      <a:pt x="40816" y="2816"/>
                      <a:pt x="34875" y="6303"/>
                      <a:pt x="29590" y="10521"/>
                    </a:cubicBezTo>
                    <a:cubicBezTo>
                      <a:pt x="23684" y="15235"/>
                      <a:pt x="18597" y="20862"/>
                      <a:pt x="14169" y="25764"/>
                    </a:cubicBezTo>
                    <a:cubicBezTo>
                      <a:pt x="10811" y="29482"/>
                      <a:pt x="7770" y="32846"/>
                      <a:pt x="5051" y="35017"/>
                    </a:cubicBezTo>
                    <a:cubicBezTo>
                      <a:pt x="3853" y="35974"/>
                      <a:pt x="2716" y="36698"/>
                      <a:pt x="1643" y="37119"/>
                    </a:cubicBezTo>
                    <a:cubicBezTo>
                      <a:pt x="1087" y="37337"/>
                      <a:pt x="541" y="37507"/>
                      <a:pt x="1" y="37635"/>
                    </a:cubicBezTo>
                    <a:cubicBezTo>
                      <a:pt x="1756" y="37222"/>
                      <a:pt x="3512" y="36810"/>
                      <a:pt x="5269" y="36397"/>
                    </a:cubicBezTo>
                    <a:cubicBezTo>
                      <a:pt x="5807" y="36270"/>
                      <a:pt x="6355" y="36100"/>
                      <a:pt x="6911" y="35882"/>
                    </a:cubicBezTo>
                    <a:cubicBezTo>
                      <a:pt x="7984" y="35460"/>
                      <a:pt x="9121" y="34736"/>
                      <a:pt x="10319" y="33780"/>
                    </a:cubicBezTo>
                    <a:cubicBezTo>
                      <a:pt x="13039" y="31609"/>
                      <a:pt x="16078" y="28244"/>
                      <a:pt x="19437" y="24527"/>
                    </a:cubicBezTo>
                    <a:cubicBezTo>
                      <a:pt x="23866" y="19626"/>
                      <a:pt x="28953" y="13997"/>
                      <a:pt x="34858" y="9283"/>
                    </a:cubicBezTo>
                    <a:cubicBezTo>
                      <a:pt x="40143" y="5064"/>
                      <a:pt x="46084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427408" y="-1122525"/>
                <a:ext cx="4131332" cy="2615187"/>
              </a:xfrm>
              <a:custGeom>
                <a:rect b="b" l="l" r="r" t="t"/>
                <a:pathLst>
                  <a:path extrusionOk="0" h="40121" w="63381">
                    <a:moveTo>
                      <a:pt x="1643" y="39605"/>
                    </a:moveTo>
                    <a:cubicBezTo>
                      <a:pt x="2716" y="39184"/>
                      <a:pt x="3853" y="38460"/>
                      <a:pt x="5051" y="37503"/>
                    </a:cubicBezTo>
                    <a:cubicBezTo>
                      <a:pt x="7770" y="35332"/>
                      <a:pt x="10810" y="31968"/>
                      <a:pt x="14168" y="28250"/>
                    </a:cubicBezTo>
                    <a:cubicBezTo>
                      <a:pt x="18598" y="23349"/>
                      <a:pt x="23685" y="17721"/>
                      <a:pt x="29590" y="13007"/>
                    </a:cubicBezTo>
                    <a:cubicBezTo>
                      <a:pt x="34875" y="8789"/>
                      <a:pt x="40817" y="5303"/>
                      <a:pt x="47533" y="3724"/>
                    </a:cubicBezTo>
                    <a:lnTo>
                      <a:pt x="52801" y="2487"/>
                    </a:lnTo>
                    <a:lnTo>
                      <a:pt x="52801" y="2487"/>
                    </a:lnTo>
                    <a:lnTo>
                      <a:pt x="58111" y="1238"/>
                    </a:lnTo>
                    <a:lnTo>
                      <a:pt x="63380" y="1"/>
                    </a:lnTo>
                    <a:cubicBezTo>
                      <a:pt x="56664" y="1579"/>
                      <a:pt x="50722" y="5064"/>
                      <a:pt x="45438" y="9283"/>
                    </a:cubicBezTo>
                    <a:cubicBezTo>
                      <a:pt x="39531" y="13997"/>
                      <a:pt x="34445" y="19625"/>
                      <a:pt x="30017" y="24526"/>
                    </a:cubicBezTo>
                    <a:cubicBezTo>
                      <a:pt x="26659" y="28244"/>
                      <a:pt x="23618" y="31609"/>
                      <a:pt x="20899" y="33780"/>
                    </a:cubicBezTo>
                    <a:cubicBezTo>
                      <a:pt x="19701" y="34736"/>
                      <a:pt x="18564" y="35460"/>
                      <a:pt x="17492" y="35882"/>
                    </a:cubicBezTo>
                    <a:cubicBezTo>
                      <a:pt x="16934" y="36100"/>
                      <a:pt x="16388" y="36270"/>
                      <a:pt x="15848" y="36396"/>
                    </a:cubicBezTo>
                    <a:cubicBezTo>
                      <a:pt x="14092" y="36810"/>
                      <a:pt x="12336" y="37222"/>
                      <a:pt x="10579" y="37635"/>
                    </a:cubicBezTo>
                    <a:lnTo>
                      <a:pt x="5269" y="38883"/>
                    </a:lnTo>
                    <a:cubicBezTo>
                      <a:pt x="3512" y="39296"/>
                      <a:pt x="1756" y="39708"/>
                      <a:pt x="1" y="40121"/>
                    </a:cubicBezTo>
                    <a:cubicBezTo>
                      <a:pt x="538" y="39993"/>
                      <a:pt x="1087" y="39823"/>
                      <a:pt x="1643" y="39605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10801400" scaled="0"/>
        </a:gra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"/>
          <p:cNvSpPr txBox="1"/>
          <p:nvPr>
            <p:ph type="title"/>
          </p:nvPr>
        </p:nvSpPr>
        <p:spPr>
          <a:xfrm>
            <a:off x="2004350" y="2207338"/>
            <a:ext cx="502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9" name="Google Shape;439;p14"/>
          <p:cNvSpPr txBox="1"/>
          <p:nvPr>
            <p:ph hasCustomPrompt="1" idx="2" type="title"/>
          </p:nvPr>
        </p:nvSpPr>
        <p:spPr>
          <a:xfrm>
            <a:off x="3707200" y="1460788"/>
            <a:ext cx="161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/>
          <p:nvPr>
            <p:ph idx="1" type="subTitle"/>
          </p:nvPr>
        </p:nvSpPr>
        <p:spPr>
          <a:xfrm>
            <a:off x="3117100" y="2977713"/>
            <a:ext cx="27996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1" name="Google Shape;441;p14"/>
          <p:cNvGrpSpPr/>
          <p:nvPr/>
        </p:nvGrpSpPr>
        <p:grpSpPr>
          <a:xfrm>
            <a:off x="-2459599" y="-1755535"/>
            <a:ext cx="14063180" cy="3442090"/>
            <a:chOff x="-2459599" y="-1575185"/>
            <a:chExt cx="14063180" cy="3442090"/>
          </a:xfrm>
        </p:grpSpPr>
        <p:grpSp>
          <p:nvGrpSpPr>
            <p:cNvPr id="442" name="Google Shape;442;p14"/>
            <p:cNvGrpSpPr/>
            <p:nvPr/>
          </p:nvGrpSpPr>
          <p:grpSpPr>
            <a:xfrm>
              <a:off x="-2459599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443" name="Google Shape;443;p14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444" name="Google Shape;444;p14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445" name="Google Shape;445;p14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4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4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4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14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14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14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14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14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14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14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14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14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14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14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14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62" name="Google Shape;462;p14"/>
            <p:cNvGrpSpPr/>
            <p:nvPr/>
          </p:nvGrpSpPr>
          <p:grpSpPr>
            <a:xfrm flipH="1">
              <a:off x="2017126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463" name="Google Shape;463;p14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464" name="Google Shape;464;p14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465" name="Google Shape;465;p14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4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4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4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14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14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4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4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4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4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4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4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4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4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4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4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4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82" name="Google Shape;482;p14"/>
          <p:cNvGrpSpPr/>
          <p:nvPr/>
        </p:nvGrpSpPr>
        <p:grpSpPr>
          <a:xfrm flipH="1" rot="10800000">
            <a:off x="-2614474" y="3532990"/>
            <a:ext cx="14063180" cy="3442090"/>
            <a:chOff x="-2459599" y="-1575185"/>
            <a:chExt cx="14063180" cy="3442090"/>
          </a:xfrm>
        </p:grpSpPr>
        <p:grpSp>
          <p:nvGrpSpPr>
            <p:cNvPr id="483" name="Google Shape;483;p14"/>
            <p:cNvGrpSpPr/>
            <p:nvPr/>
          </p:nvGrpSpPr>
          <p:grpSpPr>
            <a:xfrm>
              <a:off x="-2459599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484" name="Google Shape;484;p14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485" name="Google Shape;485;p14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486" name="Google Shape;486;p14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4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14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14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4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4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14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14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4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4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14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14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14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14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14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14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14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03" name="Google Shape;503;p14"/>
            <p:cNvGrpSpPr/>
            <p:nvPr/>
          </p:nvGrpSpPr>
          <p:grpSpPr>
            <a:xfrm flipH="1">
              <a:off x="2017126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504" name="Google Shape;504;p14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505" name="Google Shape;505;p14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506" name="Google Shape;506;p14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14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4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14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14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14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14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14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14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14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14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14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14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14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14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14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4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5" name="Google Shape;525;p15"/>
          <p:cNvSpPr/>
          <p:nvPr/>
        </p:nvSpPr>
        <p:spPr>
          <a:xfrm flipH="1" rot="-10652178">
            <a:off x="-229047" y="-34726"/>
            <a:ext cx="1367108" cy="618384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526" name="Google Shape;526;p15"/>
          <p:cNvGrpSpPr/>
          <p:nvPr/>
        </p:nvGrpSpPr>
        <p:grpSpPr>
          <a:xfrm flipH="1" rot="-1777492">
            <a:off x="-312393" y="-317276"/>
            <a:ext cx="2314826" cy="910464"/>
            <a:chOff x="4502501" y="167675"/>
            <a:chExt cx="1469641" cy="954212"/>
          </a:xfrm>
        </p:grpSpPr>
        <p:sp>
          <p:nvSpPr>
            <p:cNvPr id="527" name="Google Shape;527;p15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15"/>
          <p:cNvSpPr/>
          <p:nvPr/>
        </p:nvSpPr>
        <p:spPr>
          <a:xfrm flipH="1" rot="-97602">
            <a:off x="7196569" y="4300738"/>
            <a:ext cx="1967345" cy="883351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533" name="Google Shape;533;p15"/>
          <p:cNvGrpSpPr/>
          <p:nvPr/>
        </p:nvGrpSpPr>
        <p:grpSpPr>
          <a:xfrm flipH="1" rot="8815875">
            <a:off x="5999684" y="4315811"/>
            <a:ext cx="3326621" cy="1299155"/>
            <a:chOff x="4502501" y="167675"/>
            <a:chExt cx="1469641" cy="954212"/>
          </a:xfrm>
        </p:grpSpPr>
        <p:sp>
          <p:nvSpPr>
            <p:cNvPr id="534" name="Google Shape;534;p15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1" name="Google Shape;541;p16"/>
          <p:cNvSpPr/>
          <p:nvPr/>
        </p:nvSpPr>
        <p:spPr>
          <a:xfrm>
            <a:off x="6164456" y="-60373"/>
            <a:ext cx="2979551" cy="1415038"/>
          </a:xfrm>
          <a:custGeom>
            <a:rect b="b" l="l" r="r" t="t"/>
            <a:pathLst>
              <a:path extrusionOk="0" h="108204" w="227838">
                <a:moveTo>
                  <a:pt x="0" y="762"/>
                </a:moveTo>
                <a:lnTo>
                  <a:pt x="227838" y="0"/>
                </a:lnTo>
                <a:lnTo>
                  <a:pt x="227457" y="104394"/>
                </a:lnTo>
                <a:lnTo>
                  <a:pt x="204597" y="108204"/>
                </a:lnTo>
                <a:lnTo>
                  <a:pt x="151257" y="63246"/>
                </a:lnTo>
                <a:lnTo>
                  <a:pt x="99441" y="86487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542" name="Google Shape;542;p16"/>
          <p:cNvGrpSpPr/>
          <p:nvPr/>
        </p:nvGrpSpPr>
        <p:grpSpPr>
          <a:xfrm flipH="1">
            <a:off x="5079000" y="-253127"/>
            <a:ext cx="5014675" cy="1800557"/>
            <a:chOff x="-4078136" y="-1186010"/>
            <a:chExt cx="9586455" cy="3442090"/>
          </a:xfrm>
        </p:grpSpPr>
        <p:sp>
          <p:nvSpPr>
            <p:cNvPr id="543" name="Google Shape;543;p16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2" name="Google Shape;562;p17"/>
          <p:cNvSpPr/>
          <p:nvPr/>
        </p:nvSpPr>
        <p:spPr>
          <a:xfrm>
            <a:off x="5146712" y="-12660"/>
            <a:ext cx="4012797" cy="1905743"/>
          </a:xfrm>
          <a:custGeom>
            <a:rect b="b" l="l" r="r" t="t"/>
            <a:pathLst>
              <a:path extrusionOk="0" h="108204" w="227838">
                <a:moveTo>
                  <a:pt x="0" y="762"/>
                </a:moveTo>
                <a:lnTo>
                  <a:pt x="227838" y="0"/>
                </a:lnTo>
                <a:lnTo>
                  <a:pt x="227457" y="104394"/>
                </a:lnTo>
                <a:lnTo>
                  <a:pt x="204597" y="108204"/>
                </a:lnTo>
                <a:lnTo>
                  <a:pt x="151257" y="63246"/>
                </a:lnTo>
                <a:lnTo>
                  <a:pt x="99441" y="86487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563" name="Google Shape;563;p17"/>
          <p:cNvGrpSpPr/>
          <p:nvPr/>
        </p:nvGrpSpPr>
        <p:grpSpPr>
          <a:xfrm flipH="1">
            <a:off x="3660004" y="-258385"/>
            <a:ext cx="6753658" cy="2424952"/>
            <a:chOff x="-4078136" y="-1186010"/>
            <a:chExt cx="9586455" cy="3442090"/>
          </a:xfrm>
        </p:grpSpPr>
        <p:sp>
          <p:nvSpPr>
            <p:cNvPr id="564" name="Google Shape;564;p17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3" name="Google Shape;583;p18"/>
          <p:cNvSpPr/>
          <p:nvPr/>
        </p:nvSpPr>
        <p:spPr>
          <a:xfrm>
            <a:off x="6825400" y="-19550"/>
            <a:ext cx="2337075" cy="1271200"/>
          </a:xfrm>
          <a:custGeom>
            <a:rect b="b" l="l" r="r" t="t"/>
            <a:pathLst>
              <a:path extrusionOk="0" h="50848" w="93483">
                <a:moveTo>
                  <a:pt x="24642" y="19166"/>
                </a:moveTo>
                <a:lnTo>
                  <a:pt x="42635" y="11734"/>
                </a:lnTo>
                <a:lnTo>
                  <a:pt x="70014" y="50848"/>
                </a:lnTo>
                <a:lnTo>
                  <a:pt x="93483" y="50848"/>
                </a:lnTo>
                <a:lnTo>
                  <a:pt x="93483" y="0"/>
                </a:lnTo>
                <a:lnTo>
                  <a:pt x="7432" y="0"/>
                </a:lnTo>
                <a:lnTo>
                  <a:pt x="0" y="10169"/>
                </a:lnTo>
                <a:lnTo>
                  <a:pt x="7823" y="17992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584" name="Google Shape;584;p18"/>
          <p:cNvGrpSpPr/>
          <p:nvPr/>
        </p:nvGrpSpPr>
        <p:grpSpPr>
          <a:xfrm rot="7200017">
            <a:off x="7446717" y="-746587"/>
            <a:ext cx="1130138" cy="2823056"/>
            <a:chOff x="3515860" y="418067"/>
            <a:chExt cx="750729" cy="1670788"/>
          </a:xfrm>
        </p:grpSpPr>
        <p:sp>
          <p:nvSpPr>
            <p:cNvPr id="585" name="Google Shape;585;p18"/>
            <p:cNvSpPr/>
            <p:nvPr/>
          </p:nvSpPr>
          <p:spPr>
            <a:xfrm>
              <a:off x="3654758" y="1578973"/>
              <a:ext cx="611832" cy="508877"/>
            </a:xfrm>
            <a:custGeom>
              <a:rect b="b" l="l" r="r" t="t"/>
              <a:pathLst>
                <a:path extrusionOk="0" h="9233" w="11101">
                  <a:moveTo>
                    <a:pt x="4716" y="1"/>
                  </a:moveTo>
                  <a:lnTo>
                    <a:pt x="5001" y="195"/>
                  </a:lnTo>
                  <a:lnTo>
                    <a:pt x="5001" y="195"/>
                  </a:lnTo>
                  <a:cubicBezTo>
                    <a:pt x="4910" y="125"/>
                    <a:pt x="4815" y="60"/>
                    <a:pt x="4716" y="1"/>
                  </a:cubicBezTo>
                  <a:close/>
                  <a:moveTo>
                    <a:pt x="5001" y="195"/>
                  </a:moveTo>
                  <a:cubicBezTo>
                    <a:pt x="6369" y="1249"/>
                    <a:pt x="6763" y="3432"/>
                    <a:pt x="5769" y="4865"/>
                  </a:cubicBezTo>
                  <a:cubicBezTo>
                    <a:pt x="5083" y="5854"/>
                    <a:pt x="3923" y="6313"/>
                    <a:pt x="2725" y="6313"/>
                  </a:cubicBezTo>
                  <a:cubicBezTo>
                    <a:pt x="2701" y="6313"/>
                    <a:pt x="2677" y="6313"/>
                    <a:pt x="2653" y="6313"/>
                  </a:cubicBezTo>
                  <a:cubicBezTo>
                    <a:pt x="1959" y="5735"/>
                    <a:pt x="1" y="5465"/>
                    <a:pt x="0" y="5465"/>
                  </a:cubicBezTo>
                  <a:lnTo>
                    <a:pt x="0" y="5465"/>
                  </a:lnTo>
                  <a:cubicBezTo>
                    <a:pt x="1" y="5465"/>
                    <a:pt x="4382" y="8479"/>
                    <a:pt x="4762" y="8680"/>
                  </a:cubicBezTo>
                  <a:cubicBezTo>
                    <a:pt x="5447" y="9042"/>
                    <a:pt x="6231" y="9232"/>
                    <a:pt x="6998" y="9232"/>
                  </a:cubicBezTo>
                  <a:cubicBezTo>
                    <a:pt x="8196" y="9232"/>
                    <a:pt x="9356" y="8770"/>
                    <a:pt x="10041" y="7781"/>
                  </a:cubicBezTo>
                  <a:cubicBezTo>
                    <a:pt x="11100" y="6253"/>
                    <a:pt x="10584" y="3874"/>
                    <a:pt x="8991" y="2916"/>
                  </a:cubicBezTo>
                  <a:lnTo>
                    <a:pt x="5001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3927418" y="1739361"/>
              <a:ext cx="335430" cy="348382"/>
            </a:xfrm>
            <a:custGeom>
              <a:rect b="b" l="l" r="r" t="t"/>
              <a:pathLst>
                <a:path extrusionOk="0" h="6321" w="6086">
                  <a:moveTo>
                    <a:pt x="4014" y="0"/>
                  </a:moveTo>
                  <a:lnTo>
                    <a:pt x="4014" y="0"/>
                  </a:lnTo>
                  <a:cubicBezTo>
                    <a:pt x="4656" y="1253"/>
                    <a:pt x="4556" y="3054"/>
                    <a:pt x="3821" y="4059"/>
                  </a:cubicBezTo>
                  <a:cubicBezTo>
                    <a:pt x="2584" y="5745"/>
                    <a:pt x="742" y="5883"/>
                    <a:pt x="174" y="5883"/>
                  </a:cubicBezTo>
                  <a:cubicBezTo>
                    <a:pt x="63" y="5883"/>
                    <a:pt x="1" y="5878"/>
                    <a:pt x="1" y="5878"/>
                  </a:cubicBezTo>
                  <a:lnTo>
                    <a:pt x="1" y="5878"/>
                  </a:lnTo>
                  <a:cubicBezTo>
                    <a:pt x="1" y="5878"/>
                    <a:pt x="284" y="6012"/>
                    <a:pt x="552" y="6080"/>
                  </a:cubicBezTo>
                  <a:cubicBezTo>
                    <a:pt x="1037" y="6239"/>
                    <a:pt x="1547" y="6320"/>
                    <a:pt x="2051" y="6320"/>
                  </a:cubicBezTo>
                  <a:cubicBezTo>
                    <a:pt x="3249" y="6320"/>
                    <a:pt x="4408" y="5858"/>
                    <a:pt x="5093" y="4870"/>
                  </a:cubicBezTo>
                  <a:cubicBezTo>
                    <a:pt x="6086" y="3438"/>
                    <a:pt x="5695" y="1259"/>
                    <a:pt x="4330" y="204"/>
                  </a:cubicBezTo>
                  <a:lnTo>
                    <a:pt x="401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3654703" y="1589611"/>
              <a:ext cx="449904" cy="410441"/>
            </a:xfrm>
            <a:custGeom>
              <a:rect b="b" l="l" r="r" t="t"/>
              <a:pathLst>
                <a:path extrusionOk="0" h="7447" w="8163">
                  <a:moveTo>
                    <a:pt x="4998" y="1"/>
                  </a:moveTo>
                  <a:cubicBezTo>
                    <a:pt x="6369" y="1054"/>
                    <a:pt x="6762" y="3239"/>
                    <a:pt x="5769" y="4674"/>
                  </a:cubicBezTo>
                  <a:cubicBezTo>
                    <a:pt x="5082" y="5663"/>
                    <a:pt x="3921" y="6122"/>
                    <a:pt x="2721" y="6122"/>
                  </a:cubicBezTo>
                  <a:cubicBezTo>
                    <a:pt x="2698" y="6122"/>
                    <a:pt x="2675" y="6122"/>
                    <a:pt x="2653" y="6122"/>
                  </a:cubicBezTo>
                  <a:cubicBezTo>
                    <a:pt x="1959" y="5543"/>
                    <a:pt x="1" y="5273"/>
                    <a:pt x="0" y="5273"/>
                  </a:cubicBezTo>
                  <a:lnTo>
                    <a:pt x="0" y="5273"/>
                  </a:lnTo>
                  <a:cubicBezTo>
                    <a:pt x="0" y="5273"/>
                    <a:pt x="1520" y="6317"/>
                    <a:pt x="2847" y="7218"/>
                  </a:cubicBezTo>
                  <a:cubicBezTo>
                    <a:pt x="3261" y="7372"/>
                    <a:pt x="3694" y="7447"/>
                    <a:pt x="4123" y="7447"/>
                  </a:cubicBezTo>
                  <a:cubicBezTo>
                    <a:pt x="5333" y="7447"/>
                    <a:pt x="6519" y="6853"/>
                    <a:pt x="7223" y="5764"/>
                  </a:cubicBezTo>
                  <a:cubicBezTo>
                    <a:pt x="8163" y="4311"/>
                    <a:pt x="7945" y="2439"/>
                    <a:pt x="6807" y="1235"/>
                  </a:cubicBezTo>
                  <a:lnTo>
                    <a:pt x="499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3515975" y="418067"/>
              <a:ext cx="624398" cy="1508994"/>
            </a:xfrm>
            <a:custGeom>
              <a:rect b="b" l="l" r="r" t="t"/>
              <a:pathLst>
                <a:path extrusionOk="0" h="27379" w="11329">
                  <a:moveTo>
                    <a:pt x="4263" y="1"/>
                  </a:moveTo>
                  <a:lnTo>
                    <a:pt x="4490" y="155"/>
                  </a:lnTo>
                  <a:lnTo>
                    <a:pt x="4490" y="155"/>
                  </a:lnTo>
                  <a:cubicBezTo>
                    <a:pt x="4416" y="102"/>
                    <a:pt x="4341" y="50"/>
                    <a:pt x="4263" y="1"/>
                  </a:cubicBezTo>
                  <a:close/>
                  <a:moveTo>
                    <a:pt x="4490" y="155"/>
                  </a:moveTo>
                  <a:cubicBezTo>
                    <a:pt x="6343" y="1501"/>
                    <a:pt x="7041" y="4075"/>
                    <a:pt x="6713" y="6363"/>
                  </a:cubicBezTo>
                  <a:cubicBezTo>
                    <a:pt x="6372" y="8740"/>
                    <a:pt x="5123" y="10880"/>
                    <a:pt x="3845" y="12914"/>
                  </a:cubicBezTo>
                  <a:cubicBezTo>
                    <a:pt x="2566" y="14949"/>
                    <a:pt x="1210" y="16992"/>
                    <a:pt x="605" y="19318"/>
                  </a:cubicBezTo>
                  <a:cubicBezTo>
                    <a:pt x="0" y="21643"/>
                    <a:pt x="290" y="24357"/>
                    <a:pt x="1976" y="26068"/>
                  </a:cubicBezTo>
                  <a:cubicBezTo>
                    <a:pt x="2801" y="26906"/>
                    <a:pt x="4000" y="27359"/>
                    <a:pt x="5171" y="27378"/>
                  </a:cubicBezTo>
                  <a:cubicBezTo>
                    <a:pt x="4475" y="25812"/>
                    <a:pt x="4441" y="23921"/>
                    <a:pt x="4879" y="22232"/>
                  </a:cubicBezTo>
                  <a:cubicBezTo>
                    <a:pt x="5484" y="19907"/>
                    <a:pt x="6841" y="17862"/>
                    <a:pt x="8120" y="15830"/>
                  </a:cubicBezTo>
                  <a:cubicBezTo>
                    <a:pt x="9398" y="13796"/>
                    <a:pt x="10645" y="11657"/>
                    <a:pt x="10987" y="9278"/>
                  </a:cubicBezTo>
                  <a:cubicBezTo>
                    <a:pt x="11328" y="6901"/>
                    <a:pt x="10560" y="4211"/>
                    <a:pt x="8537" y="2917"/>
                  </a:cubicBezTo>
                  <a:lnTo>
                    <a:pt x="4490" y="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3680717" y="588926"/>
              <a:ext cx="458777" cy="1337972"/>
            </a:xfrm>
            <a:custGeom>
              <a:rect b="b" l="l" r="r" t="t"/>
              <a:pathLst>
                <a:path extrusionOk="0" h="24276" w="8324">
                  <a:moveTo>
                    <a:pt x="5816" y="0"/>
                  </a:moveTo>
                  <a:lnTo>
                    <a:pt x="5816" y="0"/>
                  </a:lnTo>
                  <a:cubicBezTo>
                    <a:pt x="5823" y="82"/>
                    <a:pt x="7462" y="2425"/>
                    <a:pt x="6746" y="5887"/>
                  </a:cubicBezTo>
                  <a:cubicBezTo>
                    <a:pt x="6336" y="7869"/>
                    <a:pt x="4952" y="10196"/>
                    <a:pt x="3970" y="11935"/>
                  </a:cubicBezTo>
                  <a:cubicBezTo>
                    <a:pt x="2985" y="13680"/>
                    <a:pt x="1442" y="15726"/>
                    <a:pt x="821" y="17643"/>
                  </a:cubicBezTo>
                  <a:cubicBezTo>
                    <a:pt x="456" y="18771"/>
                    <a:pt x="1" y="21724"/>
                    <a:pt x="1446" y="24206"/>
                  </a:cubicBezTo>
                  <a:cubicBezTo>
                    <a:pt x="1690" y="24249"/>
                    <a:pt x="1937" y="24272"/>
                    <a:pt x="2183" y="24276"/>
                  </a:cubicBezTo>
                  <a:cubicBezTo>
                    <a:pt x="1487" y="22711"/>
                    <a:pt x="1452" y="20819"/>
                    <a:pt x="1890" y="19131"/>
                  </a:cubicBezTo>
                  <a:cubicBezTo>
                    <a:pt x="2495" y="16806"/>
                    <a:pt x="3852" y="14761"/>
                    <a:pt x="5131" y="12728"/>
                  </a:cubicBezTo>
                  <a:cubicBezTo>
                    <a:pt x="6409" y="10695"/>
                    <a:pt x="7656" y="8555"/>
                    <a:pt x="7998" y="6177"/>
                  </a:cubicBezTo>
                  <a:cubicBezTo>
                    <a:pt x="8324" y="3908"/>
                    <a:pt x="7639" y="1355"/>
                    <a:pt x="581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3516085" y="425838"/>
              <a:ext cx="488154" cy="1471515"/>
            </a:xfrm>
            <a:custGeom>
              <a:rect b="b" l="l" r="r" t="t"/>
              <a:pathLst>
                <a:path extrusionOk="0" h="26699" w="8857">
                  <a:moveTo>
                    <a:pt x="4469" y="1"/>
                  </a:moveTo>
                  <a:lnTo>
                    <a:pt x="4469" y="1"/>
                  </a:lnTo>
                  <a:cubicBezTo>
                    <a:pt x="6337" y="1343"/>
                    <a:pt x="7040" y="3928"/>
                    <a:pt x="6711" y="6222"/>
                  </a:cubicBezTo>
                  <a:cubicBezTo>
                    <a:pt x="6370" y="8599"/>
                    <a:pt x="5121" y="10739"/>
                    <a:pt x="3843" y="12773"/>
                  </a:cubicBezTo>
                  <a:cubicBezTo>
                    <a:pt x="2564" y="14808"/>
                    <a:pt x="1208" y="16851"/>
                    <a:pt x="603" y="19177"/>
                  </a:cubicBezTo>
                  <a:cubicBezTo>
                    <a:pt x="0" y="21502"/>
                    <a:pt x="288" y="24216"/>
                    <a:pt x="1974" y="25927"/>
                  </a:cubicBezTo>
                  <a:cubicBezTo>
                    <a:pt x="2280" y="26237"/>
                    <a:pt x="2637" y="26496"/>
                    <a:pt x="3026" y="26698"/>
                  </a:cubicBezTo>
                  <a:cubicBezTo>
                    <a:pt x="2451" y="25837"/>
                    <a:pt x="1760" y="24668"/>
                    <a:pt x="1895" y="21619"/>
                  </a:cubicBezTo>
                  <a:cubicBezTo>
                    <a:pt x="1986" y="19548"/>
                    <a:pt x="3141" y="17493"/>
                    <a:pt x="4162" y="15731"/>
                  </a:cubicBezTo>
                  <a:cubicBezTo>
                    <a:pt x="5155" y="14018"/>
                    <a:pt x="6800" y="11637"/>
                    <a:pt x="7465" y="9763"/>
                  </a:cubicBezTo>
                  <a:cubicBezTo>
                    <a:pt x="8857" y="6738"/>
                    <a:pt x="8499" y="3634"/>
                    <a:pt x="6906" y="1686"/>
                  </a:cubicBezTo>
                  <a:lnTo>
                    <a:pt x="446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3927193" y="1740473"/>
              <a:ext cx="335430" cy="348382"/>
            </a:xfrm>
            <a:custGeom>
              <a:rect b="b" l="l" r="r" t="t"/>
              <a:pathLst>
                <a:path extrusionOk="0" h="6321" w="6086">
                  <a:moveTo>
                    <a:pt x="4014" y="0"/>
                  </a:moveTo>
                  <a:lnTo>
                    <a:pt x="4014" y="0"/>
                  </a:lnTo>
                  <a:cubicBezTo>
                    <a:pt x="4656" y="1253"/>
                    <a:pt x="4556" y="3054"/>
                    <a:pt x="3821" y="4059"/>
                  </a:cubicBezTo>
                  <a:cubicBezTo>
                    <a:pt x="2584" y="5745"/>
                    <a:pt x="742" y="5883"/>
                    <a:pt x="174" y="5883"/>
                  </a:cubicBezTo>
                  <a:cubicBezTo>
                    <a:pt x="63" y="5883"/>
                    <a:pt x="1" y="5878"/>
                    <a:pt x="1" y="5878"/>
                  </a:cubicBezTo>
                  <a:lnTo>
                    <a:pt x="1" y="5878"/>
                  </a:lnTo>
                  <a:cubicBezTo>
                    <a:pt x="1" y="5878"/>
                    <a:pt x="284" y="6012"/>
                    <a:pt x="552" y="6080"/>
                  </a:cubicBezTo>
                  <a:cubicBezTo>
                    <a:pt x="1037" y="6239"/>
                    <a:pt x="1547" y="6320"/>
                    <a:pt x="2051" y="6320"/>
                  </a:cubicBezTo>
                  <a:cubicBezTo>
                    <a:pt x="3249" y="6320"/>
                    <a:pt x="4408" y="5858"/>
                    <a:pt x="5093" y="4870"/>
                  </a:cubicBezTo>
                  <a:cubicBezTo>
                    <a:pt x="6086" y="3438"/>
                    <a:pt x="5695" y="1259"/>
                    <a:pt x="4330" y="204"/>
                  </a:cubicBezTo>
                  <a:lnTo>
                    <a:pt x="4014" y="0"/>
                  </a:ln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3654478" y="1590723"/>
              <a:ext cx="449904" cy="410441"/>
            </a:xfrm>
            <a:custGeom>
              <a:rect b="b" l="l" r="r" t="t"/>
              <a:pathLst>
                <a:path extrusionOk="0" h="7447" w="8163">
                  <a:moveTo>
                    <a:pt x="4998" y="1"/>
                  </a:moveTo>
                  <a:cubicBezTo>
                    <a:pt x="6369" y="1054"/>
                    <a:pt x="6762" y="3239"/>
                    <a:pt x="5769" y="4674"/>
                  </a:cubicBezTo>
                  <a:cubicBezTo>
                    <a:pt x="5082" y="5663"/>
                    <a:pt x="3921" y="6122"/>
                    <a:pt x="2721" y="6122"/>
                  </a:cubicBezTo>
                  <a:cubicBezTo>
                    <a:pt x="2698" y="6122"/>
                    <a:pt x="2675" y="6122"/>
                    <a:pt x="2653" y="6122"/>
                  </a:cubicBezTo>
                  <a:cubicBezTo>
                    <a:pt x="1959" y="5543"/>
                    <a:pt x="1" y="5273"/>
                    <a:pt x="0" y="5273"/>
                  </a:cubicBezTo>
                  <a:lnTo>
                    <a:pt x="0" y="5273"/>
                  </a:lnTo>
                  <a:cubicBezTo>
                    <a:pt x="0" y="5273"/>
                    <a:pt x="1520" y="6317"/>
                    <a:pt x="2847" y="7218"/>
                  </a:cubicBezTo>
                  <a:cubicBezTo>
                    <a:pt x="3261" y="7372"/>
                    <a:pt x="3694" y="7447"/>
                    <a:pt x="4123" y="7447"/>
                  </a:cubicBezTo>
                  <a:cubicBezTo>
                    <a:pt x="5333" y="7447"/>
                    <a:pt x="6519" y="6853"/>
                    <a:pt x="7223" y="5764"/>
                  </a:cubicBezTo>
                  <a:cubicBezTo>
                    <a:pt x="8163" y="4311"/>
                    <a:pt x="7945" y="2439"/>
                    <a:pt x="6807" y="1235"/>
                  </a:cubicBezTo>
                  <a:lnTo>
                    <a:pt x="4998" y="1"/>
                  </a:ln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3680492" y="590039"/>
              <a:ext cx="458777" cy="1337972"/>
            </a:xfrm>
            <a:custGeom>
              <a:rect b="b" l="l" r="r" t="t"/>
              <a:pathLst>
                <a:path extrusionOk="0" h="24276" w="8324">
                  <a:moveTo>
                    <a:pt x="5816" y="0"/>
                  </a:moveTo>
                  <a:lnTo>
                    <a:pt x="5816" y="0"/>
                  </a:lnTo>
                  <a:cubicBezTo>
                    <a:pt x="5823" y="82"/>
                    <a:pt x="7462" y="2425"/>
                    <a:pt x="6746" y="5887"/>
                  </a:cubicBezTo>
                  <a:cubicBezTo>
                    <a:pt x="6336" y="7869"/>
                    <a:pt x="4952" y="10196"/>
                    <a:pt x="3970" y="11935"/>
                  </a:cubicBezTo>
                  <a:cubicBezTo>
                    <a:pt x="2985" y="13680"/>
                    <a:pt x="1442" y="15726"/>
                    <a:pt x="821" y="17643"/>
                  </a:cubicBezTo>
                  <a:cubicBezTo>
                    <a:pt x="456" y="18771"/>
                    <a:pt x="1" y="21724"/>
                    <a:pt x="1446" y="24206"/>
                  </a:cubicBezTo>
                  <a:cubicBezTo>
                    <a:pt x="1690" y="24249"/>
                    <a:pt x="1937" y="24272"/>
                    <a:pt x="2183" y="24276"/>
                  </a:cubicBezTo>
                  <a:cubicBezTo>
                    <a:pt x="1487" y="22711"/>
                    <a:pt x="1452" y="20819"/>
                    <a:pt x="1890" y="19131"/>
                  </a:cubicBezTo>
                  <a:cubicBezTo>
                    <a:pt x="2495" y="16806"/>
                    <a:pt x="3852" y="14761"/>
                    <a:pt x="5131" y="12728"/>
                  </a:cubicBezTo>
                  <a:cubicBezTo>
                    <a:pt x="6409" y="10695"/>
                    <a:pt x="7656" y="8555"/>
                    <a:pt x="7998" y="6177"/>
                  </a:cubicBezTo>
                  <a:cubicBezTo>
                    <a:pt x="8324" y="3908"/>
                    <a:pt x="7639" y="1355"/>
                    <a:pt x="5816" y="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3515860" y="426950"/>
              <a:ext cx="488154" cy="1471515"/>
            </a:xfrm>
            <a:custGeom>
              <a:rect b="b" l="l" r="r" t="t"/>
              <a:pathLst>
                <a:path extrusionOk="0" h="26699" w="8857">
                  <a:moveTo>
                    <a:pt x="4469" y="1"/>
                  </a:moveTo>
                  <a:lnTo>
                    <a:pt x="4469" y="1"/>
                  </a:lnTo>
                  <a:cubicBezTo>
                    <a:pt x="6337" y="1343"/>
                    <a:pt x="7040" y="3928"/>
                    <a:pt x="6711" y="6222"/>
                  </a:cubicBezTo>
                  <a:cubicBezTo>
                    <a:pt x="6370" y="8599"/>
                    <a:pt x="5121" y="10739"/>
                    <a:pt x="3843" y="12773"/>
                  </a:cubicBezTo>
                  <a:cubicBezTo>
                    <a:pt x="2564" y="14808"/>
                    <a:pt x="1208" y="16851"/>
                    <a:pt x="603" y="19177"/>
                  </a:cubicBezTo>
                  <a:cubicBezTo>
                    <a:pt x="0" y="21502"/>
                    <a:pt x="288" y="24216"/>
                    <a:pt x="1974" y="25927"/>
                  </a:cubicBezTo>
                  <a:cubicBezTo>
                    <a:pt x="2280" y="26237"/>
                    <a:pt x="2637" y="26496"/>
                    <a:pt x="3026" y="26698"/>
                  </a:cubicBezTo>
                  <a:cubicBezTo>
                    <a:pt x="2451" y="25837"/>
                    <a:pt x="1760" y="24668"/>
                    <a:pt x="1895" y="21619"/>
                  </a:cubicBezTo>
                  <a:cubicBezTo>
                    <a:pt x="1986" y="19548"/>
                    <a:pt x="3141" y="17493"/>
                    <a:pt x="4162" y="15731"/>
                  </a:cubicBezTo>
                  <a:cubicBezTo>
                    <a:pt x="5155" y="14018"/>
                    <a:pt x="6800" y="11637"/>
                    <a:pt x="7465" y="9763"/>
                  </a:cubicBezTo>
                  <a:cubicBezTo>
                    <a:pt x="8857" y="6738"/>
                    <a:pt x="8499" y="3634"/>
                    <a:pt x="6906" y="1686"/>
                  </a:cubicBezTo>
                  <a:lnTo>
                    <a:pt x="4469" y="1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7" name="Google Shape;597;p19"/>
          <p:cNvSpPr/>
          <p:nvPr/>
        </p:nvSpPr>
        <p:spPr>
          <a:xfrm>
            <a:off x="6942225" y="-47625"/>
            <a:ext cx="2297025" cy="818125"/>
          </a:xfrm>
          <a:custGeom>
            <a:rect b="b" l="l" r="r" t="t"/>
            <a:pathLst>
              <a:path extrusionOk="0" h="32725" w="91881">
                <a:moveTo>
                  <a:pt x="0" y="529"/>
                </a:moveTo>
                <a:lnTo>
                  <a:pt x="56930" y="32725"/>
                </a:lnTo>
                <a:lnTo>
                  <a:pt x="82833" y="31639"/>
                </a:lnTo>
                <a:lnTo>
                  <a:pt x="90357" y="16764"/>
                </a:lnTo>
                <a:lnTo>
                  <a:pt x="9188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</p:sp>
      <p:grpSp>
        <p:nvGrpSpPr>
          <p:cNvPr id="598" name="Google Shape;598;p19"/>
          <p:cNvGrpSpPr/>
          <p:nvPr/>
        </p:nvGrpSpPr>
        <p:grpSpPr>
          <a:xfrm rot="-4686005">
            <a:off x="7352596" y="-1060939"/>
            <a:ext cx="1082390" cy="2873965"/>
            <a:chOff x="3515860" y="418067"/>
            <a:chExt cx="750729" cy="1670788"/>
          </a:xfrm>
        </p:grpSpPr>
        <p:sp>
          <p:nvSpPr>
            <p:cNvPr id="599" name="Google Shape;599;p19"/>
            <p:cNvSpPr/>
            <p:nvPr/>
          </p:nvSpPr>
          <p:spPr>
            <a:xfrm>
              <a:off x="3654758" y="1578973"/>
              <a:ext cx="611832" cy="508877"/>
            </a:xfrm>
            <a:custGeom>
              <a:rect b="b" l="l" r="r" t="t"/>
              <a:pathLst>
                <a:path extrusionOk="0" h="9233" w="11101">
                  <a:moveTo>
                    <a:pt x="4716" y="1"/>
                  </a:moveTo>
                  <a:lnTo>
                    <a:pt x="5001" y="195"/>
                  </a:lnTo>
                  <a:lnTo>
                    <a:pt x="5001" y="195"/>
                  </a:lnTo>
                  <a:cubicBezTo>
                    <a:pt x="4910" y="125"/>
                    <a:pt x="4815" y="60"/>
                    <a:pt x="4716" y="1"/>
                  </a:cubicBezTo>
                  <a:close/>
                  <a:moveTo>
                    <a:pt x="5001" y="195"/>
                  </a:moveTo>
                  <a:cubicBezTo>
                    <a:pt x="6369" y="1249"/>
                    <a:pt x="6763" y="3432"/>
                    <a:pt x="5769" y="4865"/>
                  </a:cubicBezTo>
                  <a:cubicBezTo>
                    <a:pt x="5083" y="5854"/>
                    <a:pt x="3923" y="6313"/>
                    <a:pt x="2725" y="6313"/>
                  </a:cubicBezTo>
                  <a:cubicBezTo>
                    <a:pt x="2701" y="6313"/>
                    <a:pt x="2677" y="6313"/>
                    <a:pt x="2653" y="6313"/>
                  </a:cubicBezTo>
                  <a:cubicBezTo>
                    <a:pt x="1959" y="5735"/>
                    <a:pt x="1" y="5465"/>
                    <a:pt x="0" y="5465"/>
                  </a:cubicBezTo>
                  <a:lnTo>
                    <a:pt x="0" y="5465"/>
                  </a:lnTo>
                  <a:cubicBezTo>
                    <a:pt x="1" y="5465"/>
                    <a:pt x="4382" y="8479"/>
                    <a:pt x="4762" y="8680"/>
                  </a:cubicBezTo>
                  <a:cubicBezTo>
                    <a:pt x="5447" y="9042"/>
                    <a:pt x="6231" y="9232"/>
                    <a:pt x="6998" y="9232"/>
                  </a:cubicBezTo>
                  <a:cubicBezTo>
                    <a:pt x="8196" y="9232"/>
                    <a:pt x="9356" y="8770"/>
                    <a:pt x="10041" y="7781"/>
                  </a:cubicBezTo>
                  <a:cubicBezTo>
                    <a:pt x="11100" y="6253"/>
                    <a:pt x="10584" y="3874"/>
                    <a:pt x="8991" y="2916"/>
                  </a:cubicBezTo>
                  <a:lnTo>
                    <a:pt x="5001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3927418" y="1739361"/>
              <a:ext cx="335430" cy="348382"/>
            </a:xfrm>
            <a:custGeom>
              <a:rect b="b" l="l" r="r" t="t"/>
              <a:pathLst>
                <a:path extrusionOk="0" h="6321" w="6086">
                  <a:moveTo>
                    <a:pt x="4014" y="0"/>
                  </a:moveTo>
                  <a:lnTo>
                    <a:pt x="4014" y="0"/>
                  </a:lnTo>
                  <a:cubicBezTo>
                    <a:pt x="4656" y="1253"/>
                    <a:pt x="4556" y="3054"/>
                    <a:pt x="3821" y="4059"/>
                  </a:cubicBezTo>
                  <a:cubicBezTo>
                    <a:pt x="2584" y="5745"/>
                    <a:pt x="742" y="5883"/>
                    <a:pt x="174" y="5883"/>
                  </a:cubicBezTo>
                  <a:cubicBezTo>
                    <a:pt x="63" y="5883"/>
                    <a:pt x="1" y="5878"/>
                    <a:pt x="1" y="5878"/>
                  </a:cubicBezTo>
                  <a:lnTo>
                    <a:pt x="1" y="5878"/>
                  </a:lnTo>
                  <a:cubicBezTo>
                    <a:pt x="1" y="5878"/>
                    <a:pt x="284" y="6012"/>
                    <a:pt x="552" y="6080"/>
                  </a:cubicBezTo>
                  <a:cubicBezTo>
                    <a:pt x="1037" y="6239"/>
                    <a:pt x="1547" y="6320"/>
                    <a:pt x="2051" y="6320"/>
                  </a:cubicBezTo>
                  <a:cubicBezTo>
                    <a:pt x="3249" y="6320"/>
                    <a:pt x="4408" y="5858"/>
                    <a:pt x="5093" y="4870"/>
                  </a:cubicBezTo>
                  <a:cubicBezTo>
                    <a:pt x="6086" y="3438"/>
                    <a:pt x="5695" y="1259"/>
                    <a:pt x="4330" y="204"/>
                  </a:cubicBezTo>
                  <a:lnTo>
                    <a:pt x="401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3654703" y="1589611"/>
              <a:ext cx="449904" cy="410441"/>
            </a:xfrm>
            <a:custGeom>
              <a:rect b="b" l="l" r="r" t="t"/>
              <a:pathLst>
                <a:path extrusionOk="0" h="7447" w="8163">
                  <a:moveTo>
                    <a:pt x="4998" y="1"/>
                  </a:moveTo>
                  <a:cubicBezTo>
                    <a:pt x="6369" y="1054"/>
                    <a:pt x="6762" y="3239"/>
                    <a:pt x="5769" y="4674"/>
                  </a:cubicBezTo>
                  <a:cubicBezTo>
                    <a:pt x="5082" y="5663"/>
                    <a:pt x="3921" y="6122"/>
                    <a:pt x="2721" y="6122"/>
                  </a:cubicBezTo>
                  <a:cubicBezTo>
                    <a:pt x="2698" y="6122"/>
                    <a:pt x="2675" y="6122"/>
                    <a:pt x="2653" y="6122"/>
                  </a:cubicBezTo>
                  <a:cubicBezTo>
                    <a:pt x="1959" y="5543"/>
                    <a:pt x="1" y="5273"/>
                    <a:pt x="0" y="5273"/>
                  </a:cubicBezTo>
                  <a:lnTo>
                    <a:pt x="0" y="5273"/>
                  </a:lnTo>
                  <a:cubicBezTo>
                    <a:pt x="0" y="5273"/>
                    <a:pt x="1520" y="6317"/>
                    <a:pt x="2847" y="7218"/>
                  </a:cubicBezTo>
                  <a:cubicBezTo>
                    <a:pt x="3261" y="7372"/>
                    <a:pt x="3694" y="7447"/>
                    <a:pt x="4123" y="7447"/>
                  </a:cubicBezTo>
                  <a:cubicBezTo>
                    <a:pt x="5333" y="7447"/>
                    <a:pt x="6519" y="6853"/>
                    <a:pt x="7223" y="5764"/>
                  </a:cubicBezTo>
                  <a:cubicBezTo>
                    <a:pt x="8163" y="4311"/>
                    <a:pt x="7945" y="2439"/>
                    <a:pt x="6807" y="1235"/>
                  </a:cubicBezTo>
                  <a:lnTo>
                    <a:pt x="499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3515975" y="418067"/>
              <a:ext cx="624398" cy="1508994"/>
            </a:xfrm>
            <a:custGeom>
              <a:rect b="b" l="l" r="r" t="t"/>
              <a:pathLst>
                <a:path extrusionOk="0" h="27379" w="11329">
                  <a:moveTo>
                    <a:pt x="4263" y="1"/>
                  </a:moveTo>
                  <a:lnTo>
                    <a:pt x="4490" y="155"/>
                  </a:lnTo>
                  <a:lnTo>
                    <a:pt x="4490" y="155"/>
                  </a:lnTo>
                  <a:cubicBezTo>
                    <a:pt x="4416" y="102"/>
                    <a:pt x="4341" y="50"/>
                    <a:pt x="4263" y="1"/>
                  </a:cubicBezTo>
                  <a:close/>
                  <a:moveTo>
                    <a:pt x="4490" y="155"/>
                  </a:moveTo>
                  <a:cubicBezTo>
                    <a:pt x="6343" y="1501"/>
                    <a:pt x="7041" y="4075"/>
                    <a:pt x="6713" y="6363"/>
                  </a:cubicBezTo>
                  <a:cubicBezTo>
                    <a:pt x="6372" y="8740"/>
                    <a:pt x="5123" y="10880"/>
                    <a:pt x="3845" y="12914"/>
                  </a:cubicBezTo>
                  <a:cubicBezTo>
                    <a:pt x="2566" y="14949"/>
                    <a:pt x="1210" y="16992"/>
                    <a:pt x="605" y="19318"/>
                  </a:cubicBezTo>
                  <a:cubicBezTo>
                    <a:pt x="0" y="21643"/>
                    <a:pt x="290" y="24357"/>
                    <a:pt x="1976" y="26068"/>
                  </a:cubicBezTo>
                  <a:cubicBezTo>
                    <a:pt x="2801" y="26906"/>
                    <a:pt x="4000" y="27359"/>
                    <a:pt x="5171" y="27378"/>
                  </a:cubicBezTo>
                  <a:cubicBezTo>
                    <a:pt x="4475" y="25812"/>
                    <a:pt x="4441" y="23921"/>
                    <a:pt x="4879" y="22232"/>
                  </a:cubicBezTo>
                  <a:cubicBezTo>
                    <a:pt x="5484" y="19907"/>
                    <a:pt x="6841" y="17862"/>
                    <a:pt x="8120" y="15830"/>
                  </a:cubicBezTo>
                  <a:cubicBezTo>
                    <a:pt x="9398" y="13796"/>
                    <a:pt x="10645" y="11657"/>
                    <a:pt x="10987" y="9278"/>
                  </a:cubicBezTo>
                  <a:cubicBezTo>
                    <a:pt x="11328" y="6901"/>
                    <a:pt x="10560" y="4211"/>
                    <a:pt x="8537" y="2917"/>
                  </a:cubicBezTo>
                  <a:lnTo>
                    <a:pt x="4490" y="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3680717" y="588926"/>
              <a:ext cx="458777" cy="1337972"/>
            </a:xfrm>
            <a:custGeom>
              <a:rect b="b" l="l" r="r" t="t"/>
              <a:pathLst>
                <a:path extrusionOk="0" h="24276" w="8324">
                  <a:moveTo>
                    <a:pt x="5816" y="0"/>
                  </a:moveTo>
                  <a:lnTo>
                    <a:pt x="5816" y="0"/>
                  </a:lnTo>
                  <a:cubicBezTo>
                    <a:pt x="5823" y="82"/>
                    <a:pt x="7462" y="2425"/>
                    <a:pt x="6746" y="5887"/>
                  </a:cubicBezTo>
                  <a:cubicBezTo>
                    <a:pt x="6336" y="7869"/>
                    <a:pt x="4952" y="10196"/>
                    <a:pt x="3970" y="11935"/>
                  </a:cubicBezTo>
                  <a:cubicBezTo>
                    <a:pt x="2985" y="13680"/>
                    <a:pt x="1442" y="15726"/>
                    <a:pt x="821" y="17643"/>
                  </a:cubicBezTo>
                  <a:cubicBezTo>
                    <a:pt x="456" y="18771"/>
                    <a:pt x="1" y="21724"/>
                    <a:pt x="1446" y="24206"/>
                  </a:cubicBezTo>
                  <a:cubicBezTo>
                    <a:pt x="1690" y="24249"/>
                    <a:pt x="1937" y="24272"/>
                    <a:pt x="2183" y="24276"/>
                  </a:cubicBezTo>
                  <a:cubicBezTo>
                    <a:pt x="1487" y="22711"/>
                    <a:pt x="1452" y="20819"/>
                    <a:pt x="1890" y="19131"/>
                  </a:cubicBezTo>
                  <a:cubicBezTo>
                    <a:pt x="2495" y="16806"/>
                    <a:pt x="3852" y="14761"/>
                    <a:pt x="5131" y="12728"/>
                  </a:cubicBezTo>
                  <a:cubicBezTo>
                    <a:pt x="6409" y="10695"/>
                    <a:pt x="7656" y="8555"/>
                    <a:pt x="7998" y="6177"/>
                  </a:cubicBezTo>
                  <a:cubicBezTo>
                    <a:pt x="8324" y="3908"/>
                    <a:pt x="7639" y="1355"/>
                    <a:pt x="581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3516085" y="425838"/>
              <a:ext cx="488154" cy="1471515"/>
            </a:xfrm>
            <a:custGeom>
              <a:rect b="b" l="l" r="r" t="t"/>
              <a:pathLst>
                <a:path extrusionOk="0" h="26699" w="8857">
                  <a:moveTo>
                    <a:pt x="4469" y="1"/>
                  </a:moveTo>
                  <a:lnTo>
                    <a:pt x="4469" y="1"/>
                  </a:lnTo>
                  <a:cubicBezTo>
                    <a:pt x="6337" y="1343"/>
                    <a:pt x="7040" y="3928"/>
                    <a:pt x="6711" y="6222"/>
                  </a:cubicBezTo>
                  <a:cubicBezTo>
                    <a:pt x="6370" y="8599"/>
                    <a:pt x="5121" y="10739"/>
                    <a:pt x="3843" y="12773"/>
                  </a:cubicBezTo>
                  <a:cubicBezTo>
                    <a:pt x="2564" y="14808"/>
                    <a:pt x="1208" y="16851"/>
                    <a:pt x="603" y="19177"/>
                  </a:cubicBezTo>
                  <a:cubicBezTo>
                    <a:pt x="0" y="21502"/>
                    <a:pt x="288" y="24216"/>
                    <a:pt x="1974" y="25927"/>
                  </a:cubicBezTo>
                  <a:cubicBezTo>
                    <a:pt x="2280" y="26237"/>
                    <a:pt x="2637" y="26496"/>
                    <a:pt x="3026" y="26698"/>
                  </a:cubicBezTo>
                  <a:cubicBezTo>
                    <a:pt x="2451" y="25837"/>
                    <a:pt x="1760" y="24668"/>
                    <a:pt x="1895" y="21619"/>
                  </a:cubicBezTo>
                  <a:cubicBezTo>
                    <a:pt x="1986" y="19548"/>
                    <a:pt x="3141" y="17493"/>
                    <a:pt x="4162" y="15731"/>
                  </a:cubicBezTo>
                  <a:cubicBezTo>
                    <a:pt x="5155" y="14018"/>
                    <a:pt x="6800" y="11637"/>
                    <a:pt x="7465" y="9763"/>
                  </a:cubicBezTo>
                  <a:cubicBezTo>
                    <a:pt x="8857" y="6738"/>
                    <a:pt x="8499" y="3634"/>
                    <a:pt x="6906" y="1686"/>
                  </a:cubicBezTo>
                  <a:lnTo>
                    <a:pt x="446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3927193" y="1740473"/>
              <a:ext cx="335430" cy="348382"/>
            </a:xfrm>
            <a:custGeom>
              <a:rect b="b" l="l" r="r" t="t"/>
              <a:pathLst>
                <a:path extrusionOk="0" h="6321" w="6086">
                  <a:moveTo>
                    <a:pt x="4014" y="0"/>
                  </a:moveTo>
                  <a:lnTo>
                    <a:pt x="4014" y="0"/>
                  </a:lnTo>
                  <a:cubicBezTo>
                    <a:pt x="4656" y="1253"/>
                    <a:pt x="4556" y="3054"/>
                    <a:pt x="3821" y="4059"/>
                  </a:cubicBezTo>
                  <a:cubicBezTo>
                    <a:pt x="2584" y="5745"/>
                    <a:pt x="742" y="5883"/>
                    <a:pt x="174" y="5883"/>
                  </a:cubicBezTo>
                  <a:cubicBezTo>
                    <a:pt x="63" y="5883"/>
                    <a:pt x="1" y="5878"/>
                    <a:pt x="1" y="5878"/>
                  </a:cubicBezTo>
                  <a:lnTo>
                    <a:pt x="1" y="5878"/>
                  </a:lnTo>
                  <a:cubicBezTo>
                    <a:pt x="1" y="5878"/>
                    <a:pt x="284" y="6012"/>
                    <a:pt x="552" y="6080"/>
                  </a:cubicBezTo>
                  <a:cubicBezTo>
                    <a:pt x="1037" y="6239"/>
                    <a:pt x="1547" y="6320"/>
                    <a:pt x="2051" y="6320"/>
                  </a:cubicBezTo>
                  <a:cubicBezTo>
                    <a:pt x="3249" y="6320"/>
                    <a:pt x="4408" y="5858"/>
                    <a:pt x="5093" y="4870"/>
                  </a:cubicBezTo>
                  <a:cubicBezTo>
                    <a:pt x="6086" y="3438"/>
                    <a:pt x="5695" y="1259"/>
                    <a:pt x="4330" y="204"/>
                  </a:cubicBezTo>
                  <a:lnTo>
                    <a:pt x="4014" y="0"/>
                  </a:ln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3654478" y="1590723"/>
              <a:ext cx="449904" cy="410441"/>
            </a:xfrm>
            <a:custGeom>
              <a:rect b="b" l="l" r="r" t="t"/>
              <a:pathLst>
                <a:path extrusionOk="0" h="7447" w="8163">
                  <a:moveTo>
                    <a:pt x="4998" y="1"/>
                  </a:moveTo>
                  <a:cubicBezTo>
                    <a:pt x="6369" y="1054"/>
                    <a:pt x="6762" y="3239"/>
                    <a:pt x="5769" y="4674"/>
                  </a:cubicBezTo>
                  <a:cubicBezTo>
                    <a:pt x="5082" y="5663"/>
                    <a:pt x="3921" y="6122"/>
                    <a:pt x="2721" y="6122"/>
                  </a:cubicBezTo>
                  <a:cubicBezTo>
                    <a:pt x="2698" y="6122"/>
                    <a:pt x="2675" y="6122"/>
                    <a:pt x="2653" y="6122"/>
                  </a:cubicBezTo>
                  <a:cubicBezTo>
                    <a:pt x="1959" y="5543"/>
                    <a:pt x="1" y="5273"/>
                    <a:pt x="0" y="5273"/>
                  </a:cubicBezTo>
                  <a:lnTo>
                    <a:pt x="0" y="5273"/>
                  </a:lnTo>
                  <a:cubicBezTo>
                    <a:pt x="0" y="5273"/>
                    <a:pt x="1520" y="6317"/>
                    <a:pt x="2847" y="7218"/>
                  </a:cubicBezTo>
                  <a:cubicBezTo>
                    <a:pt x="3261" y="7372"/>
                    <a:pt x="3694" y="7447"/>
                    <a:pt x="4123" y="7447"/>
                  </a:cubicBezTo>
                  <a:cubicBezTo>
                    <a:pt x="5333" y="7447"/>
                    <a:pt x="6519" y="6853"/>
                    <a:pt x="7223" y="5764"/>
                  </a:cubicBezTo>
                  <a:cubicBezTo>
                    <a:pt x="8163" y="4311"/>
                    <a:pt x="7945" y="2439"/>
                    <a:pt x="6807" y="1235"/>
                  </a:cubicBezTo>
                  <a:lnTo>
                    <a:pt x="4998" y="1"/>
                  </a:ln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3680492" y="590039"/>
              <a:ext cx="458777" cy="1337972"/>
            </a:xfrm>
            <a:custGeom>
              <a:rect b="b" l="l" r="r" t="t"/>
              <a:pathLst>
                <a:path extrusionOk="0" h="24276" w="8324">
                  <a:moveTo>
                    <a:pt x="5816" y="0"/>
                  </a:moveTo>
                  <a:lnTo>
                    <a:pt x="5816" y="0"/>
                  </a:lnTo>
                  <a:cubicBezTo>
                    <a:pt x="5823" y="82"/>
                    <a:pt x="7462" y="2425"/>
                    <a:pt x="6746" y="5887"/>
                  </a:cubicBezTo>
                  <a:cubicBezTo>
                    <a:pt x="6336" y="7869"/>
                    <a:pt x="4952" y="10196"/>
                    <a:pt x="3970" y="11935"/>
                  </a:cubicBezTo>
                  <a:cubicBezTo>
                    <a:pt x="2985" y="13680"/>
                    <a:pt x="1442" y="15726"/>
                    <a:pt x="821" y="17643"/>
                  </a:cubicBezTo>
                  <a:cubicBezTo>
                    <a:pt x="456" y="18771"/>
                    <a:pt x="1" y="21724"/>
                    <a:pt x="1446" y="24206"/>
                  </a:cubicBezTo>
                  <a:cubicBezTo>
                    <a:pt x="1690" y="24249"/>
                    <a:pt x="1937" y="24272"/>
                    <a:pt x="2183" y="24276"/>
                  </a:cubicBezTo>
                  <a:cubicBezTo>
                    <a:pt x="1487" y="22711"/>
                    <a:pt x="1452" y="20819"/>
                    <a:pt x="1890" y="19131"/>
                  </a:cubicBezTo>
                  <a:cubicBezTo>
                    <a:pt x="2495" y="16806"/>
                    <a:pt x="3852" y="14761"/>
                    <a:pt x="5131" y="12728"/>
                  </a:cubicBezTo>
                  <a:cubicBezTo>
                    <a:pt x="6409" y="10695"/>
                    <a:pt x="7656" y="8555"/>
                    <a:pt x="7998" y="6177"/>
                  </a:cubicBezTo>
                  <a:cubicBezTo>
                    <a:pt x="8324" y="3908"/>
                    <a:pt x="7639" y="1355"/>
                    <a:pt x="5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3515860" y="426950"/>
              <a:ext cx="488154" cy="1471515"/>
            </a:xfrm>
            <a:custGeom>
              <a:rect b="b" l="l" r="r" t="t"/>
              <a:pathLst>
                <a:path extrusionOk="0" h="26699" w="8857">
                  <a:moveTo>
                    <a:pt x="4469" y="1"/>
                  </a:moveTo>
                  <a:lnTo>
                    <a:pt x="4469" y="1"/>
                  </a:lnTo>
                  <a:cubicBezTo>
                    <a:pt x="6337" y="1343"/>
                    <a:pt x="7040" y="3928"/>
                    <a:pt x="6711" y="6222"/>
                  </a:cubicBezTo>
                  <a:cubicBezTo>
                    <a:pt x="6370" y="8599"/>
                    <a:pt x="5121" y="10739"/>
                    <a:pt x="3843" y="12773"/>
                  </a:cubicBezTo>
                  <a:cubicBezTo>
                    <a:pt x="2564" y="14808"/>
                    <a:pt x="1208" y="16851"/>
                    <a:pt x="603" y="19177"/>
                  </a:cubicBezTo>
                  <a:cubicBezTo>
                    <a:pt x="0" y="21502"/>
                    <a:pt x="288" y="24216"/>
                    <a:pt x="1974" y="25927"/>
                  </a:cubicBezTo>
                  <a:cubicBezTo>
                    <a:pt x="2280" y="26237"/>
                    <a:pt x="2637" y="26496"/>
                    <a:pt x="3026" y="26698"/>
                  </a:cubicBezTo>
                  <a:cubicBezTo>
                    <a:pt x="2451" y="25837"/>
                    <a:pt x="1760" y="24668"/>
                    <a:pt x="1895" y="21619"/>
                  </a:cubicBezTo>
                  <a:cubicBezTo>
                    <a:pt x="1986" y="19548"/>
                    <a:pt x="3141" y="17493"/>
                    <a:pt x="4162" y="15731"/>
                  </a:cubicBezTo>
                  <a:cubicBezTo>
                    <a:pt x="5155" y="14018"/>
                    <a:pt x="6800" y="11637"/>
                    <a:pt x="7465" y="9763"/>
                  </a:cubicBezTo>
                  <a:cubicBezTo>
                    <a:pt x="8857" y="6738"/>
                    <a:pt x="8499" y="3634"/>
                    <a:pt x="6906" y="1686"/>
                  </a:cubicBezTo>
                  <a:lnTo>
                    <a:pt x="44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11" name="Google Shape;611;p20"/>
          <p:cNvGrpSpPr/>
          <p:nvPr/>
        </p:nvGrpSpPr>
        <p:grpSpPr>
          <a:xfrm rot="-8875077">
            <a:off x="-127310" y="4283109"/>
            <a:ext cx="3294381" cy="1295746"/>
            <a:chOff x="4502501" y="167675"/>
            <a:chExt cx="1469641" cy="954212"/>
          </a:xfrm>
        </p:grpSpPr>
        <p:sp>
          <p:nvSpPr>
            <p:cNvPr id="612" name="Google Shape;612;p20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20"/>
          <p:cNvSpPr/>
          <p:nvPr/>
        </p:nvSpPr>
        <p:spPr>
          <a:xfrm rot="10800000">
            <a:off x="7225247" y="-10574"/>
            <a:ext cx="1945925" cy="880075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618" name="Google Shape;618;p20"/>
          <p:cNvGrpSpPr/>
          <p:nvPr/>
        </p:nvGrpSpPr>
        <p:grpSpPr>
          <a:xfrm rot="1910031">
            <a:off x="6043798" y="-427436"/>
            <a:ext cx="3278051" cy="1299138"/>
            <a:chOff x="4502501" y="167675"/>
            <a:chExt cx="1469641" cy="954212"/>
          </a:xfrm>
        </p:grpSpPr>
        <p:sp>
          <p:nvSpPr>
            <p:cNvPr id="619" name="Google Shape;619;p20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20"/>
          <p:cNvSpPr/>
          <p:nvPr/>
        </p:nvSpPr>
        <p:spPr>
          <a:xfrm>
            <a:off x="0" y="4273200"/>
            <a:ext cx="1945925" cy="880075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5405500" y="2333400"/>
            <a:ext cx="302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3"/>
          <p:cNvSpPr txBox="1"/>
          <p:nvPr>
            <p:ph hasCustomPrompt="1" idx="2" type="title"/>
          </p:nvPr>
        </p:nvSpPr>
        <p:spPr>
          <a:xfrm>
            <a:off x="6809500" y="1586850"/>
            <a:ext cx="161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6" name="Google Shape;96;p3"/>
          <p:cNvSpPr txBox="1"/>
          <p:nvPr>
            <p:ph idx="1" type="subTitle"/>
          </p:nvPr>
        </p:nvSpPr>
        <p:spPr>
          <a:xfrm>
            <a:off x="5629275" y="3103775"/>
            <a:ext cx="27996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" name="Google Shape;97;p3"/>
          <p:cNvGrpSpPr/>
          <p:nvPr/>
        </p:nvGrpSpPr>
        <p:grpSpPr>
          <a:xfrm>
            <a:off x="-1421374" y="-1606310"/>
            <a:ext cx="9586455" cy="3442090"/>
            <a:chOff x="-1442636" y="-1575185"/>
            <a:chExt cx="9586455" cy="3442090"/>
          </a:xfrm>
        </p:grpSpPr>
        <p:sp>
          <p:nvSpPr>
            <p:cNvPr id="98" name="Google Shape;98;p3"/>
            <p:cNvSpPr/>
            <p:nvPr/>
          </p:nvSpPr>
          <p:spPr>
            <a:xfrm>
              <a:off x="-47625" y="-6099"/>
              <a:ext cx="4714875" cy="1561961"/>
            </a:xfrm>
            <a:custGeom>
              <a:rect b="b" l="l" r="r" t="t"/>
              <a:pathLst>
                <a:path extrusionOk="0" h="78867" w="188595">
                  <a:moveTo>
                    <a:pt x="0" y="56007"/>
                  </a:moveTo>
                  <a:lnTo>
                    <a:pt x="0" y="0"/>
                  </a:lnTo>
                  <a:lnTo>
                    <a:pt x="188595" y="0"/>
                  </a:lnTo>
                  <a:lnTo>
                    <a:pt x="168402" y="33528"/>
                  </a:lnTo>
                  <a:lnTo>
                    <a:pt x="143256" y="47625"/>
                  </a:lnTo>
                  <a:lnTo>
                    <a:pt x="90678" y="28194"/>
                  </a:lnTo>
                  <a:lnTo>
                    <a:pt x="59055" y="67437"/>
                  </a:lnTo>
                  <a:lnTo>
                    <a:pt x="20193" y="7886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35000">
                  <a:schemeClr val="accen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grpSp>
          <p:nvGrpSpPr>
            <p:cNvPr id="99" name="Google Shape;99;p3"/>
            <p:cNvGrpSpPr/>
            <p:nvPr/>
          </p:nvGrpSpPr>
          <p:grpSpPr>
            <a:xfrm>
              <a:off x="-1442636" y="-1575185"/>
              <a:ext cx="9586455" cy="3442090"/>
              <a:chOff x="-4078136" y="-1186010"/>
              <a:chExt cx="9586455" cy="344209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-4078136" y="-1186010"/>
                <a:ext cx="9586455" cy="3411196"/>
              </a:xfrm>
              <a:custGeom>
                <a:rect b="b" l="l" r="r" t="t"/>
                <a:pathLst>
                  <a:path extrusionOk="0" h="52333" w="147071">
                    <a:moveTo>
                      <a:pt x="140017" y="0"/>
                    </a:moveTo>
                    <a:cubicBezTo>
                      <a:pt x="139867" y="0"/>
                      <a:pt x="139718" y="0"/>
                      <a:pt x="139569" y="1"/>
                    </a:cubicBezTo>
                    <a:cubicBezTo>
                      <a:pt x="139405" y="4"/>
                      <a:pt x="139243" y="9"/>
                      <a:pt x="139079" y="12"/>
                    </a:cubicBezTo>
                    <a:cubicBezTo>
                      <a:pt x="138979" y="16"/>
                      <a:pt x="138875" y="16"/>
                      <a:pt x="138773" y="20"/>
                    </a:cubicBezTo>
                    <a:cubicBezTo>
                      <a:pt x="138726" y="21"/>
                      <a:pt x="138680" y="25"/>
                      <a:pt x="138633" y="26"/>
                    </a:cubicBezTo>
                    <a:cubicBezTo>
                      <a:pt x="138490" y="32"/>
                      <a:pt x="138346" y="41"/>
                      <a:pt x="138202" y="48"/>
                    </a:cubicBezTo>
                    <a:cubicBezTo>
                      <a:pt x="138046" y="56"/>
                      <a:pt x="137890" y="64"/>
                      <a:pt x="137734" y="75"/>
                    </a:cubicBezTo>
                    <a:cubicBezTo>
                      <a:pt x="137592" y="84"/>
                      <a:pt x="137450" y="96"/>
                      <a:pt x="137307" y="108"/>
                    </a:cubicBezTo>
                    <a:cubicBezTo>
                      <a:pt x="137206" y="115"/>
                      <a:pt x="137105" y="121"/>
                      <a:pt x="137003" y="131"/>
                    </a:cubicBezTo>
                    <a:cubicBezTo>
                      <a:pt x="136949" y="136"/>
                      <a:pt x="136894" y="142"/>
                      <a:pt x="136840" y="147"/>
                    </a:cubicBezTo>
                    <a:cubicBezTo>
                      <a:pt x="136707" y="161"/>
                      <a:pt x="136576" y="175"/>
                      <a:pt x="136443" y="189"/>
                    </a:cubicBezTo>
                    <a:cubicBezTo>
                      <a:pt x="136285" y="207"/>
                      <a:pt x="136126" y="223"/>
                      <a:pt x="135969" y="243"/>
                    </a:cubicBezTo>
                    <a:cubicBezTo>
                      <a:pt x="135837" y="260"/>
                      <a:pt x="135705" y="276"/>
                      <a:pt x="135573" y="295"/>
                    </a:cubicBezTo>
                    <a:cubicBezTo>
                      <a:pt x="135487" y="305"/>
                      <a:pt x="135402" y="316"/>
                      <a:pt x="135316" y="327"/>
                    </a:cubicBezTo>
                    <a:cubicBezTo>
                      <a:pt x="135246" y="336"/>
                      <a:pt x="135175" y="349"/>
                      <a:pt x="135104" y="359"/>
                    </a:cubicBezTo>
                    <a:cubicBezTo>
                      <a:pt x="134976" y="379"/>
                      <a:pt x="134847" y="399"/>
                      <a:pt x="134720" y="419"/>
                    </a:cubicBezTo>
                    <a:cubicBezTo>
                      <a:pt x="134563" y="445"/>
                      <a:pt x="134407" y="471"/>
                      <a:pt x="134251" y="498"/>
                    </a:cubicBezTo>
                    <a:cubicBezTo>
                      <a:pt x="134126" y="521"/>
                      <a:pt x="133998" y="544"/>
                      <a:pt x="133872" y="567"/>
                    </a:cubicBezTo>
                    <a:cubicBezTo>
                      <a:pt x="133809" y="578"/>
                      <a:pt x="133745" y="589"/>
                      <a:pt x="133681" y="601"/>
                    </a:cubicBezTo>
                    <a:cubicBezTo>
                      <a:pt x="133568" y="623"/>
                      <a:pt x="133457" y="646"/>
                      <a:pt x="133344" y="670"/>
                    </a:cubicBezTo>
                    <a:cubicBezTo>
                      <a:pt x="133263" y="686"/>
                      <a:pt x="133181" y="702"/>
                      <a:pt x="133100" y="718"/>
                    </a:cubicBezTo>
                    <a:cubicBezTo>
                      <a:pt x="132839" y="774"/>
                      <a:pt x="132578" y="831"/>
                      <a:pt x="132319" y="893"/>
                    </a:cubicBezTo>
                    <a:lnTo>
                      <a:pt x="131675" y="1044"/>
                    </a:lnTo>
                    <a:cubicBezTo>
                      <a:pt x="131494" y="1087"/>
                      <a:pt x="131313" y="1130"/>
                      <a:pt x="131130" y="1173"/>
                    </a:cubicBezTo>
                    <a:lnTo>
                      <a:pt x="128839" y="1712"/>
                    </a:lnTo>
                    <a:cubicBezTo>
                      <a:pt x="128420" y="1810"/>
                      <a:pt x="127996" y="1910"/>
                      <a:pt x="127566" y="2011"/>
                    </a:cubicBezTo>
                    <a:lnTo>
                      <a:pt x="127380" y="2055"/>
                    </a:lnTo>
                    <a:cubicBezTo>
                      <a:pt x="126274" y="2316"/>
                      <a:pt x="125145" y="2581"/>
                      <a:pt x="124019" y="2845"/>
                    </a:cubicBezTo>
                    <a:lnTo>
                      <a:pt x="121738" y="3381"/>
                    </a:lnTo>
                    <a:lnTo>
                      <a:pt x="119370" y="3938"/>
                    </a:lnTo>
                    <a:cubicBezTo>
                      <a:pt x="119007" y="4023"/>
                      <a:pt x="118648" y="4108"/>
                      <a:pt x="118295" y="4191"/>
                    </a:cubicBezTo>
                    <a:lnTo>
                      <a:pt x="116470" y="4619"/>
                    </a:lnTo>
                    <a:cubicBezTo>
                      <a:pt x="116178" y="4688"/>
                      <a:pt x="115887" y="4760"/>
                      <a:pt x="115598" y="4837"/>
                    </a:cubicBezTo>
                    <a:cubicBezTo>
                      <a:pt x="115563" y="4847"/>
                      <a:pt x="115526" y="4854"/>
                      <a:pt x="115491" y="4863"/>
                    </a:cubicBezTo>
                    <a:cubicBezTo>
                      <a:pt x="115452" y="4875"/>
                      <a:pt x="115412" y="4886"/>
                      <a:pt x="115372" y="4896"/>
                    </a:cubicBezTo>
                    <a:cubicBezTo>
                      <a:pt x="115241" y="4932"/>
                      <a:pt x="115110" y="4968"/>
                      <a:pt x="114980" y="5004"/>
                    </a:cubicBezTo>
                    <a:cubicBezTo>
                      <a:pt x="114892" y="5029"/>
                      <a:pt x="114804" y="5054"/>
                      <a:pt x="114715" y="5080"/>
                    </a:cubicBezTo>
                    <a:cubicBezTo>
                      <a:pt x="114579" y="5119"/>
                      <a:pt x="114441" y="5160"/>
                      <a:pt x="114305" y="5202"/>
                    </a:cubicBezTo>
                    <a:cubicBezTo>
                      <a:pt x="114224" y="5227"/>
                      <a:pt x="114145" y="5249"/>
                      <a:pt x="114066" y="5274"/>
                    </a:cubicBezTo>
                    <a:cubicBezTo>
                      <a:pt x="113905" y="5324"/>
                      <a:pt x="113746" y="5376"/>
                      <a:pt x="113586" y="5428"/>
                    </a:cubicBezTo>
                    <a:cubicBezTo>
                      <a:pt x="113532" y="5446"/>
                      <a:pt x="113476" y="5462"/>
                      <a:pt x="113420" y="5481"/>
                    </a:cubicBezTo>
                    <a:cubicBezTo>
                      <a:pt x="113207" y="5552"/>
                      <a:pt x="112993" y="5625"/>
                      <a:pt x="112782" y="5699"/>
                    </a:cubicBezTo>
                    <a:cubicBezTo>
                      <a:pt x="112776" y="5700"/>
                      <a:pt x="112771" y="5703"/>
                      <a:pt x="112766" y="5704"/>
                    </a:cubicBezTo>
                    <a:cubicBezTo>
                      <a:pt x="112671" y="5736"/>
                      <a:pt x="112576" y="5773"/>
                      <a:pt x="112481" y="5807"/>
                    </a:cubicBezTo>
                    <a:cubicBezTo>
                      <a:pt x="112382" y="5841"/>
                      <a:pt x="112283" y="5876"/>
                      <a:pt x="112185" y="5913"/>
                    </a:cubicBezTo>
                    <a:cubicBezTo>
                      <a:pt x="112086" y="5949"/>
                      <a:pt x="111990" y="5986"/>
                      <a:pt x="111891" y="6025"/>
                    </a:cubicBezTo>
                    <a:cubicBezTo>
                      <a:pt x="111792" y="6062"/>
                      <a:pt x="111692" y="6099"/>
                      <a:pt x="111593" y="6137"/>
                    </a:cubicBezTo>
                    <a:cubicBezTo>
                      <a:pt x="111494" y="6175"/>
                      <a:pt x="111398" y="6215"/>
                      <a:pt x="111300" y="6254"/>
                    </a:cubicBezTo>
                    <a:cubicBezTo>
                      <a:pt x="111203" y="6295"/>
                      <a:pt x="111103" y="6332"/>
                      <a:pt x="111006" y="6373"/>
                    </a:cubicBezTo>
                    <a:cubicBezTo>
                      <a:pt x="110907" y="6412"/>
                      <a:pt x="110808" y="6454"/>
                      <a:pt x="110710" y="6495"/>
                    </a:cubicBezTo>
                    <a:lnTo>
                      <a:pt x="110422" y="6616"/>
                    </a:lnTo>
                    <a:cubicBezTo>
                      <a:pt x="110417" y="6618"/>
                      <a:pt x="110410" y="6620"/>
                      <a:pt x="110405" y="6623"/>
                    </a:cubicBezTo>
                    <a:cubicBezTo>
                      <a:pt x="110238" y="6694"/>
                      <a:pt x="110072" y="6767"/>
                      <a:pt x="109908" y="6840"/>
                    </a:cubicBezTo>
                    <a:cubicBezTo>
                      <a:pt x="109890" y="6847"/>
                      <a:pt x="109873" y="6853"/>
                      <a:pt x="109856" y="6861"/>
                    </a:cubicBezTo>
                    <a:cubicBezTo>
                      <a:pt x="109667" y="6946"/>
                      <a:pt x="109480" y="7030"/>
                      <a:pt x="109293" y="7117"/>
                    </a:cubicBezTo>
                    <a:cubicBezTo>
                      <a:pt x="109236" y="7143"/>
                      <a:pt x="109179" y="7170"/>
                      <a:pt x="109121" y="7198"/>
                    </a:cubicBezTo>
                    <a:cubicBezTo>
                      <a:pt x="108992" y="7257"/>
                      <a:pt x="108863" y="7317"/>
                      <a:pt x="108735" y="7379"/>
                    </a:cubicBezTo>
                    <a:cubicBezTo>
                      <a:pt x="108663" y="7414"/>
                      <a:pt x="108591" y="7450"/>
                      <a:pt x="108518" y="7485"/>
                    </a:cubicBezTo>
                    <a:cubicBezTo>
                      <a:pt x="108420" y="7533"/>
                      <a:pt x="108321" y="7580"/>
                      <a:pt x="108223" y="7630"/>
                    </a:cubicBezTo>
                    <a:cubicBezTo>
                      <a:pt x="108213" y="7634"/>
                      <a:pt x="108206" y="7639"/>
                      <a:pt x="108197" y="7642"/>
                    </a:cubicBezTo>
                    <a:cubicBezTo>
                      <a:pt x="107875" y="7803"/>
                      <a:pt x="107555" y="7968"/>
                      <a:pt x="107237" y="8135"/>
                    </a:cubicBezTo>
                    <a:cubicBezTo>
                      <a:pt x="107197" y="8156"/>
                      <a:pt x="107158" y="8177"/>
                      <a:pt x="107118" y="8197"/>
                    </a:cubicBezTo>
                    <a:cubicBezTo>
                      <a:pt x="106808" y="8362"/>
                      <a:pt x="106501" y="8532"/>
                      <a:pt x="106195" y="8703"/>
                    </a:cubicBezTo>
                    <a:lnTo>
                      <a:pt x="106117" y="8746"/>
                    </a:lnTo>
                    <a:cubicBezTo>
                      <a:pt x="106099" y="8756"/>
                      <a:pt x="106079" y="8767"/>
                      <a:pt x="106059" y="8779"/>
                    </a:cubicBezTo>
                    <a:cubicBezTo>
                      <a:pt x="105751" y="8954"/>
                      <a:pt x="105445" y="9132"/>
                      <a:pt x="105140" y="9313"/>
                    </a:cubicBezTo>
                    <a:cubicBezTo>
                      <a:pt x="105093" y="9341"/>
                      <a:pt x="105046" y="9368"/>
                      <a:pt x="104999" y="9396"/>
                    </a:cubicBezTo>
                    <a:cubicBezTo>
                      <a:pt x="104695" y="9578"/>
                      <a:pt x="104394" y="9763"/>
                      <a:pt x="104096" y="9951"/>
                    </a:cubicBezTo>
                    <a:cubicBezTo>
                      <a:pt x="104072" y="9965"/>
                      <a:pt x="104050" y="9978"/>
                      <a:pt x="104028" y="9992"/>
                    </a:cubicBezTo>
                    <a:cubicBezTo>
                      <a:pt x="104004" y="10007"/>
                      <a:pt x="103982" y="10022"/>
                      <a:pt x="103960" y="10037"/>
                    </a:cubicBezTo>
                    <a:cubicBezTo>
                      <a:pt x="103644" y="10236"/>
                      <a:pt x="103329" y="10440"/>
                      <a:pt x="103017" y="10647"/>
                    </a:cubicBezTo>
                    <a:cubicBezTo>
                      <a:pt x="102974" y="10677"/>
                      <a:pt x="102930" y="10706"/>
                      <a:pt x="102887" y="10734"/>
                    </a:cubicBezTo>
                    <a:cubicBezTo>
                      <a:pt x="102575" y="10942"/>
                      <a:pt x="102264" y="11154"/>
                      <a:pt x="101957" y="11368"/>
                    </a:cubicBezTo>
                    <a:cubicBezTo>
                      <a:pt x="101934" y="11383"/>
                      <a:pt x="101912" y="11398"/>
                      <a:pt x="101891" y="11413"/>
                    </a:cubicBezTo>
                    <a:cubicBezTo>
                      <a:pt x="101871" y="11426"/>
                      <a:pt x="101853" y="11440"/>
                      <a:pt x="101833" y="11454"/>
                    </a:cubicBezTo>
                    <a:cubicBezTo>
                      <a:pt x="101495" y="11690"/>
                      <a:pt x="101158" y="11932"/>
                      <a:pt x="100823" y="12176"/>
                    </a:cubicBezTo>
                    <a:cubicBezTo>
                      <a:pt x="100792" y="12199"/>
                      <a:pt x="100760" y="12222"/>
                      <a:pt x="100729" y="12245"/>
                    </a:cubicBezTo>
                    <a:cubicBezTo>
                      <a:pt x="100379" y="12500"/>
                      <a:pt x="100032" y="12762"/>
                      <a:pt x="99689" y="13024"/>
                    </a:cubicBezTo>
                    <a:cubicBezTo>
                      <a:pt x="99681" y="13032"/>
                      <a:pt x="99671" y="13038"/>
                      <a:pt x="99663" y="13044"/>
                    </a:cubicBezTo>
                    <a:cubicBezTo>
                      <a:pt x="99658" y="13048"/>
                      <a:pt x="99654" y="13052"/>
                      <a:pt x="99649" y="13054"/>
                    </a:cubicBezTo>
                    <a:cubicBezTo>
                      <a:pt x="99308" y="13318"/>
                      <a:pt x="98968" y="13584"/>
                      <a:pt x="98631" y="13853"/>
                    </a:cubicBezTo>
                    <a:cubicBezTo>
                      <a:pt x="98300" y="14116"/>
                      <a:pt x="97972" y="14384"/>
                      <a:pt x="97646" y="14654"/>
                    </a:cubicBezTo>
                    <a:cubicBezTo>
                      <a:pt x="97577" y="14711"/>
                      <a:pt x="97509" y="14767"/>
                      <a:pt x="97441" y="14824"/>
                    </a:cubicBezTo>
                    <a:lnTo>
                      <a:pt x="97266" y="14969"/>
                    </a:lnTo>
                    <a:cubicBezTo>
                      <a:pt x="97009" y="15183"/>
                      <a:pt x="96753" y="15401"/>
                      <a:pt x="96499" y="15621"/>
                    </a:cubicBezTo>
                    <a:cubicBezTo>
                      <a:pt x="96445" y="15668"/>
                      <a:pt x="96391" y="15715"/>
                      <a:pt x="96338" y="15762"/>
                    </a:cubicBezTo>
                    <a:cubicBezTo>
                      <a:pt x="96056" y="16007"/>
                      <a:pt x="95773" y="16253"/>
                      <a:pt x="95495" y="16501"/>
                    </a:cubicBezTo>
                    <a:cubicBezTo>
                      <a:pt x="95442" y="16548"/>
                      <a:pt x="95388" y="16595"/>
                      <a:pt x="95335" y="16642"/>
                    </a:cubicBezTo>
                    <a:cubicBezTo>
                      <a:pt x="95085" y="16865"/>
                      <a:pt x="94836" y="17090"/>
                      <a:pt x="94589" y="17316"/>
                    </a:cubicBezTo>
                    <a:cubicBezTo>
                      <a:pt x="94540" y="17360"/>
                      <a:pt x="94491" y="17405"/>
                      <a:pt x="94444" y="17449"/>
                    </a:cubicBezTo>
                    <a:cubicBezTo>
                      <a:pt x="94343" y="17542"/>
                      <a:pt x="94242" y="17635"/>
                      <a:pt x="94142" y="17729"/>
                    </a:cubicBezTo>
                    <a:cubicBezTo>
                      <a:pt x="93924" y="17931"/>
                      <a:pt x="93706" y="18135"/>
                      <a:pt x="93489" y="18338"/>
                    </a:cubicBezTo>
                    <a:cubicBezTo>
                      <a:pt x="93384" y="18438"/>
                      <a:pt x="93279" y="18536"/>
                      <a:pt x="93174" y="18637"/>
                    </a:cubicBezTo>
                    <a:cubicBezTo>
                      <a:pt x="92946" y="18853"/>
                      <a:pt x="92719" y="19071"/>
                      <a:pt x="92494" y="19289"/>
                    </a:cubicBezTo>
                    <a:cubicBezTo>
                      <a:pt x="92413" y="19367"/>
                      <a:pt x="92331" y="19445"/>
                      <a:pt x="92251" y="19522"/>
                    </a:cubicBezTo>
                    <a:cubicBezTo>
                      <a:pt x="91963" y="19803"/>
                      <a:pt x="91676" y="20085"/>
                      <a:pt x="91394" y="20366"/>
                    </a:cubicBezTo>
                    <a:lnTo>
                      <a:pt x="91361" y="20399"/>
                    </a:lnTo>
                    <a:cubicBezTo>
                      <a:pt x="90987" y="20770"/>
                      <a:pt x="90617" y="21144"/>
                      <a:pt x="90252" y="21518"/>
                    </a:cubicBezTo>
                    <a:cubicBezTo>
                      <a:pt x="90148" y="21623"/>
                      <a:pt x="90045" y="21730"/>
                      <a:pt x="89942" y="21836"/>
                    </a:cubicBezTo>
                    <a:cubicBezTo>
                      <a:pt x="89676" y="22109"/>
                      <a:pt x="89412" y="22380"/>
                      <a:pt x="89152" y="22652"/>
                    </a:cubicBezTo>
                    <a:cubicBezTo>
                      <a:pt x="89027" y="22784"/>
                      <a:pt x="88903" y="22914"/>
                      <a:pt x="88778" y="23044"/>
                    </a:cubicBezTo>
                    <a:cubicBezTo>
                      <a:pt x="88532" y="23301"/>
                      <a:pt x="88288" y="23558"/>
                      <a:pt x="88047" y="23815"/>
                    </a:cubicBezTo>
                    <a:cubicBezTo>
                      <a:pt x="87932" y="23937"/>
                      <a:pt x="87816" y="24059"/>
                      <a:pt x="87702" y="24181"/>
                    </a:cubicBezTo>
                    <a:cubicBezTo>
                      <a:pt x="87413" y="24489"/>
                      <a:pt x="87128" y="24798"/>
                      <a:pt x="86843" y="25104"/>
                    </a:cubicBezTo>
                    <a:cubicBezTo>
                      <a:pt x="86796" y="25154"/>
                      <a:pt x="86747" y="25206"/>
                      <a:pt x="86700" y="25257"/>
                    </a:cubicBezTo>
                    <a:cubicBezTo>
                      <a:pt x="86688" y="25270"/>
                      <a:pt x="86677" y="25281"/>
                      <a:pt x="86666" y="25294"/>
                    </a:cubicBezTo>
                    <a:cubicBezTo>
                      <a:pt x="86484" y="25490"/>
                      <a:pt x="86305" y="25685"/>
                      <a:pt x="86127" y="25879"/>
                    </a:cubicBezTo>
                    <a:cubicBezTo>
                      <a:pt x="86007" y="26009"/>
                      <a:pt x="85888" y="26139"/>
                      <a:pt x="85770" y="26268"/>
                    </a:cubicBezTo>
                    <a:cubicBezTo>
                      <a:pt x="85574" y="26481"/>
                      <a:pt x="85381" y="26694"/>
                      <a:pt x="85187" y="26907"/>
                    </a:cubicBezTo>
                    <a:cubicBezTo>
                      <a:pt x="85089" y="27015"/>
                      <a:pt x="84989" y="27124"/>
                      <a:pt x="84892" y="27232"/>
                    </a:cubicBezTo>
                    <a:cubicBezTo>
                      <a:pt x="84674" y="27472"/>
                      <a:pt x="84458" y="27709"/>
                      <a:pt x="84243" y="27946"/>
                    </a:cubicBezTo>
                    <a:cubicBezTo>
                      <a:pt x="84171" y="28026"/>
                      <a:pt x="84099" y="28105"/>
                      <a:pt x="84027" y="28184"/>
                    </a:cubicBezTo>
                    <a:cubicBezTo>
                      <a:pt x="83741" y="28498"/>
                      <a:pt x="83460" y="28811"/>
                      <a:pt x="83181" y="29119"/>
                    </a:cubicBezTo>
                    <a:cubicBezTo>
                      <a:pt x="82953" y="29371"/>
                      <a:pt x="82727" y="29622"/>
                      <a:pt x="82501" y="29871"/>
                    </a:cubicBezTo>
                    <a:cubicBezTo>
                      <a:pt x="82431" y="29948"/>
                      <a:pt x="82361" y="30025"/>
                      <a:pt x="82291" y="30103"/>
                    </a:cubicBezTo>
                    <a:cubicBezTo>
                      <a:pt x="82126" y="30285"/>
                      <a:pt x="81963" y="30465"/>
                      <a:pt x="81799" y="30644"/>
                    </a:cubicBezTo>
                    <a:cubicBezTo>
                      <a:pt x="81716" y="30736"/>
                      <a:pt x="81633" y="30829"/>
                      <a:pt x="81550" y="30919"/>
                    </a:cubicBezTo>
                    <a:cubicBezTo>
                      <a:pt x="81399" y="31086"/>
                      <a:pt x="81248" y="31251"/>
                      <a:pt x="81098" y="31416"/>
                    </a:cubicBezTo>
                    <a:cubicBezTo>
                      <a:pt x="81016" y="31507"/>
                      <a:pt x="80933" y="31597"/>
                      <a:pt x="80850" y="31686"/>
                    </a:cubicBezTo>
                    <a:cubicBezTo>
                      <a:pt x="80684" y="31868"/>
                      <a:pt x="80520" y="32046"/>
                      <a:pt x="80355" y="32226"/>
                    </a:cubicBezTo>
                    <a:cubicBezTo>
                      <a:pt x="80295" y="32290"/>
                      <a:pt x="80235" y="32357"/>
                      <a:pt x="80175" y="32422"/>
                    </a:cubicBezTo>
                    <a:cubicBezTo>
                      <a:pt x="79945" y="32671"/>
                      <a:pt x="79716" y="32917"/>
                      <a:pt x="79489" y="33160"/>
                    </a:cubicBezTo>
                    <a:cubicBezTo>
                      <a:pt x="79431" y="33221"/>
                      <a:pt x="79375" y="33281"/>
                      <a:pt x="79318" y="33341"/>
                    </a:cubicBezTo>
                    <a:cubicBezTo>
                      <a:pt x="79146" y="33524"/>
                      <a:pt x="78973" y="33705"/>
                      <a:pt x="78803" y="33884"/>
                    </a:cubicBezTo>
                    <a:cubicBezTo>
                      <a:pt x="78729" y="33962"/>
                      <a:pt x="78656" y="34038"/>
                      <a:pt x="78582" y="34115"/>
                    </a:cubicBezTo>
                    <a:cubicBezTo>
                      <a:pt x="78419" y="34286"/>
                      <a:pt x="78256" y="34455"/>
                      <a:pt x="78095" y="34621"/>
                    </a:cubicBezTo>
                    <a:cubicBezTo>
                      <a:pt x="78031" y="34687"/>
                      <a:pt x="77966" y="34754"/>
                      <a:pt x="77902" y="34818"/>
                    </a:cubicBezTo>
                    <a:cubicBezTo>
                      <a:pt x="77682" y="35043"/>
                      <a:pt x="77464" y="35264"/>
                      <a:pt x="77247" y="35480"/>
                    </a:cubicBezTo>
                    <a:cubicBezTo>
                      <a:pt x="77086" y="35642"/>
                      <a:pt x="76923" y="35801"/>
                      <a:pt x="76764" y="35957"/>
                    </a:cubicBezTo>
                    <a:cubicBezTo>
                      <a:pt x="76747" y="35972"/>
                      <a:pt x="76732" y="35989"/>
                      <a:pt x="76714" y="36004"/>
                    </a:cubicBezTo>
                    <a:cubicBezTo>
                      <a:pt x="74253" y="34778"/>
                      <a:pt x="71975" y="32979"/>
                      <a:pt x="69829" y="31277"/>
                    </a:cubicBezTo>
                    <a:cubicBezTo>
                      <a:pt x="69702" y="31176"/>
                      <a:pt x="69576" y="31078"/>
                      <a:pt x="69451" y="30977"/>
                    </a:cubicBezTo>
                    <a:cubicBezTo>
                      <a:pt x="69411" y="30948"/>
                      <a:pt x="69374" y="30918"/>
                      <a:pt x="69337" y="30888"/>
                    </a:cubicBezTo>
                    <a:cubicBezTo>
                      <a:pt x="69239" y="30810"/>
                      <a:pt x="69141" y="30733"/>
                      <a:pt x="69045" y="30657"/>
                    </a:cubicBezTo>
                    <a:cubicBezTo>
                      <a:pt x="69004" y="30624"/>
                      <a:pt x="68963" y="30593"/>
                      <a:pt x="68922" y="30561"/>
                    </a:cubicBezTo>
                    <a:lnTo>
                      <a:pt x="68564" y="30281"/>
                    </a:lnTo>
                    <a:cubicBezTo>
                      <a:pt x="68552" y="30270"/>
                      <a:pt x="68539" y="30261"/>
                      <a:pt x="68527" y="30251"/>
                    </a:cubicBezTo>
                    <a:cubicBezTo>
                      <a:pt x="68399" y="30151"/>
                      <a:pt x="68272" y="30052"/>
                      <a:pt x="68144" y="29955"/>
                    </a:cubicBezTo>
                    <a:cubicBezTo>
                      <a:pt x="68106" y="29927"/>
                      <a:pt x="68070" y="29900"/>
                      <a:pt x="68034" y="29871"/>
                    </a:cubicBezTo>
                    <a:cubicBezTo>
                      <a:pt x="67939" y="29798"/>
                      <a:pt x="67843" y="29725"/>
                      <a:pt x="67748" y="29654"/>
                    </a:cubicBezTo>
                    <a:cubicBezTo>
                      <a:pt x="67709" y="29625"/>
                      <a:pt x="67669" y="29595"/>
                      <a:pt x="67630" y="29564"/>
                    </a:cubicBezTo>
                    <a:cubicBezTo>
                      <a:pt x="67517" y="29480"/>
                      <a:pt x="67405" y="29397"/>
                      <a:pt x="67293" y="29314"/>
                    </a:cubicBezTo>
                    <a:cubicBezTo>
                      <a:pt x="67276" y="29301"/>
                      <a:pt x="67259" y="29289"/>
                      <a:pt x="67242" y="29277"/>
                    </a:cubicBezTo>
                    <a:cubicBezTo>
                      <a:pt x="67115" y="29185"/>
                      <a:pt x="66987" y="29092"/>
                      <a:pt x="66862" y="29003"/>
                    </a:cubicBezTo>
                    <a:cubicBezTo>
                      <a:pt x="66826" y="28977"/>
                      <a:pt x="66790" y="28952"/>
                      <a:pt x="66756" y="28927"/>
                    </a:cubicBezTo>
                    <a:cubicBezTo>
                      <a:pt x="66661" y="28862"/>
                      <a:pt x="66567" y="28795"/>
                      <a:pt x="66473" y="28730"/>
                    </a:cubicBezTo>
                    <a:cubicBezTo>
                      <a:pt x="66432" y="28703"/>
                      <a:pt x="66394" y="28676"/>
                      <a:pt x="66353" y="28649"/>
                    </a:cubicBezTo>
                    <a:cubicBezTo>
                      <a:pt x="66247" y="28576"/>
                      <a:pt x="66140" y="28505"/>
                      <a:pt x="66035" y="28434"/>
                    </a:cubicBezTo>
                    <a:cubicBezTo>
                      <a:pt x="66014" y="28422"/>
                      <a:pt x="65993" y="28407"/>
                      <a:pt x="65972" y="28392"/>
                    </a:cubicBezTo>
                    <a:cubicBezTo>
                      <a:pt x="65846" y="28309"/>
                      <a:pt x="65721" y="28230"/>
                      <a:pt x="65595" y="28152"/>
                    </a:cubicBezTo>
                    <a:cubicBezTo>
                      <a:pt x="65563" y="28131"/>
                      <a:pt x="65529" y="28110"/>
                      <a:pt x="65496" y="28089"/>
                    </a:cubicBezTo>
                    <a:cubicBezTo>
                      <a:pt x="65402" y="28031"/>
                      <a:pt x="65308" y="27974"/>
                      <a:pt x="65215" y="27918"/>
                    </a:cubicBezTo>
                    <a:cubicBezTo>
                      <a:pt x="65175" y="27894"/>
                      <a:pt x="65135" y="27871"/>
                      <a:pt x="65096" y="27848"/>
                    </a:cubicBezTo>
                    <a:cubicBezTo>
                      <a:pt x="64994" y="27788"/>
                      <a:pt x="64895" y="27731"/>
                      <a:pt x="64794" y="27675"/>
                    </a:cubicBezTo>
                    <a:cubicBezTo>
                      <a:pt x="64768" y="27661"/>
                      <a:pt x="64742" y="27647"/>
                      <a:pt x="64717" y="27633"/>
                    </a:cubicBezTo>
                    <a:cubicBezTo>
                      <a:pt x="64594" y="27565"/>
                      <a:pt x="64469" y="27499"/>
                      <a:pt x="64346" y="27436"/>
                    </a:cubicBezTo>
                    <a:cubicBezTo>
                      <a:pt x="64315" y="27421"/>
                      <a:pt x="64282" y="27405"/>
                      <a:pt x="64251" y="27390"/>
                    </a:cubicBezTo>
                    <a:cubicBezTo>
                      <a:pt x="64157" y="27343"/>
                      <a:pt x="64063" y="27297"/>
                      <a:pt x="63968" y="27254"/>
                    </a:cubicBezTo>
                    <a:cubicBezTo>
                      <a:pt x="63929" y="27235"/>
                      <a:pt x="63890" y="27218"/>
                      <a:pt x="63852" y="27201"/>
                    </a:cubicBezTo>
                    <a:cubicBezTo>
                      <a:pt x="63754" y="27156"/>
                      <a:pt x="63658" y="27115"/>
                      <a:pt x="63561" y="27074"/>
                    </a:cubicBezTo>
                    <a:cubicBezTo>
                      <a:pt x="63534" y="27062"/>
                      <a:pt x="63505" y="27050"/>
                      <a:pt x="63477" y="27038"/>
                    </a:cubicBezTo>
                    <a:cubicBezTo>
                      <a:pt x="63354" y="26989"/>
                      <a:pt x="63231" y="26942"/>
                      <a:pt x="63109" y="26898"/>
                    </a:cubicBezTo>
                    <a:cubicBezTo>
                      <a:pt x="63101" y="26896"/>
                      <a:pt x="63094" y="26891"/>
                      <a:pt x="63086" y="26889"/>
                    </a:cubicBezTo>
                    <a:cubicBezTo>
                      <a:pt x="63063" y="26880"/>
                      <a:pt x="63040" y="26874"/>
                      <a:pt x="63016" y="26866"/>
                    </a:cubicBezTo>
                    <a:cubicBezTo>
                      <a:pt x="62927" y="26834"/>
                      <a:pt x="62838" y="26806"/>
                      <a:pt x="62748" y="26778"/>
                    </a:cubicBezTo>
                    <a:lnTo>
                      <a:pt x="62628" y="26744"/>
                    </a:lnTo>
                    <a:cubicBezTo>
                      <a:pt x="62544" y="26719"/>
                      <a:pt x="62461" y="26697"/>
                      <a:pt x="62377" y="26677"/>
                    </a:cubicBezTo>
                    <a:cubicBezTo>
                      <a:pt x="62352" y="26669"/>
                      <a:pt x="62326" y="26662"/>
                      <a:pt x="62301" y="26656"/>
                    </a:cubicBezTo>
                    <a:cubicBezTo>
                      <a:pt x="62285" y="26652"/>
                      <a:pt x="62269" y="26649"/>
                      <a:pt x="62253" y="26645"/>
                    </a:cubicBezTo>
                    <a:cubicBezTo>
                      <a:pt x="62218" y="26636"/>
                      <a:pt x="62182" y="26630"/>
                      <a:pt x="62148" y="26622"/>
                    </a:cubicBezTo>
                    <a:cubicBezTo>
                      <a:pt x="62087" y="26609"/>
                      <a:pt x="62026" y="26597"/>
                      <a:pt x="61964" y="26585"/>
                    </a:cubicBezTo>
                    <a:lnTo>
                      <a:pt x="61855" y="26566"/>
                    </a:lnTo>
                    <a:cubicBezTo>
                      <a:pt x="61832" y="26562"/>
                      <a:pt x="61808" y="26557"/>
                      <a:pt x="61783" y="26553"/>
                    </a:cubicBezTo>
                    <a:cubicBezTo>
                      <a:pt x="61762" y="26549"/>
                      <a:pt x="61740" y="26548"/>
                      <a:pt x="61719" y="26545"/>
                    </a:cubicBezTo>
                    <a:cubicBezTo>
                      <a:pt x="61629" y="26532"/>
                      <a:pt x="61538" y="26522"/>
                      <a:pt x="61447" y="26513"/>
                    </a:cubicBezTo>
                    <a:cubicBezTo>
                      <a:pt x="61424" y="26512"/>
                      <a:pt x="61401" y="26506"/>
                      <a:pt x="61377" y="26505"/>
                    </a:cubicBezTo>
                    <a:cubicBezTo>
                      <a:pt x="61365" y="26505"/>
                      <a:pt x="61354" y="26505"/>
                      <a:pt x="61341" y="26503"/>
                    </a:cubicBezTo>
                    <a:cubicBezTo>
                      <a:pt x="61272" y="26498"/>
                      <a:pt x="61201" y="26496"/>
                      <a:pt x="61132" y="26493"/>
                    </a:cubicBezTo>
                    <a:cubicBezTo>
                      <a:pt x="61100" y="26492"/>
                      <a:pt x="61069" y="26488"/>
                      <a:pt x="61037" y="26488"/>
                    </a:cubicBezTo>
                    <a:lnTo>
                      <a:pt x="61014" y="26488"/>
                    </a:lnTo>
                    <a:cubicBezTo>
                      <a:pt x="60970" y="26488"/>
                      <a:pt x="60926" y="26490"/>
                      <a:pt x="60884" y="26490"/>
                    </a:cubicBezTo>
                    <a:cubicBezTo>
                      <a:pt x="60861" y="26490"/>
                      <a:pt x="60838" y="26490"/>
                      <a:pt x="60815" y="26490"/>
                    </a:cubicBezTo>
                    <a:cubicBezTo>
                      <a:pt x="60791" y="26490"/>
                      <a:pt x="60768" y="26490"/>
                      <a:pt x="60745" y="26491"/>
                    </a:cubicBezTo>
                    <a:cubicBezTo>
                      <a:pt x="60734" y="26491"/>
                      <a:pt x="60726" y="26492"/>
                      <a:pt x="60716" y="26492"/>
                    </a:cubicBezTo>
                    <a:cubicBezTo>
                      <a:pt x="60675" y="26495"/>
                      <a:pt x="60636" y="26497"/>
                      <a:pt x="60596" y="26500"/>
                    </a:cubicBezTo>
                    <a:cubicBezTo>
                      <a:pt x="60552" y="26502"/>
                      <a:pt x="60509" y="26503"/>
                      <a:pt x="60464" y="26507"/>
                    </a:cubicBezTo>
                    <a:cubicBezTo>
                      <a:pt x="60449" y="26508"/>
                      <a:pt x="60433" y="26512"/>
                      <a:pt x="60418" y="26513"/>
                    </a:cubicBezTo>
                    <a:cubicBezTo>
                      <a:pt x="60386" y="26517"/>
                      <a:pt x="60354" y="26521"/>
                      <a:pt x="60322" y="26524"/>
                    </a:cubicBezTo>
                    <a:cubicBezTo>
                      <a:pt x="60287" y="26528"/>
                      <a:pt x="60254" y="26531"/>
                      <a:pt x="60218" y="26536"/>
                    </a:cubicBezTo>
                    <a:cubicBezTo>
                      <a:pt x="60189" y="26540"/>
                      <a:pt x="60162" y="26547"/>
                      <a:pt x="60134" y="26550"/>
                    </a:cubicBezTo>
                    <a:cubicBezTo>
                      <a:pt x="60101" y="26555"/>
                      <a:pt x="60068" y="26560"/>
                      <a:pt x="60036" y="26568"/>
                    </a:cubicBezTo>
                    <a:cubicBezTo>
                      <a:pt x="60015" y="26571"/>
                      <a:pt x="59994" y="26574"/>
                      <a:pt x="59973" y="26578"/>
                    </a:cubicBezTo>
                    <a:cubicBezTo>
                      <a:pt x="59908" y="26589"/>
                      <a:pt x="59842" y="26604"/>
                      <a:pt x="59777" y="26620"/>
                    </a:cubicBezTo>
                    <a:cubicBezTo>
                      <a:pt x="59296" y="26732"/>
                      <a:pt x="58793" y="26850"/>
                      <a:pt x="58284" y="26969"/>
                    </a:cubicBezTo>
                    <a:lnTo>
                      <a:pt x="57508" y="27152"/>
                    </a:lnTo>
                    <a:cubicBezTo>
                      <a:pt x="56555" y="27375"/>
                      <a:pt x="55565" y="27608"/>
                      <a:pt x="54557" y="27845"/>
                    </a:cubicBezTo>
                    <a:lnTo>
                      <a:pt x="54508" y="27857"/>
                    </a:lnTo>
                    <a:lnTo>
                      <a:pt x="53375" y="28123"/>
                    </a:lnTo>
                    <a:lnTo>
                      <a:pt x="51853" y="28481"/>
                    </a:lnTo>
                    <a:cubicBezTo>
                      <a:pt x="51093" y="28660"/>
                      <a:pt x="50332" y="28839"/>
                      <a:pt x="49580" y="29015"/>
                    </a:cubicBezTo>
                    <a:lnTo>
                      <a:pt x="46181" y="29815"/>
                    </a:lnTo>
                    <a:cubicBezTo>
                      <a:pt x="45972" y="29864"/>
                      <a:pt x="45765" y="29913"/>
                      <a:pt x="45560" y="29962"/>
                    </a:cubicBezTo>
                    <a:lnTo>
                      <a:pt x="43928" y="30344"/>
                    </a:lnTo>
                    <a:cubicBezTo>
                      <a:pt x="43887" y="30353"/>
                      <a:pt x="43848" y="30364"/>
                      <a:pt x="43807" y="30374"/>
                    </a:cubicBezTo>
                    <a:cubicBezTo>
                      <a:pt x="43747" y="30390"/>
                      <a:pt x="43688" y="30406"/>
                      <a:pt x="43627" y="30425"/>
                    </a:cubicBezTo>
                    <a:cubicBezTo>
                      <a:pt x="43533" y="30453"/>
                      <a:pt x="43440" y="30483"/>
                      <a:pt x="43349" y="30515"/>
                    </a:cubicBezTo>
                    <a:cubicBezTo>
                      <a:pt x="43349" y="30515"/>
                      <a:pt x="43347" y="30517"/>
                      <a:pt x="43346" y="30517"/>
                    </a:cubicBezTo>
                    <a:cubicBezTo>
                      <a:pt x="43231" y="30557"/>
                      <a:pt x="43119" y="30601"/>
                      <a:pt x="43009" y="30648"/>
                    </a:cubicBezTo>
                    <a:cubicBezTo>
                      <a:pt x="42996" y="30653"/>
                      <a:pt x="42983" y="30657"/>
                      <a:pt x="42971" y="30663"/>
                    </a:cubicBezTo>
                    <a:cubicBezTo>
                      <a:pt x="42950" y="30671"/>
                      <a:pt x="42929" y="30681"/>
                      <a:pt x="42906" y="30692"/>
                    </a:cubicBezTo>
                    <a:cubicBezTo>
                      <a:pt x="42843" y="30721"/>
                      <a:pt x="42780" y="30749"/>
                      <a:pt x="42718" y="30779"/>
                    </a:cubicBezTo>
                    <a:lnTo>
                      <a:pt x="42660" y="30806"/>
                    </a:lnTo>
                    <a:lnTo>
                      <a:pt x="42609" y="30834"/>
                    </a:lnTo>
                    <a:cubicBezTo>
                      <a:pt x="42560" y="30860"/>
                      <a:pt x="42511" y="30886"/>
                      <a:pt x="42462" y="30913"/>
                    </a:cubicBezTo>
                    <a:cubicBezTo>
                      <a:pt x="42438" y="30925"/>
                      <a:pt x="42414" y="30938"/>
                      <a:pt x="42390" y="30950"/>
                    </a:cubicBezTo>
                    <a:cubicBezTo>
                      <a:pt x="42376" y="30959"/>
                      <a:pt x="42363" y="30967"/>
                      <a:pt x="42349" y="30975"/>
                    </a:cubicBezTo>
                    <a:cubicBezTo>
                      <a:pt x="42307" y="31000"/>
                      <a:pt x="42267" y="31024"/>
                      <a:pt x="42225" y="31049"/>
                    </a:cubicBezTo>
                    <a:cubicBezTo>
                      <a:pt x="42201" y="31064"/>
                      <a:pt x="42173" y="31079"/>
                      <a:pt x="42149" y="31094"/>
                    </a:cubicBezTo>
                    <a:cubicBezTo>
                      <a:pt x="42136" y="31102"/>
                      <a:pt x="42123" y="31111"/>
                      <a:pt x="42110" y="31120"/>
                    </a:cubicBezTo>
                    <a:cubicBezTo>
                      <a:pt x="42074" y="31143"/>
                      <a:pt x="42037" y="31168"/>
                      <a:pt x="42002" y="31192"/>
                    </a:cubicBezTo>
                    <a:cubicBezTo>
                      <a:pt x="41977" y="31209"/>
                      <a:pt x="41951" y="31225"/>
                      <a:pt x="41927" y="31242"/>
                    </a:cubicBezTo>
                    <a:cubicBezTo>
                      <a:pt x="41913" y="31252"/>
                      <a:pt x="41900" y="31263"/>
                      <a:pt x="41886" y="31273"/>
                    </a:cubicBezTo>
                    <a:cubicBezTo>
                      <a:pt x="41853" y="31297"/>
                      <a:pt x="41820" y="31320"/>
                      <a:pt x="41788" y="31345"/>
                    </a:cubicBezTo>
                    <a:cubicBezTo>
                      <a:pt x="41765" y="31361"/>
                      <a:pt x="41741" y="31379"/>
                      <a:pt x="41720" y="31396"/>
                    </a:cubicBezTo>
                    <a:cubicBezTo>
                      <a:pt x="41689" y="31417"/>
                      <a:pt x="41661" y="31441"/>
                      <a:pt x="41631" y="31464"/>
                    </a:cubicBezTo>
                    <a:lnTo>
                      <a:pt x="41522" y="31553"/>
                    </a:lnTo>
                    <a:cubicBezTo>
                      <a:pt x="41504" y="31569"/>
                      <a:pt x="41486" y="31587"/>
                      <a:pt x="41467" y="31602"/>
                    </a:cubicBezTo>
                    <a:cubicBezTo>
                      <a:pt x="41438" y="31626"/>
                      <a:pt x="41408" y="31652"/>
                      <a:pt x="41379" y="31678"/>
                    </a:cubicBezTo>
                    <a:cubicBezTo>
                      <a:pt x="41363" y="31692"/>
                      <a:pt x="41348" y="31706"/>
                      <a:pt x="41332" y="31719"/>
                    </a:cubicBezTo>
                    <a:cubicBezTo>
                      <a:pt x="41312" y="31739"/>
                      <a:pt x="41293" y="31759"/>
                      <a:pt x="41272" y="31779"/>
                    </a:cubicBezTo>
                    <a:cubicBezTo>
                      <a:pt x="41242" y="31807"/>
                      <a:pt x="41212" y="31834"/>
                      <a:pt x="41183" y="31863"/>
                    </a:cubicBezTo>
                    <a:cubicBezTo>
                      <a:pt x="41170" y="31874"/>
                      <a:pt x="41157" y="31885"/>
                      <a:pt x="41144" y="31899"/>
                    </a:cubicBezTo>
                    <a:cubicBezTo>
                      <a:pt x="41123" y="31921"/>
                      <a:pt x="41102" y="31943"/>
                      <a:pt x="41081" y="31965"/>
                    </a:cubicBezTo>
                    <a:cubicBezTo>
                      <a:pt x="41051" y="31994"/>
                      <a:pt x="41023" y="32025"/>
                      <a:pt x="40994" y="32055"/>
                    </a:cubicBezTo>
                    <a:cubicBezTo>
                      <a:pt x="40984" y="32066"/>
                      <a:pt x="40972" y="32076"/>
                      <a:pt x="40962" y="32088"/>
                    </a:cubicBezTo>
                    <a:cubicBezTo>
                      <a:pt x="40941" y="32111"/>
                      <a:pt x="40921" y="32134"/>
                      <a:pt x="40902" y="32155"/>
                    </a:cubicBezTo>
                    <a:cubicBezTo>
                      <a:pt x="40869" y="32191"/>
                      <a:pt x="40838" y="32226"/>
                      <a:pt x="40807" y="32262"/>
                    </a:cubicBezTo>
                    <a:lnTo>
                      <a:pt x="40776" y="32298"/>
                    </a:lnTo>
                    <a:cubicBezTo>
                      <a:pt x="40758" y="32318"/>
                      <a:pt x="40741" y="32340"/>
                      <a:pt x="40724" y="32361"/>
                    </a:cubicBezTo>
                    <a:lnTo>
                      <a:pt x="40623" y="32485"/>
                    </a:lnTo>
                    <a:cubicBezTo>
                      <a:pt x="40612" y="32500"/>
                      <a:pt x="40601" y="32513"/>
                      <a:pt x="40589" y="32528"/>
                    </a:cubicBezTo>
                    <a:cubicBezTo>
                      <a:pt x="40575" y="32547"/>
                      <a:pt x="40562" y="32565"/>
                      <a:pt x="40548" y="32584"/>
                    </a:cubicBezTo>
                    <a:cubicBezTo>
                      <a:pt x="40511" y="32632"/>
                      <a:pt x="40475" y="32682"/>
                      <a:pt x="40440" y="32730"/>
                    </a:cubicBezTo>
                    <a:cubicBezTo>
                      <a:pt x="40427" y="32749"/>
                      <a:pt x="40413" y="32766"/>
                      <a:pt x="40399" y="32783"/>
                    </a:cubicBezTo>
                    <a:cubicBezTo>
                      <a:pt x="40391" y="32797"/>
                      <a:pt x="40382" y="32811"/>
                      <a:pt x="40372" y="32824"/>
                    </a:cubicBezTo>
                    <a:cubicBezTo>
                      <a:pt x="40324" y="32891"/>
                      <a:pt x="40279" y="32959"/>
                      <a:pt x="40233" y="33029"/>
                    </a:cubicBezTo>
                    <a:cubicBezTo>
                      <a:pt x="40223" y="33046"/>
                      <a:pt x="40211" y="33063"/>
                      <a:pt x="40200" y="33079"/>
                    </a:cubicBezTo>
                    <a:cubicBezTo>
                      <a:pt x="40197" y="33083"/>
                      <a:pt x="40194" y="33089"/>
                      <a:pt x="40191" y="33094"/>
                    </a:cubicBezTo>
                    <a:cubicBezTo>
                      <a:pt x="40124" y="33197"/>
                      <a:pt x="40061" y="33300"/>
                      <a:pt x="40000" y="33406"/>
                    </a:cubicBezTo>
                    <a:cubicBezTo>
                      <a:pt x="39994" y="33416"/>
                      <a:pt x="39988" y="33425"/>
                      <a:pt x="39983" y="33434"/>
                    </a:cubicBezTo>
                    <a:cubicBezTo>
                      <a:pt x="39976" y="33446"/>
                      <a:pt x="39968" y="33458"/>
                      <a:pt x="39962" y="33472"/>
                    </a:cubicBezTo>
                    <a:cubicBezTo>
                      <a:pt x="39885" y="33608"/>
                      <a:pt x="39811" y="33747"/>
                      <a:pt x="39738" y="33889"/>
                    </a:cubicBezTo>
                    <a:cubicBezTo>
                      <a:pt x="39737" y="33893"/>
                      <a:pt x="39734" y="33898"/>
                      <a:pt x="39732" y="33902"/>
                    </a:cubicBezTo>
                    <a:cubicBezTo>
                      <a:pt x="39724" y="33914"/>
                      <a:pt x="39719" y="33927"/>
                      <a:pt x="39713" y="33940"/>
                    </a:cubicBezTo>
                    <a:cubicBezTo>
                      <a:pt x="39655" y="34057"/>
                      <a:pt x="39598" y="34174"/>
                      <a:pt x="39543" y="34296"/>
                    </a:cubicBezTo>
                    <a:cubicBezTo>
                      <a:pt x="39534" y="34317"/>
                      <a:pt x="39524" y="34337"/>
                      <a:pt x="39515" y="34358"/>
                    </a:cubicBezTo>
                    <a:cubicBezTo>
                      <a:pt x="39458" y="34486"/>
                      <a:pt x="39402" y="34618"/>
                      <a:pt x="39348" y="34749"/>
                    </a:cubicBezTo>
                    <a:cubicBezTo>
                      <a:pt x="39342" y="34761"/>
                      <a:pt x="39337" y="34773"/>
                      <a:pt x="39332" y="34786"/>
                    </a:cubicBezTo>
                    <a:cubicBezTo>
                      <a:pt x="39323" y="34810"/>
                      <a:pt x="39312" y="34834"/>
                      <a:pt x="39303" y="34858"/>
                    </a:cubicBezTo>
                    <a:cubicBezTo>
                      <a:pt x="39280" y="34916"/>
                      <a:pt x="39257" y="34973"/>
                      <a:pt x="39236" y="35030"/>
                    </a:cubicBezTo>
                    <a:cubicBezTo>
                      <a:pt x="39219" y="35072"/>
                      <a:pt x="39202" y="35116"/>
                      <a:pt x="39187" y="35158"/>
                    </a:cubicBezTo>
                    <a:cubicBezTo>
                      <a:pt x="39164" y="35217"/>
                      <a:pt x="39142" y="35277"/>
                      <a:pt x="39121" y="35335"/>
                    </a:cubicBezTo>
                    <a:cubicBezTo>
                      <a:pt x="39106" y="35377"/>
                      <a:pt x="39090" y="35420"/>
                      <a:pt x="39075" y="35465"/>
                    </a:cubicBezTo>
                    <a:cubicBezTo>
                      <a:pt x="39054" y="35524"/>
                      <a:pt x="39033" y="35585"/>
                      <a:pt x="39012" y="35646"/>
                    </a:cubicBezTo>
                    <a:cubicBezTo>
                      <a:pt x="38997" y="35689"/>
                      <a:pt x="38982" y="35733"/>
                      <a:pt x="38969" y="35776"/>
                    </a:cubicBezTo>
                    <a:lnTo>
                      <a:pt x="38906" y="35970"/>
                    </a:lnTo>
                    <a:lnTo>
                      <a:pt x="38867" y="36092"/>
                    </a:lnTo>
                    <a:cubicBezTo>
                      <a:pt x="38845" y="36165"/>
                      <a:pt x="38821" y="36239"/>
                      <a:pt x="38800" y="36315"/>
                    </a:cubicBezTo>
                    <a:cubicBezTo>
                      <a:pt x="38789" y="36347"/>
                      <a:pt x="38779" y="36379"/>
                      <a:pt x="38769" y="36411"/>
                    </a:cubicBezTo>
                    <a:cubicBezTo>
                      <a:pt x="38738" y="36519"/>
                      <a:pt x="38707" y="36627"/>
                      <a:pt x="38676" y="36736"/>
                    </a:cubicBezTo>
                    <a:cubicBezTo>
                      <a:pt x="38673" y="36752"/>
                      <a:pt x="38669" y="36768"/>
                      <a:pt x="38664" y="36785"/>
                    </a:cubicBezTo>
                    <a:cubicBezTo>
                      <a:pt x="38638" y="36878"/>
                      <a:pt x="38612" y="36972"/>
                      <a:pt x="38587" y="37065"/>
                    </a:cubicBezTo>
                    <a:cubicBezTo>
                      <a:pt x="38576" y="37106"/>
                      <a:pt x="38566" y="37146"/>
                      <a:pt x="38556" y="37185"/>
                    </a:cubicBezTo>
                    <a:cubicBezTo>
                      <a:pt x="38538" y="37256"/>
                      <a:pt x="38518" y="37328"/>
                      <a:pt x="38500" y="37400"/>
                    </a:cubicBezTo>
                    <a:cubicBezTo>
                      <a:pt x="38488" y="37446"/>
                      <a:pt x="38477" y="37491"/>
                      <a:pt x="38465" y="37538"/>
                    </a:cubicBezTo>
                    <a:cubicBezTo>
                      <a:pt x="38450" y="37604"/>
                      <a:pt x="38432" y="37670"/>
                      <a:pt x="38415" y="37738"/>
                    </a:cubicBezTo>
                    <a:cubicBezTo>
                      <a:pt x="38404" y="37786"/>
                      <a:pt x="38393" y="37836"/>
                      <a:pt x="38380" y="37883"/>
                    </a:cubicBezTo>
                    <a:cubicBezTo>
                      <a:pt x="38364" y="37948"/>
                      <a:pt x="38348" y="38014"/>
                      <a:pt x="38332" y="38080"/>
                    </a:cubicBezTo>
                    <a:lnTo>
                      <a:pt x="38298" y="38228"/>
                    </a:lnTo>
                    <a:cubicBezTo>
                      <a:pt x="38283" y="38294"/>
                      <a:pt x="38268" y="38360"/>
                      <a:pt x="38252" y="38425"/>
                    </a:cubicBezTo>
                    <a:cubicBezTo>
                      <a:pt x="38241" y="38475"/>
                      <a:pt x="38229" y="38526"/>
                      <a:pt x="38217" y="38576"/>
                    </a:cubicBezTo>
                    <a:cubicBezTo>
                      <a:pt x="38203" y="38641"/>
                      <a:pt x="38187" y="38707"/>
                      <a:pt x="38174" y="38774"/>
                    </a:cubicBezTo>
                    <a:cubicBezTo>
                      <a:pt x="38161" y="38823"/>
                      <a:pt x="38151" y="38874"/>
                      <a:pt x="38139" y="38924"/>
                    </a:cubicBezTo>
                    <a:cubicBezTo>
                      <a:pt x="38124" y="38994"/>
                      <a:pt x="38109" y="39062"/>
                      <a:pt x="38094" y="39132"/>
                    </a:cubicBezTo>
                    <a:cubicBezTo>
                      <a:pt x="38083" y="39179"/>
                      <a:pt x="38073" y="39226"/>
                      <a:pt x="38063" y="39273"/>
                    </a:cubicBezTo>
                    <a:cubicBezTo>
                      <a:pt x="38046" y="39346"/>
                      <a:pt x="38030" y="39420"/>
                      <a:pt x="38015" y="39492"/>
                    </a:cubicBezTo>
                    <a:cubicBezTo>
                      <a:pt x="38005" y="39538"/>
                      <a:pt x="37995" y="39582"/>
                      <a:pt x="37987" y="39627"/>
                    </a:cubicBezTo>
                    <a:cubicBezTo>
                      <a:pt x="37969" y="39704"/>
                      <a:pt x="37954" y="39781"/>
                      <a:pt x="37937" y="39857"/>
                    </a:cubicBezTo>
                    <a:cubicBezTo>
                      <a:pt x="37928" y="39899"/>
                      <a:pt x="37919" y="39942"/>
                      <a:pt x="37910" y="39984"/>
                    </a:cubicBezTo>
                    <a:cubicBezTo>
                      <a:pt x="37885" y="40098"/>
                      <a:pt x="37860" y="40214"/>
                      <a:pt x="37836" y="40328"/>
                    </a:cubicBezTo>
                    <a:cubicBezTo>
                      <a:pt x="37810" y="40451"/>
                      <a:pt x="37782" y="40574"/>
                      <a:pt x="37756" y="40697"/>
                    </a:cubicBezTo>
                    <a:cubicBezTo>
                      <a:pt x="37749" y="40735"/>
                      <a:pt x="37740" y="40774"/>
                      <a:pt x="37732" y="40812"/>
                    </a:cubicBezTo>
                    <a:lnTo>
                      <a:pt x="37673" y="41080"/>
                    </a:lnTo>
                    <a:cubicBezTo>
                      <a:pt x="37665" y="41123"/>
                      <a:pt x="37656" y="41165"/>
                      <a:pt x="37646" y="41207"/>
                    </a:cubicBezTo>
                    <a:cubicBezTo>
                      <a:pt x="37630" y="41290"/>
                      <a:pt x="37611" y="41372"/>
                      <a:pt x="37593" y="41454"/>
                    </a:cubicBezTo>
                    <a:cubicBezTo>
                      <a:pt x="37582" y="41508"/>
                      <a:pt x="37569" y="41562"/>
                      <a:pt x="37558" y="41616"/>
                    </a:cubicBezTo>
                    <a:cubicBezTo>
                      <a:pt x="37541" y="41689"/>
                      <a:pt x="37526" y="41760"/>
                      <a:pt x="37510" y="41832"/>
                    </a:cubicBezTo>
                    <a:cubicBezTo>
                      <a:pt x="37497" y="41887"/>
                      <a:pt x="37485" y="41943"/>
                      <a:pt x="37473" y="41999"/>
                    </a:cubicBezTo>
                    <a:cubicBezTo>
                      <a:pt x="37457" y="42070"/>
                      <a:pt x="37440" y="42139"/>
                      <a:pt x="37424" y="42209"/>
                    </a:cubicBezTo>
                    <a:lnTo>
                      <a:pt x="37386" y="42377"/>
                    </a:lnTo>
                    <a:cubicBezTo>
                      <a:pt x="37370" y="42445"/>
                      <a:pt x="37355" y="42515"/>
                      <a:pt x="37338" y="42585"/>
                    </a:cubicBezTo>
                    <a:cubicBezTo>
                      <a:pt x="37323" y="42642"/>
                      <a:pt x="37310" y="42699"/>
                      <a:pt x="37296" y="42756"/>
                    </a:cubicBezTo>
                    <a:cubicBezTo>
                      <a:pt x="37279" y="42823"/>
                      <a:pt x="37263" y="42891"/>
                      <a:pt x="37247" y="42958"/>
                    </a:cubicBezTo>
                    <a:lnTo>
                      <a:pt x="37204" y="43130"/>
                    </a:lnTo>
                    <a:lnTo>
                      <a:pt x="37153" y="43332"/>
                    </a:lnTo>
                    <a:cubicBezTo>
                      <a:pt x="37139" y="43389"/>
                      <a:pt x="37123" y="43446"/>
                      <a:pt x="37110" y="43503"/>
                    </a:cubicBezTo>
                    <a:cubicBezTo>
                      <a:pt x="37092" y="43570"/>
                      <a:pt x="37075" y="43635"/>
                      <a:pt x="37058" y="43701"/>
                    </a:cubicBezTo>
                    <a:cubicBezTo>
                      <a:pt x="37042" y="43760"/>
                      <a:pt x="37027" y="43817"/>
                      <a:pt x="37011" y="43874"/>
                    </a:cubicBezTo>
                    <a:cubicBezTo>
                      <a:pt x="36992" y="43940"/>
                      <a:pt x="36975" y="44007"/>
                      <a:pt x="36956" y="44071"/>
                    </a:cubicBezTo>
                    <a:cubicBezTo>
                      <a:pt x="36940" y="44128"/>
                      <a:pt x="36924" y="44184"/>
                      <a:pt x="36908" y="44241"/>
                    </a:cubicBezTo>
                    <a:cubicBezTo>
                      <a:pt x="36889" y="44307"/>
                      <a:pt x="36871" y="44372"/>
                      <a:pt x="36851" y="44437"/>
                    </a:cubicBezTo>
                    <a:cubicBezTo>
                      <a:pt x="36836" y="44494"/>
                      <a:pt x="36819" y="44549"/>
                      <a:pt x="36801" y="44605"/>
                    </a:cubicBezTo>
                    <a:cubicBezTo>
                      <a:pt x="36783" y="44670"/>
                      <a:pt x="36762" y="44734"/>
                      <a:pt x="36742" y="44800"/>
                    </a:cubicBezTo>
                    <a:cubicBezTo>
                      <a:pt x="36726" y="44855"/>
                      <a:pt x="36708" y="44911"/>
                      <a:pt x="36690" y="44967"/>
                    </a:cubicBezTo>
                    <a:cubicBezTo>
                      <a:pt x="36669" y="45031"/>
                      <a:pt x="36649" y="45096"/>
                      <a:pt x="36628" y="45159"/>
                    </a:cubicBezTo>
                    <a:cubicBezTo>
                      <a:pt x="36609" y="45213"/>
                      <a:pt x="36592" y="45269"/>
                      <a:pt x="36573" y="45324"/>
                    </a:cubicBezTo>
                    <a:lnTo>
                      <a:pt x="36508" y="45514"/>
                    </a:lnTo>
                    <a:cubicBezTo>
                      <a:pt x="36488" y="45569"/>
                      <a:pt x="36469" y="45623"/>
                      <a:pt x="36450" y="45677"/>
                    </a:cubicBezTo>
                    <a:cubicBezTo>
                      <a:pt x="36445" y="45690"/>
                      <a:pt x="36440" y="45704"/>
                      <a:pt x="36435" y="45718"/>
                    </a:cubicBezTo>
                    <a:cubicBezTo>
                      <a:pt x="36005" y="45500"/>
                      <a:pt x="35573" y="45275"/>
                      <a:pt x="35134" y="45049"/>
                    </a:cubicBezTo>
                    <a:cubicBezTo>
                      <a:pt x="34897" y="44925"/>
                      <a:pt x="34658" y="44802"/>
                      <a:pt x="34419" y="44678"/>
                    </a:cubicBezTo>
                    <a:lnTo>
                      <a:pt x="34314" y="44624"/>
                    </a:lnTo>
                    <a:cubicBezTo>
                      <a:pt x="34081" y="44504"/>
                      <a:pt x="33845" y="44382"/>
                      <a:pt x="33607" y="44262"/>
                    </a:cubicBezTo>
                    <a:cubicBezTo>
                      <a:pt x="33566" y="44240"/>
                      <a:pt x="33523" y="44219"/>
                      <a:pt x="33480" y="44198"/>
                    </a:cubicBezTo>
                    <a:cubicBezTo>
                      <a:pt x="33245" y="44078"/>
                      <a:pt x="33007" y="43960"/>
                      <a:pt x="32771" y="43842"/>
                    </a:cubicBezTo>
                    <a:cubicBezTo>
                      <a:pt x="32729" y="43821"/>
                      <a:pt x="32689" y="43801"/>
                      <a:pt x="32647" y="43780"/>
                    </a:cubicBezTo>
                    <a:cubicBezTo>
                      <a:pt x="32405" y="43661"/>
                      <a:pt x="32161" y="43544"/>
                      <a:pt x="31917" y="43426"/>
                    </a:cubicBezTo>
                    <a:cubicBezTo>
                      <a:pt x="31885" y="43412"/>
                      <a:pt x="31853" y="43396"/>
                      <a:pt x="31821" y="43381"/>
                    </a:cubicBezTo>
                    <a:cubicBezTo>
                      <a:pt x="31564" y="43260"/>
                      <a:pt x="31308" y="43141"/>
                      <a:pt x="31050" y="43025"/>
                    </a:cubicBezTo>
                    <a:cubicBezTo>
                      <a:pt x="31042" y="43021"/>
                      <a:pt x="31035" y="43017"/>
                      <a:pt x="31028" y="43014"/>
                    </a:cubicBezTo>
                    <a:cubicBezTo>
                      <a:pt x="30772" y="42898"/>
                      <a:pt x="30515" y="42787"/>
                      <a:pt x="30256" y="42677"/>
                    </a:cubicBezTo>
                    <a:lnTo>
                      <a:pt x="30176" y="42642"/>
                    </a:lnTo>
                    <a:cubicBezTo>
                      <a:pt x="29923" y="42535"/>
                      <a:pt x="29672" y="42434"/>
                      <a:pt x="29419" y="42334"/>
                    </a:cubicBezTo>
                    <a:cubicBezTo>
                      <a:pt x="29377" y="42319"/>
                      <a:pt x="29337" y="42301"/>
                      <a:pt x="29295" y="42286"/>
                    </a:cubicBezTo>
                    <a:cubicBezTo>
                      <a:pt x="29047" y="42190"/>
                      <a:pt x="28798" y="42098"/>
                      <a:pt x="28548" y="42008"/>
                    </a:cubicBezTo>
                    <a:cubicBezTo>
                      <a:pt x="28526" y="42000"/>
                      <a:pt x="28505" y="41992"/>
                      <a:pt x="28484" y="41984"/>
                    </a:cubicBezTo>
                    <a:cubicBezTo>
                      <a:pt x="28447" y="41972"/>
                      <a:pt x="28411" y="41961"/>
                      <a:pt x="28375" y="41947"/>
                    </a:cubicBezTo>
                    <a:cubicBezTo>
                      <a:pt x="28268" y="41911"/>
                      <a:pt x="28160" y="41875"/>
                      <a:pt x="28053" y="41838"/>
                    </a:cubicBezTo>
                    <a:cubicBezTo>
                      <a:pt x="27983" y="41816"/>
                      <a:pt x="27915" y="41793"/>
                      <a:pt x="27846" y="41771"/>
                    </a:cubicBezTo>
                    <a:cubicBezTo>
                      <a:pt x="27734" y="41734"/>
                      <a:pt x="27622" y="41699"/>
                      <a:pt x="27510" y="41666"/>
                    </a:cubicBezTo>
                    <a:cubicBezTo>
                      <a:pt x="27445" y="41646"/>
                      <a:pt x="27381" y="41626"/>
                      <a:pt x="27318" y="41608"/>
                    </a:cubicBezTo>
                    <a:cubicBezTo>
                      <a:pt x="27186" y="41568"/>
                      <a:pt x="27053" y="41531"/>
                      <a:pt x="26921" y="41495"/>
                    </a:cubicBezTo>
                    <a:cubicBezTo>
                      <a:pt x="26877" y="41483"/>
                      <a:pt x="26834" y="41470"/>
                      <a:pt x="26789" y="41458"/>
                    </a:cubicBezTo>
                    <a:cubicBezTo>
                      <a:pt x="26613" y="41412"/>
                      <a:pt x="26436" y="41366"/>
                      <a:pt x="26260" y="41324"/>
                    </a:cubicBezTo>
                    <a:cubicBezTo>
                      <a:pt x="26254" y="41322"/>
                      <a:pt x="26249" y="41320"/>
                      <a:pt x="26242" y="41319"/>
                    </a:cubicBezTo>
                    <a:cubicBezTo>
                      <a:pt x="26222" y="41315"/>
                      <a:pt x="26201" y="41312"/>
                      <a:pt x="26180" y="41307"/>
                    </a:cubicBezTo>
                    <a:cubicBezTo>
                      <a:pt x="25999" y="41265"/>
                      <a:pt x="25818" y="41226"/>
                      <a:pt x="25636" y="41189"/>
                    </a:cubicBezTo>
                    <a:cubicBezTo>
                      <a:pt x="25578" y="41178"/>
                      <a:pt x="25520" y="41168"/>
                      <a:pt x="25461" y="41156"/>
                    </a:cubicBezTo>
                    <a:cubicBezTo>
                      <a:pt x="25283" y="41122"/>
                      <a:pt x="25106" y="41091"/>
                      <a:pt x="24928" y="41064"/>
                    </a:cubicBezTo>
                    <a:cubicBezTo>
                      <a:pt x="24902" y="41060"/>
                      <a:pt x="24877" y="41054"/>
                      <a:pt x="24851" y="41050"/>
                    </a:cubicBezTo>
                    <a:cubicBezTo>
                      <a:pt x="24843" y="41049"/>
                      <a:pt x="24835" y="41048"/>
                      <a:pt x="24826" y="41047"/>
                    </a:cubicBezTo>
                    <a:cubicBezTo>
                      <a:pt x="24721" y="41032"/>
                      <a:pt x="24614" y="41018"/>
                      <a:pt x="24506" y="41004"/>
                    </a:cubicBezTo>
                    <a:cubicBezTo>
                      <a:pt x="24442" y="40996"/>
                      <a:pt x="24380" y="40987"/>
                      <a:pt x="24318" y="40980"/>
                    </a:cubicBezTo>
                    <a:cubicBezTo>
                      <a:pt x="24184" y="40964"/>
                      <a:pt x="24049" y="40951"/>
                      <a:pt x="23914" y="40939"/>
                    </a:cubicBezTo>
                    <a:cubicBezTo>
                      <a:pt x="23880" y="40936"/>
                      <a:pt x="23846" y="40931"/>
                      <a:pt x="23810" y="40929"/>
                    </a:cubicBezTo>
                    <a:lnTo>
                      <a:pt x="23807" y="40929"/>
                    </a:lnTo>
                    <a:lnTo>
                      <a:pt x="23756" y="40925"/>
                    </a:lnTo>
                    <a:cubicBezTo>
                      <a:pt x="23616" y="40913"/>
                      <a:pt x="23476" y="40904"/>
                      <a:pt x="23335" y="40898"/>
                    </a:cubicBezTo>
                    <a:cubicBezTo>
                      <a:pt x="23281" y="40895"/>
                      <a:pt x="23228" y="40895"/>
                      <a:pt x="23175" y="40893"/>
                    </a:cubicBezTo>
                    <a:cubicBezTo>
                      <a:pt x="23096" y="40888"/>
                      <a:pt x="23015" y="40884"/>
                      <a:pt x="22935" y="40883"/>
                    </a:cubicBezTo>
                    <a:cubicBezTo>
                      <a:pt x="22929" y="40883"/>
                      <a:pt x="22924" y="40883"/>
                      <a:pt x="22918" y="40883"/>
                    </a:cubicBezTo>
                    <a:cubicBezTo>
                      <a:pt x="22906" y="40883"/>
                      <a:pt x="22895" y="40883"/>
                      <a:pt x="22884" y="40883"/>
                    </a:cubicBezTo>
                    <a:cubicBezTo>
                      <a:pt x="22809" y="40882"/>
                      <a:pt x="22734" y="40881"/>
                      <a:pt x="22659" y="40881"/>
                    </a:cubicBezTo>
                    <a:cubicBezTo>
                      <a:pt x="22514" y="40881"/>
                      <a:pt x="22370" y="40884"/>
                      <a:pt x="22225" y="40888"/>
                    </a:cubicBezTo>
                    <a:lnTo>
                      <a:pt x="22183" y="40888"/>
                    </a:lnTo>
                    <a:cubicBezTo>
                      <a:pt x="22146" y="40889"/>
                      <a:pt x="22110" y="40894"/>
                      <a:pt x="22074" y="40895"/>
                    </a:cubicBezTo>
                    <a:cubicBezTo>
                      <a:pt x="21916" y="40903"/>
                      <a:pt x="21758" y="40912"/>
                      <a:pt x="21599" y="40925"/>
                    </a:cubicBezTo>
                    <a:cubicBezTo>
                      <a:pt x="21565" y="40928"/>
                      <a:pt x="21531" y="40929"/>
                      <a:pt x="21495" y="40931"/>
                    </a:cubicBezTo>
                    <a:cubicBezTo>
                      <a:pt x="21466" y="40934"/>
                      <a:pt x="21437" y="40939"/>
                      <a:pt x="21407" y="40941"/>
                    </a:cubicBezTo>
                    <a:cubicBezTo>
                      <a:pt x="21260" y="40956"/>
                      <a:pt x="21110" y="40975"/>
                      <a:pt x="20963" y="40993"/>
                    </a:cubicBezTo>
                    <a:cubicBezTo>
                      <a:pt x="20922" y="40998"/>
                      <a:pt x="20883" y="41002"/>
                      <a:pt x="20845" y="41007"/>
                    </a:cubicBezTo>
                    <a:cubicBezTo>
                      <a:pt x="20831" y="41009"/>
                      <a:pt x="20820" y="41012"/>
                      <a:pt x="20807" y="41013"/>
                    </a:cubicBezTo>
                    <a:cubicBezTo>
                      <a:pt x="20618" y="41040"/>
                      <a:pt x="20430" y="41071"/>
                      <a:pt x="20243" y="41107"/>
                    </a:cubicBezTo>
                    <a:cubicBezTo>
                      <a:pt x="20241" y="41109"/>
                      <a:pt x="20239" y="41109"/>
                      <a:pt x="20238" y="41109"/>
                    </a:cubicBezTo>
                    <a:cubicBezTo>
                      <a:pt x="20070" y="41142"/>
                      <a:pt x="19900" y="41177"/>
                      <a:pt x="19731" y="41216"/>
                    </a:cubicBezTo>
                    <a:cubicBezTo>
                      <a:pt x="19250" y="41330"/>
                      <a:pt x="18748" y="41448"/>
                      <a:pt x="18238" y="41567"/>
                    </a:cubicBezTo>
                    <a:lnTo>
                      <a:pt x="17462" y="41750"/>
                    </a:lnTo>
                    <a:cubicBezTo>
                      <a:pt x="16584" y="41955"/>
                      <a:pt x="15679" y="42169"/>
                      <a:pt x="14753" y="42386"/>
                    </a:cubicBezTo>
                    <a:lnTo>
                      <a:pt x="14462" y="42455"/>
                    </a:lnTo>
                    <a:lnTo>
                      <a:pt x="12278" y="42968"/>
                    </a:lnTo>
                    <a:lnTo>
                      <a:pt x="10923" y="43285"/>
                    </a:lnTo>
                    <a:cubicBezTo>
                      <a:pt x="10315" y="43427"/>
                      <a:pt x="9708" y="43571"/>
                      <a:pt x="9109" y="43712"/>
                    </a:cubicBezTo>
                    <a:lnTo>
                      <a:pt x="6049" y="44431"/>
                    </a:lnTo>
                    <a:cubicBezTo>
                      <a:pt x="5845" y="44479"/>
                      <a:pt x="5641" y="44526"/>
                      <a:pt x="5440" y="44573"/>
                    </a:cubicBezTo>
                    <a:lnTo>
                      <a:pt x="3884" y="44940"/>
                    </a:lnTo>
                    <a:cubicBezTo>
                      <a:pt x="3776" y="44964"/>
                      <a:pt x="3667" y="44992"/>
                      <a:pt x="3560" y="45020"/>
                    </a:cubicBezTo>
                    <a:cubicBezTo>
                      <a:pt x="3535" y="45026"/>
                      <a:pt x="3509" y="45035"/>
                      <a:pt x="3483" y="45042"/>
                    </a:cubicBezTo>
                    <a:cubicBezTo>
                      <a:pt x="3401" y="45064"/>
                      <a:pt x="3319" y="45088"/>
                      <a:pt x="3238" y="45112"/>
                    </a:cubicBezTo>
                    <a:cubicBezTo>
                      <a:pt x="3158" y="45135"/>
                      <a:pt x="3079" y="45159"/>
                      <a:pt x="3000" y="45184"/>
                    </a:cubicBezTo>
                    <a:cubicBezTo>
                      <a:pt x="2918" y="45210"/>
                      <a:pt x="2836" y="45237"/>
                      <a:pt x="2754" y="45264"/>
                    </a:cubicBezTo>
                    <a:cubicBezTo>
                      <a:pt x="2700" y="45282"/>
                      <a:pt x="2645" y="45299"/>
                      <a:pt x="2590" y="45319"/>
                    </a:cubicBezTo>
                    <a:cubicBezTo>
                      <a:pt x="2561" y="45329"/>
                      <a:pt x="2534" y="45340"/>
                      <a:pt x="2505" y="45350"/>
                    </a:cubicBezTo>
                    <a:cubicBezTo>
                      <a:pt x="2449" y="45369"/>
                      <a:pt x="2392" y="45391"/>
                      <a:pt x="2336" y="45412"/>
                    </a:cubicBezTo>
                    <a:cubicBezTo>
                      <a:pt x="2240" y="45448"/>
                      <a:pt x="2144" y="45485"/>
                      <a:pt x="2048" y="45523"/>
                    </a:cubicBezTo>
                    <a:cubicBezTo>
                      <a:pt x="1991" y="45547"/>
                      <a:pt x="1933" y="45570"/>
                      <a:pt x="1875" y="45594"/>
                    </a:cubicBezTo>
                    <a:cubicBezTo>
                      <a:pt x="1840" y="45607"/>
                      <a:pt x="1806" y="45621"/>
                      <a:pt x="1771" y="45636"/>
                    </a:cubicBezTo>
                    <a:cubicBezTo>
                      <a:pt x="1697" y="45668"/>
                      <a:pt x="1624" y="45701"/>
                      <a:pt x="1550" y="45734"/>
                    </a:cubicBezTo>
                    <a:cubicBezTo>
                      <a:pt x="1513" y="45751"/>
                      <a:pt x="1477" y="45766"/>
                      <a:pt x="1439" y="45783"/>
                    </a:cubicBezTo>
                    <a:cubicBezTo>
                      <a:pt x="1303" y="45845"/>
                      <a:pt x="1165" y="45910"/>
                      <a:pt x="1028" y="45979"/>
                    </a:cubicBezTo>
                    <a:cubicBezTo>
                      <a:pt x="1019" y="45983"/>
                      <a:pt x="1009" y="45988"/>
                      <a:pt x="999" y="45993"/>
                    </a:cubicBezTo>
                    <a:cubicBezTo>
                      <a:pt x="973" y="46006"/>
                      <a:pt x="950" y="46019"/>
                      <a:pt x="925" y="46032"/>
                    </a:cubicBezTo>
                    <a:cubicBezTo>
                      <a:pt x="802" y="46094"/>
                      <a:pt x="680" y="46157"/>
                      <a:pt x="556" y="46225"/>
                    </a:cubicBezTo>
                    <a:cubicBezTo>
                      <a:pt x="517" y="46246"/>
                      <a:pt x="479" y="46266"/>
                      <a:pt x="441" y="46287"/>
                    </a:cubicBezTo>
                    <a:cubicBezTo>
                      <a:pt x="412" y="46303"/>
                      <a:pt x="382" y="46318"/>
                      <a:pt x="353" y="46336"/>
                    </a:cubicBezTo>
                    <a:cubicBezTo>
                      <a:pt x="235" y="46401"/>
                      <a:pt x="117" y="46471"/>
                      <a:pt x="1" y="46541"/>
                    </a:cubicBezTo>
                    <a:lnTo>
                      <a:pt x="5269" y="45303"/>
                    </a:lnTo>
                    <a:lnTo>
                      <a:pt x="7603" y="44751"/>
                    </a:lnTo>
                    <a:lnTo>
                      <a:pt x="7720" y="44759"/>
                    </a:lnTo>
                    <a:cubicBezTo>
                      <a:pt x="7754" y="44761"/>
                      <a:pt x="7787" y="44762"/>
                      <a:pt x="7821" y="44765"/>
                    </a:cubicBezTo>
                    <a:cubicBezTo>
                      <a:pt x="7881" y="44771"/>
                      <a:pt x="7942" y="44778"/>
                      <a:pt x="8001" y="44783"/>
                    </a:cubicBezTo>
                    <a:cubicBezTo>
                      <a:pt x="8114" y="44793"/>
                      <a:pt x="8227" y="44804"/>
                      <a:pt x="8338" y="44817"/>
                    </a:cubicBezTo>
                    <a:cubicBezTo>
                      <a:pt x="8409" y="44825"/>
                      <a:pt x="8478" y="44835"/>
                      <a:pt x="8549" y="44844"/>
                    </a:cubicBezTo>
                    <a:cubicBezTo>
                      <a:pt x="8652" y="44859"/>
                      <a:pt x="8752" y="44870"/>
                      <a:pt x="8854" y="44886"/>
                    </a:cubicBezTo>
                    <a:cubicBezTo>
                      <a:pt x="8896" y="44892"/>
                      <a:pt x="8938" y="44900"/>
                      <a:pt x="8980" y="44907"/>
                    </a:cubicBezTo>
                    <a:cubicBezTo>
                      <a:pt x="9150" y="44933"/>
                      <a:pt x="9321" y="44963"/>
                      <a:pt x="9491" y="44995"/>
                    </a:cubicBezTo>
                    <a:cubicBezTo>
                      <a:pt x="9551" y="45006"/>
                      <a:pt x="9609" y="45019"/>
                      <a:pt x="9669" y="45030"/>
                    </a:cubicBezTo>
                    <a:cubicBezTo>
                      <a:pt x="9852" y="45066"/>
                      <a:pt x="10033" y="45105"/>
                      <a:pt x="10215" y="45149"/>
                    </a:cubicBezTo>
                    <a:cubicBezTo>
                      <a:pt x="10241" y="45155"/>
                      <a:pt x="10266" y="45159"/>
                      <a:pt x="10290" y="45165"/>
                    </a:cubicBezTo>
                    <a:cubicBezTo>
                      <a:pt x="10468" y="45208"/>
                      <a:pt x="10647" y="45252"/>
                      <a:pt x="10824" y="45300"/>
                    </a:cubicBezTo>
                    <a:cubicBezTo>
                      <a:pt x="10871" y="45313"/>
                      <a:pt x="10917" y="45326"/>
                      <a:pt x="10963" y="45338"/>
                    </a:cubicBezTo>
                    <a:cubicBezTo>
                      <a:pt x="11096" y="45375"/>
                      <a:pt x="11227" y="45411"/>
                      <a:pt x="11358" y="45451"/>
                    </a:cubicBezTo>
                    <a:cubicBezTo>
                      <a:pt x="11423" y="45470"/>
                      <a:pt x="11488" y="45491"/>
                      <a:pt x="11553" y="45510"/>
                    </a:cubicBezTo>
                    <a:cubicBezTo>
                      <a:pt x="11665" y="45544"/>
                      <a:pt x="11777" y="45579"/>
                      <a:pt x="11890" y="45616"/>
                    </a:cubicBezTo>
                    <a:cubicBezTo>
                      <a:pt x="11959" y="45638"/>
                      <a:pt x="12029" y="45660"/>
                      <a:pt x="12098" y="45684"/>
                    </a:cubicBezTo>
                    <a:cubicBezTo>
                      <a:pt x="12207" y="45720"/>
                      <a:pt x="12316" y="45757"/>
                      <a:pt x="12423" y="45794"/>
                    </a:cubicBezTo>
                    <a:cubicBezTo>
                      <a:pt x="12482" y="45815"/>
                      <a:pt x="12541" y="45836"/>
                      <a:pt x="12599" y="45856"/>
                    </a:cubicBezTo>
                    <a:cubicBezTo>
                      <a:pt x="12851" y="45946"/>
                      <a:pt x="13101" y="46038"/>
                      <a:pt x="13350" y="46136"/>
                    </a:cubicBezTo>
                    <a:lnTo>
                      <a:pt x="13479" y="46187"/>
                    </a:lnTo>
                    <a:cubicBezTo>
                      <a:pt x="13731" y="46286"/>
                      <a:pt x="13983" y="46387"/>
                      <a:pt x="14233" y="46494"/>
                    </a:cubicBezTo>
                    <a:cubicBezTo>
                      <a:pt x="14263" y="46506"/>
                      <a:pt x="14295" y="46520"/>
                      <a:pt x="14325" y="46532"/>
                    </a:cubicBezTo>
                    <a:cubicBezTo>
                      <a:pt x="14584" y="46643"/>
                      <a:pt x="14844" y="46757"/>
                      <a:pt x="15100" y="46873"/>
                    </a:cubicBezTo>
                    <a:cubicBezTo>
                      <a:pt x="15104" y="46875"/>
                      <a:pt x="15109" y="46877"/>
                      <a:pt x="15114" y="46879"/>
                    </a:cubicBezTo>
                    <a:cubicBezTo>
                      <a:pt x="15374" y="46997"/>
                      <a:pt x="15633" y="47118"/>
                      <a:pt x="15890" y="47240"/>
                    </a:cubicBezTo>
                    <a:cubicBezTo>
                      <a:pt x="15923" y="47256"/>
                      <a:pt x="15954" y="47269"/>
                      <a:pt x="15987" y="47285"/>
                    </a:cubicBezTo>
                    <a:cubicBezTo>
                      <a:pt x="16232" y="47402"/>
                      <a:pt x="16475" y="47521"/>
                      <a:pt x="16718" y="47641"/>
                    </a:cubicBezTo>
                    <a:cubicBezTo>
                      <a:pt x="16761" y="47662"/>
                      <a:pt x="16802" y="47682"/>
                      <a:pt x="16844" y="47703"/>
                    </a:cubicBezTo>
                    <a:cubicBezTo>
                      <a:pt x="17083" y="47821"/>
                      <a:pt x="17320" y="47941"/>
                      <a:pt x="17556" y="48060"/>
                    </a:cubicBezTo>
                    <a:cubicBezTo>
                      <a:pt x="17600" y="48082"/>
                      <a:pt x="17642" y="48103"/>
                      <a:pt x="17685" y="48125"/>
                    </a:cubicBezTo>
                    <a:cubicBezTo>
                      <a:pt x="17923" y="48245"/>
                      <a:pt x="18160" y="48366"/>
                      <a:pt x="18395" y="48488"/>
                    </a:cubicBezTo>
                    <a:cubicBezTo>
                      <a:pt x="18431" y="48507"/>
                      <a:pt x="18467" y="48524"/>
                      <a:pt x="18504" y="48544"/>
                    </a:cubicBezTo>
                    <a:cubicBezTo>
                      <a:pt x="18744" y="48667"/>
                      <a:pt x="18982" y="48790"/>
                      <a:pt x="19219" y="48913"/>
                    </a:cubicBezTo>
                    <a:cubicBezTo>
                      <a:pt x="19461" y="49039"/>
                      <a:pt x="19703" y="49164"/>
                      <a:pt x="19943" y="49288"/>
                    </a:cubicBezTo>
                    <a:lnTo>
                      <a:pt x="19951" y="49292"/>
                    </a:lnTo>
                    <a:cubicBezTo>
                      <a:pt x="20182" y="49412"/>
                      <a:pt x="20415" y="49531"/>
                      <a:pt x="20647" y="49649"/>
                    </a:cubicBezTo>
                    <a:cubicBezTo>
                      <a:pt x="20659" y="49656"/>
                      <a:pt x="20672" y="49662"/>
                      <a:pt x="20684" y="49669"/>
                    </a:cubicBezTo>
                    <a:cubicBezTo>
                      <a:pt x="20911" y="49784"/>
                      <a:pt x="21136" y="49899"/>
                      <a:pt x="21363" y="50010"/>
                    </a:cubicBezTo>
                    <a:cubicBezTo>
                      <a:pt x="21378" y="50019"/>
                      <a:pt x="21395" y="50027"/>
                      <a:pt x="21410" y="50035"/>
                    </a:cubicBezTo>
                    <a:cubicBezTo>
                      <a:pt x="21632" y="50144"/>
                      <a:pt x="21854" y="50253"/>
                      <a:pt x="22075" y="50357"/>
                    </a:cubicBezTo>
                    <a:cubicBezTo>
                      <a:pt x="22094" y="50368"/>
                      <a:pt x="22113" y="50377"/>
                      <a:pt x="22133" y="50386"/>
                    </a:cubicBezTo>
                    <a:cubicBezTo>
                      <a:pt x="22350" y="50490"/>
                      <a:pt x="22567" y="50591"/>
                      <a:pt x="22783" y="50690"/>
                    </a:cubicBezTo>
                    <a:lnTo>
                      <a:pt x="22849" y="50721"/>
                    </a:lnTo>
                    <a:cubicBezTo>
                      <a:pt x="23062" y="50818"/>
                      <a:pt x="23275" y="50912"/>
                      <a:pt x="23487" y="51003"/>
                    </a:cubicBezTo>
                    <a:cubicBezTo>
                      <a:pt x="23512" y="51013"/>
                      <a:pt x="23535" y="51024"/>
                      <a:pt x="23560" y="51034"/>
                    </a:cubicBezTo>
                    <a:cubicBezTo>
                      <a:pt x="23771" y="51122"/>
                      <a:pt x="23979" y="51209"/>
                      <a:pt x="24188" y="51291"/>
                    </a:cubicBezTo>
                    <a:lnTo>
                      <a:pt x="24266" y="51322"/>
                    </a:lnTo>
                    <a:cubicBezTo>
                      <a:pt x="24473" y="51404"/>
                      <a:pt x="24679" y="51481"/>
                      <a:pt x="24884" y="51553"/>
                    </a:cubicBezTo>
                    <a:cubicBezTo>
                      <a:pt x="24900" y="51558"/>
                      <a:pt x="24918" y="51565"/>
                      <a:pt x="24934" y="51571"/>
                    </a:cubicBezTo>
                    <a:cubicBezTo>
                      <a:pt x="24951" y="51577"/>
                      <a:pt x="24967" y="51582"/>
                      <a:pt x="24983" y="51587"/>
                    </a:cubicBezTo>
                    <a:cubicBezTo>
                      <a:pt x="25068" y="51618"/>
                      <a:pt x="25152" y="51645"/>
                      <a:pt x="25237" y="51674"/>
                    </a:cubicBezTo>
                    <a:cubicBezTo>
                      <a:pt x="25279" y="51688"/>
                      <a:pt x="25324" y="51702"/>
                      <a:pt x="25366" y="51716"/>
                    </a:cubicBezTo>
                    <a:cubicBezTo>
                      <a:pt x="25481" y="51754"/>
                      <a:pt x="25598" y="51789"/>
                      <a:pt x="25713" y="51824"/>
                    </a:cubicBezTo>
                    <a:cubicBezTo>
                      <a:pt x="25724" y="51828"/>
                      <a:pt x="25735" y="51830"/>
                      <a:pt x="25746" y="51835"/>
                    </a:cubicBezTo>
                    <a:cubicBezTo>
                      <a:pt x="25873" y="51872"/>
                      <a:pt x="25998" y="51907"/>
                      <a:pt x="26124" y="51940"/>
                    </a:cubicBezTo>
                    <a:cubicBezTo>
                      <a:pt x="26163" y="51951"/>
                      <a:pt x="26202" y="51960"/>
                      <a:pt x="26241" y="51970"/>
                    </a:cubicBezTo>
                    <a:cubicBezTo>
                      <a:pt x="26328" y="51992"/>
                      <a:pt x="26415" y="52015"/>
                      <a:pt x="26501" y="52036"/>
                    </a:cubicBezTo>
                    <a:cubicBezTo>
                      <a:pt x="26516" y="52039"/>
                      <a:pt x="26530" y="52043"/>
                      <a:pt x="26545" y="52047"/>
                    </a:cubicBezTo>
                    <a:cubicBezTo>
                      <a:pt x="26571" y="52054"/>
                      <a:pt x="26597" y="52058"/>
                      <a:pt x="26623" y="52064"/>
                    </a:cubicBezTo>
                    <a:cubicBezTo>
                      <a:pt x="26724" y="52088"/>
                      <a:pt x="26824" y="52109"/>
                      <a:pt x="26923" y="52129"/>
                    </a:cubicBezTo>
                    <a:cubicBezTo>
                      <a:pt x="26968" y="52138"/>
                      <a:pt x="27011" y="52147"/>
                      <a:pt x="27053" y="52155"/>
                    </a:cubicBezTo>
                    <a:cubicBezTo>
                      <a:pt x="27168" y="52177"/>
                      <a:pt x="27281" y="52197"/>
                      <a:pt x="27396" y="52214"/>
                    </a:cubicBezTo>
                    <a:cubicBezTo>
                      <a:pt x="27414" y="52218"/>
                      <a:pt x="27433" y="52221"/>
                      <a:pt x="27452" y="52224"/>
                    </a:cubicBezTo>
                    <a:cubicBezTo>
                      <a:pt x="27457" y="52224"/>
                      <a:pt x="27461" y="52224"/>
                      <a:pt x="27466" y="52225"/>
                    </a:cubicBezTo>
                    <a:cubicBezTo>
                      <a:pt x="27515" y="52233"/>
                      <a:pt x="27566" y="52239"/>
                      <a:pt x="27615" y="52246"/>
                    </a:cubicBezTo>
                    <a:cubicBezTo>
                      <a:pt x="27677" y="52254"/>
                      <a:pt x="27741" y="52262"/>
                      <a:pt x="27804" y="52270"/>
                    </a:cubicBezTo>
                    <a:cubicBezTo>
                      <a:pt x="27853" y="52277"/>
                      <a:pt x="27903" y="52281"/>
                      <a:pt x="27954" y="52286"/>
                    </a:cubicBezTo>
                    <a:cubicBezTo>
                      <a:pt x="28008" y="52292"/>
                      <a:pt x="28063" y="52299"/>
                      <a:pt x="28117" y="52303"/>
                    </a:cubicBezTo>
                    <a:cubicBezTo>
                      <a:pt x="28122" y="52304"/>
                      <a:pt x="28127" y="52304"/>
                      <a:pt x="28133" y="52304"/>
                    </a:cubicBezTo>
                    <a:cubicBezTo>
                      <a:pt x="28289" y="52317"/>
                      <a:pt x="28447" y="52324"/>
                      <a:pt x="28603" y="52329"/>
                    </a:cubicBezTo>
                    <a:cubicBezTo>
                      <a:pt x="28619" y="52329"/>
                      <a:pt x="28637" y="52332"/>
                      <a:pt x="28655" y="52332"/>
                    </a:cubicBezTo>
                    <a:cubicBezTo>
                      <a:pt x="28662" y="52332"/>
                      <a:pt x="28669" y="52332"/>
                      <a:pt x="28676" y="52332"/>
                    </a:cubicBezTo>
                    <a:cubicBezTo>
                      <a:pt x="28691" y="52332"/>
                      <a:pt x="28705" y="52332"/>
                      <a:pt x="28719" y="52332"/>
                    </a:cubicBezTo>
                    <a:cubicBezTo>
                      <a:pt x="28745" y="52332"/>
                      <a:pt x="28770" y="52332"/>
                      <a:pt x="28795" y="52332"/>
                    </a:cubicBezTo>
                    <a:cubicBezTo>
                      <a:pt x="28870" y="52332"/>
                      <a:pt x="28944" y="52331"/>
                      <a:pt x="29019" y="52329"/>
                    </a:cubicBezTo>
                    <a:cubicBezTo>
                      <a:pt x="29036" y="52329"/>
                      <a:pt x="29054" y="52329"/>
                      <a:pt x="29071" y="52329"/>
                    </a:cubicBezTo>
                    <a:cubicBezTo>
                      <a:pt x="29079" y="52329"/>
                      <a:pt x="29088" y="52329"/>
                      <a:pt x="29096" y="52329"/>
                    </a:cubicBezTo>
                    <a:cubicBezTo>
                      <a:pt x="29106" y="52329"/>
                      <a:pt x="29115" y="52328"/>
                      <a:pt x="29125" y="52328"/>
                    </a:cubicBezTo>
                    <a:cubicBezTo>
                      <a:pt x="29250" y="52322"/>
                      <a:pt x="29374" y="52316"/>
                      <a:pt x="29499" y="52304"/>
                    </a:cubicBezTo>
                    <a:lnTo>
                      <a:pt x="29502" y="52304"/>
                    </a:lnTo>
                    <a:cubicBezTo>
                      <a:pt x="29517" y="52303"/>
                      <a:pt x="29532" y="52301"/>
                      <a:pt x="29547" y="52299"/>
                    </a:cubicBezTo>
                    <a:cubicBezTo>
                      <a:pt x="29647" y="52290"/>
                      <a:pt x="29746" y="52278"/>
                      <a:pt x="29844" y="52265"/>
                    </a:cubicBezTo>
                    <a:cubicBezTo>
                      <a:pt x="29851" y="52264"/>
                      <a:pt x="29856" y="52264"/>
                      <a:pt x="29862" y="52262"/>
                    </a:cubicBezTo>
                    <a:cubicBezTo>
                      <a:pt x="29904" y="52256"/>
                      <a:pt x="29944" y="52249"/>
                      <a:pt x="29986" y="52241"/>
                    </a:cubicBezTo>
                    <a:cubicBezTo>
                      <a:pt x="30049" y="52231"/>
                      <a:pt x="30114" y="52221"/>
                      <a:pt x="30178" y="52209"/>
                    </a:cubicBezTo>
                    <a:cubicBezTo>
                      <a:pt x="30186" y="52208"/>
                      <a:pt x="30194" y="52207"/>
                      <a:pt x="30203" y="52205"/>
                    </a:cubicBezTo>
                    <a:cubicBezTo>
                      <a:pt x="30295" y="52188"/>
                      <a:pt x="30385" y="52169"/>
                      <a:pt x="30478" y="52147"/>
                    </a:cubicBezTo>
                    <a:lnTo>
                      <a:pt x="35746" y="50910"/>
                    </a:lnTo>
                    <a:lnTo>
                      <a:pt x="39924" y="49927"/>
                    </a:lnTo>
                    <a:lnTo>
                      <a:pt x="46325" y="48424"/>
                    </a:lnTo>
                    <a:cubicBezTo>
                      <a:pt x="46387" y="48409"/>
                      <a:pt x="46447" y="48393"/>
                      <a:pt x="46507" y="48378"/>
                    </a:cubicBezTo>
                    <a:cubicBezTo>
                      <a:pt x="46552" y="48366"/>
                      <a:pt x="46594" y="48353"/>
                      <a:pt x="46639" y="48340"/>
                    </a:cubicBezTo>
                    <a:cubicBezTo>
                      <a:pt x="46663" y="48333"/>
                      <a:pt x="46688" y="48327"/>
                      <a:pt x="46713" y="48320"/>
                    </a:cubicBezTo>
                    <a:cubicBezTo>
                      <a:pt x="46808" y="48291"/>
                      <a:pt x="46904" y="48260"/>
                      <a:pt x="46998" y="48227"/>
                    </a:cubicBezTo>
                    <a:cubicBezTo>
                      <a:pt x="47005" y="48224"/>
                      <a:pt x="47013" y="48222"/>
                      <a:pt x="47020" y="48219"/>
                    </a:cubicBezTo>
                    <a:cubicBezTo>
                      <a:pt x="47150" y="48172"/>
                      <a:pt x="47279" y="48124"/>
                      <a:pt x="47408" y="48069"/>
                    </a:cubicBezTo>
                    <a:cubicBezTo>
                      <a:pt x="47409" y="48067"/>
                      <a:pt x="47412" y="48067"/>
                      <a:pt x="47413" y="48066"/>
                    </a:cubicBezTo>
                    <a:cubicBezTo>
                      <a:pt x="47451" y="48050"/>
                      <a:pt x="47488" y="48030"/>
                      <a:pt x="47527" y="48013"/>
                    </a:cubicBezTo>
                    <a:cubicBezTo>
                      <a:pt x="47606" y="47978"/>
                      <a:pt x="47685" y="47943"/>
                      <a:pt x="47765" y="47904"/>
                    </a:cubicBezTo>
                    <a:cubicBezTo>
                      <a:pt x="47768" y="47902"/>
                      <a:pt x="47772" y="47900"/>
                      <a:pt x="47777" y="47899"/>
                    </a:cubicBezTo>
                    <a:cubicBezTo>
                      <a:pt x="47885" y="47845"/>
                      <a:pt x="47994" y="47787"/>
                      <a:pt x="48103" y="47726"/>
                    </a:cubicBezTo>
                    <a:cubicBezTo>
                      <a:pt x="48207" y="47668"/>
                      <a:pt x="48311" y="47606"/>
                      <a:pt x="48415" y="47541"/>
                    </a:cubicBezTo>
                    <a:cubicBezTo>
                      <a:pt x="48420" y="47537"/>
                      <a:pt x="48426" y="47533"/>
                      <a:pt x="48433" y="47529"/>
                    </a:cubicBezTo>
                    <a:cubicBezTo>
                      <a:pt x="48464" y="47508"/>
                      <a:pt x="48497" y="47486"/>
                      <a:pt x="48528" y="47465"/>
                    </a:cubicBezTo>
                    <a:cubicBezTo>
                      <a:pt x="48590" y="47424"/>
                      <a:pt x="48653" y="47385"/>
                      <a:pt x="48713" y="47342"/>
                    </a:cubicBezTo>
                    <a:cubicBezTo>
                      <a:pt x="48728" y="47332"/>
                      <a:pt x="48743" y="47320"/>
                      <a:pt x="48757" y="47310"/>
                    </a:cubicBezTo>
                    <a:lnTo>
                      <a:pt x="48874" y="47225"/>
                    </a:lnTo>
                    <a:cubicBezTo>
                      <a:pt x="48918" y="47191"/>
                      <a:pt x="48962" y="47162"/>
                      <a:pt x="49007" y="47128"/>
                    </a:cubicBezTo>
                    <a:lnTo>
                      <a:pt x="49135" y="47027"/>
                    </a:lnTo>
                    <a:cubicBezTo>
                      <a:pt x="49187" y="46986"/>
                      <a:pt x="49239" y="46944"/>
                      <a:pt x="49289" y="46901"/>
                    </a:cubicBezTo>
                    <a:cubicBezTo>
                      <a:pt x="49310" y="46884"/>
                      <a:pt x="49329" y="46866"/>
                      <a:pt x="49349" y="46849"/>
                    </a:cubicBezTo>
                    <a:cubicBezTo>
                      <a:pt x="49395" y="46810"/>
                      <a:pt x="49439" y="46771"/>
                      <a:pt x="49484" y="46732"/>
                    </a:cubicBezTo>
                    <a:cubicBezTo>
                      <a:pt x="49509" y="46709"/>
                      <a:pt x="49533" y="46688"/>
                      <a:pt x="49558" y="46666"/>
                    </a:cubicBezTo>
                    <a:cubicBezTo>
                      <a:pt x="49578" y="46648"/>
                      <a:pt x="49595" y="46630"/>
                      <a:pt x="49614" y="46613"/>
                    </a:cubicBezTo>
                    <a:cubicBezTo>
                      <a:pt x="49657" y="46571"/>
                      <a:pt x="49702" y="46529"/>
                      <a:pt x="49746" y="46485"/>
                    </a:cubicBezTo>
                    <a:cubicBezTo>
                      <a:pt x="49770" y="46463"/>
                      <a:pt x="49794" y="46441"/>
                      <a:pt x="49817" y="46417"/>
                    </a:cubicBezTo>
                    <a:cubicBezTo>
                      <a:pt x="49834" y="46400"/>
                      <a:pt x="49849" y="46382"/>
                      <a:pt x="49867" y="46365"/>
                    </a:cubicBezTo>
                    <a:cubicBezTo>
                      <a:pt x="49912" y="46319"/>
                      <a:pt x="49955" y="46275"/>
                      <a:pt x="49999" y="46228"/>
                    </a:cubicBezTo>
                    <a:cubicBezTo>
                      <a:pt x="50023" y="46203"/>
                      <a:pt x="50047" y="46178"/>
                      <a:pt x="50071" y="46153"/>
                    </a:cubicBezTo>
                    <a:cubicBezTo>
                      <a:pt x="50085" y="46140"/>
                      <a:pt x="50098" y="46122"/>
                      <a:pt x="50112" y="46107"/>
                    </a:cubicBezTo>
                    <a:cubicBezTo>
                      <a:pt x="50158" y="46057"/>
                      <a:pt x="50202" y="46006"/>
                      <a:pt x="50247" y="45954"/>
                    </a:cubicBezTo>
                    <a:cubicBezTo>
                      <a:pt x="50270" y="45927"/>
                      <a:pt x="50295" y="45901"/>
                      <a:pt x="50319" y="45873"/>
                    </a:cubicBezTo>
                    <a:cubicBezTo>
                      <a:pt x="50329" y="45862"/>
                      <a:pt x="50339" y="45849"/>
                      <a:pt x="50350" y="45836"/>
                    </a:cubicBezTo>
                    <a:cubicBezTo>
                      <a:pt x="50404" y="45771"/>
                      <a:pt x="50456" y="45705"/>
                      <a:pt x="50509" y="45638"/>
                    </a:cubicBezTo>
                    <a:cubicBezTo>
                      <a:pt x="50529" y="45613"/>
                      <a:pt x="50552" y="45588"/>
                      <a:pt x="50571" y="45562"/>
                    </a:cubicBezTo>
                    <a:cubicBezTo>
                      <a:pt x="50576" y="45555"/>
                      <a:pt x="50580" y="45549"/>
                      <a:pt x="50585" y="45543"/>
                    </a:cubicBezTo>
                    <a:cubicBezTo>
                      <a:pt x="50664" y="45439"/>
                      <a:pt x="50744" y="45333"/>
                      <a:pt x="50819" y="45227"/>
                    </a:cubicBezTo>
                    <a:cubicBezTo>
                      <a:pt x="50822" y="45224"/>
                      <a:pt x="50823" y="45222"/>
                      <a:pt x="50825" y="45219"/>
                    </a:cubicBezTo>
                    <a:cubicBezTo>
                      <a:pt x="50835" y="45207"/>
                      <a:pt x="50843" y="45193"/>
                      <a:pt x="50851" y="45181"/>
                    </a:cubicBezTo>
                    <a:cubicBezTo>
                      <a:pt x="50922" y="45081"/>
                      <a:pt x="50990" y="44979"/>
                      <a:pt x="51057" y="44877"/>
                    </a:cubicBezTo>
                    <a:cubicBezTo>
                      <a:pt x="51066" y="44861"/>
                      <a:pt x="51076" y="44847"/>
                      <a:pt x="51087" y="44832"/>
                    </a:cubicBezTo>
                    <a:cubicBezTo>
                      <a:pt x="51098" y="44814"/>
                      <a:pt x="51109" y="44796"/>
                      <a:pt x="51120" y="44777"/>
                    </a:cubicBezTo>
                    <a:cubicBezTo>
                      <a:pt x="51197" y="44655"/>
                      <a:pt x="51274" y="44531"/>
                      <a:pt x="51346" y="44404"/>
                    </a:cubicBezTo>
                    <a:cubicBezTo>
                      <a:pt x="51353" y="44396"/>
                      <a:pt x="51359" y="44387"/>
                      <a:pt x="51364" y="44376"/>
                    </a:cubicBezTo>
                    <a:cubicBezTo>
                      <a:pt x="51367" y="44372"/>
                      <a:pt x="51368" y="44368"/>
                      <a:pt x="51370" y="44365"/>
                    </a:cubicBezTo>
                    <a:cubicBezTo>
                      <a:pt x="51395" y="44321"/>
                      <a:pt x="51419" y="44278"/>
                      <a:pt x="51443" y="44233"/>
                    </a:cubicBezTo>
                    <a:cubicBezTo>
                      <a:pt x="51476" y="44176"/>
                      <a:pt x="51508" y="44119"/>
                      <a:pt x="51539" y="44061"/>
                    </a:cubicBezTo>
                    <a:cubicBezTo>
                      <a:pt x="51564" y="44014"/>
                      <a:pt x="51587" y="43967"/>
                      <a:pt x="51612" y="43921"/>
                    </a:cubicBezTo>
                    <a:cubicBezTo>
                      <a:pt x="51638" y="43872"/>
                      <a:pt x="51664" y="43821"/>
                      <a:pt x="51690" y="43770"/>
                    </a:cubicBezTo>
                    <a:cubicBezTo>
                      <a:pt x="51692" y="43765"/>
                      <a:pt x="51694" y="43761"/>
                      <a:pt x="51696" y="43755"/>
                    </a:cubicBezTo>
                    <a:cubicBezTo>
                      <a:pt x="51775" y="43599"/>
                      <a:pt x="51851" y="43439"/>
                      <a:pt x="51923" y="43278"/>
                    </a:cubicBezTo>
                    <a:cubicBezTo>
                      <a:pt x="51938" y="43246"/>
                      <a:pt x="51951" y="43215"/>
                      <a:pt x="51966" y="43182"/>
                    </a:cubicBezTo>
                    <a:cubicBezTo>
                      <a:pt x="52037" y="43024"/>
                      <a:pt x="52105" y="42863"/>
                      <a:pt x="52172" y="42700"/>
                    </a:cubicBezTo>
                    <a:cubicBezTo>
                      <a:pt x="52175" y="42690"/>
                      <a:pt x="52179" y="42683"/>
                      <a:pt x="52183" y="42674"/>
                    </a:cubicBezTo>
                    <a:cubicBezTo>
                      <a:pt x="52199" y="42633"/>
                      <a:pt x="52214" y="42595"/>
                      <a:pt x="52230" y="42554"/>
                    </a:cubicBezTo>
                    <a:cubicBezTo>
                      <a:pt x="52255" y="42492"/>
                      <a:pt x="52278" y="42429"/>
                      <a:pt x="52303" y="42364"/>
                    </a:cubicBezTo>
                    <a:cubicBezTo>
                      <a:pt x="52323" y="42312"/>
                      <a:pt x="52344" y="42258"/>
                      <a:pt x="52364" y="42204"/>
                    </a:cubicBezTo>
                    <a:cubicBezTo>
                      <a:pt x="52386" y="42141"/>
                      <a:pt x="52410" y="42078"/>
                      <a:pt x="52433" y="42015"/>
                    </a:cubicBezTo>
                    <a:cubicBezTo>
                      <a:pt x="52453" y="41960"/>
                      <a:pt x="52471" y="41906"/>
                      <a:pt x="52490" y="41851"/>
                    </a:cubicBezTo>
                    <a:cubicBezTo>
                      <a:pt x="52512" y="41787"/>
                      <a:pt x="52535" y="41723"/>
                      <a:pt x="52557" y="41659"/>
                    </a:cubicBezTo>
                    <a:cubicBezTo>
                      <a:pt x="52574" y="41604"/>
                      <a:pt x="52593" y="41549"/>
                      <a:pt x="52611" y="41493"/>
                    </a:cubicBezTo>
                    <a:cubicBezTo>
                      <a:pt x="52631" y="41429"/>
                      <a:pt x="52652" y="41365"/>
                      <a:pt x="52673" y="41299"/>
                    </a:cubicBezTo>
                    <a:cubicBezTo>
                      <a:pt x="52692" y="41243"/>
                      <a:pt x="52709" y="41188"/>
                      <a:pt x="52727" y="41132"/>
                    </a:cubicBezTo>
                    <a:cubicBezTo>
                      <a:pt x="52746" y="41067"/>
                      <a:pt x="52766" y="41002"/>
                      <a:pt x="52786" y="40936"/>
                    </a:cubicBezTo>
                    <a:cubicBezTo>
                      <a:pt x="52803" y="40879"/>
                      <a:pt x="52820" y="40823"/>
                      <a:pt x="52837" y="40766"/>
                    </a:cubicBezTo>
                    <a:cubicBezTo>
                      <a:pt x="52857" y="40701"/>
                      <a:pt x="52874" y="40635"/>
                      <a:pt x="52894" y="40569"/>
                    </a:cubicBezTo>
                    <a:cubicBezTo>
                      <a:pt x="52910" y="40512"/>
                      <a:pt x="52926" y="40454"/>
                      <a:pt x="52942" y="40397"/>
                    </a:cubicBezTo>
                    <a:lnTo>
                      <a:pt x="52997" y="40199"/>
                    </a:lnTo>
                    <a:cubicBezTo>
                      <a:pt x="53012" y="40142"/>
                      <a:pt x="53028" y="40084"/>
                      <a:pt x="53044" y="40027"/>
                    </a:cubicBezTo>
                    <a:cubicBezTo>
                      <a:pt x="53061" y="39960"/>
                      <a:pt x="53080" y="39893"/>
                      <a:pt x="53096" y="39826"/>
                    </a:cubicBezTo>
                    <a:cubicBezTo>
                      <a:pt x="53111" y="39769"/>
                      <a:pt x="53127" y="39712"/>
                      <a:pt x="53140" y="39655"/>
                    </a:cubicBezTo>
                    <a:cubicBezTo>
                      <a:pt x="53159" y="39587"/>
                      <a:pt x="53175" y="39519"/>
                      <a:pt x="53192" y="39451"/>
                    </a:cubicBezTo>
                    <a:cubicBezTo>
                      <a:pt x="53206" y="39394"/>
                      <a:pt x="53221" y="39338"/>
                      <a:pt x="53236" y="39280"/>
                    </a:cubicBezTo>
                    <a:lnTo>
                      <a:pt x="53285" y="39074"/>
                    </a:lnTo>
                    <a:cubicBezTo>
                      <a:pt x="53299" y="39017"/>
                      <a:pt x="53313" y="38962"/>
                      <a:pt x="53326" y="38905"/>
                    </a:cubicBezTo>
                    <a:cubicBezTo>
                      <a:pt x="53342" y="38833"/>
                      <a:pt x="53358" y="38762"/>
                      <a:pt x="53376" y="38693"/>
                    </a:cubicBezTo>
                    <a:cubicBezTo>
                      <a:pt x="53388" y="38637"/>
                      <a:pt x="53402" y="38583"/>
                      <a:pt x="53414" y="38527"/>
                    </a:cubicBezTo>
                    <a:cubicBezTo>
                      <a:pt x="53431" y="38453"/>
                      <a:pt x="53448" y="38380"/>
                      <a:pt x="53465" y="38306"/>
                    </a:cubicBezTo>
                    <a:cubicBezTo>
                      <a:pt x="53476" y="38253"/>
                      <a:pt x="53488" y="38201"/>
                      <a:pt x="53500" y="38148"/>
                    </a:cubicBezTo>
                    <a:cubicBezTo>
                      <a:pt x="53517" y="38072"/>
                      <a:pt x="53533" y="37996"/>
                      <a:pt x="53550" y="37921"/>
                    </a:cubicBezTo>
                    <a:cubicBezTo>
                      <a:pt x="53563" y="37870"/>
                      <a:pt x="53573" y="37820"/>
                      <a:pt x="53584" y="37769"/>
                    </a:cubicBezTo>
                    <a:cubicBezTo>
                      <a:pt x="53602" y="37690"/>
                      <a:pt x="53620" y="37610"/>
                      <a:pt x="53636" y="37531"/>
                    </a:cubicBezTo>
                    <a:cubicBezTo>
                      <a:pt x="53647" y="37484"/>
                      <a:pt x="53657" y="37437"/>
                      <a:pt x="53667" y="37389"/>
                    </a:cubicBezTo>
                    <a:cubicBezTo>
                      <a:pt x="53687" y="37298"/>
                      <a:pt x="53706" y="37209"/>
                      <a:pt x="53726" y="37117"/>
                    </a:cubicBezTo>
                    <a:cubicBezTo>
                      <a:pt x="53734" y="37083"/>
                      <a:pt x="53741" y="37047"/>
                      <a:pt x="53749" y="37010"/>
                    </a:cubicBezTo>
                    <a:cubicBezTo>
                      <a:pt x="53776" y="36884"/>
                      <a:pt x="53802" y="36759"/>
                      <a:pt x="53829" y="36633"/>
                    </a:cubicBezTo>
                    <a:cubicBezTo>
                      <a:pt x="53882" y="36385"/>
                      <a:pt x="53934" y="36139"/>
                      <a:pt x="53988" y="35894"/>
                    </a:cubicBezTo>
                    <a:cubicBezTo>
                      <a:pt x="53989" y="35885"/>
                      <a:pt x="53991" y="35877"/>
                      <a:pt x="53993" y="35868"/>
                    </a:cubicBezTo>
                    <a:cubicBezTo>
                      <a:pt x="54033" y="35678"/>
                      <a:pt x="54074" y="35492"/>
                      <a:pt x="54116" y="35305"/>
                    </a:cubicBezTo>
                    <a:lnTo>
                      <a:pt x="54342" y="35484"/>
                    </a:lnTo>
                    <a:cubicBezTo>
                      <a:pt x="54390" y="35522"/>
                      <a:pt x="54440" y="35560"/>
                      <a:pt x="54488" y="35600"/>
                    </a:cubicBezTo>
                    <a:cubicBezTo>
                      <a:pt x="54598" y="35687"/>
                      <a:pt x="54707" y="35772"/>
                      <a:pt x="54819" y="35859"/>
                    </a:cubicBezTo>
                    <a:cubicBezTo>
                      <a:pt x="54876" y="35905"/>
                      <a:pt x="54934" y="35948"/>
                      <a:pt x="54991" y="35994"/>
                    </a:cubicBezTo>
                    <a:cubicBezTo>
                      <a:pt x="55096" y="36076"/>
                      <a:pt x="55201" y="36159"/>
                      <a:pt x="55307" y="36240"/>
                    </a:cubicBezTo>
                    <a:lnTo>
                      <a:pt x="55479" y="36373"/>
                    </a:lnTo>
                    <a:cubicBezTo>
                      <a:pt x="55599" y="36466"/>
                      <a:pt x="55722" y="36560"/>
                      <a:pt x="55843" y="36653"/>
                    </a:cubicBezTo>
                    <a:cubicBezTo>
                      <a:pt x="55884" y="36683"/>
                      <a:pt x="55922" y="36714"/>
                      <a:pt x="55962" y="36744"/>
                    </a:cubicBezTo>
                    <a:cubicBezTo>
                      <a:pt x="56122" y="36865"/>
                      <a:pt x="56283" y="36986"/>
                      <a:pt x="56444" y="37106"/>
                    </a:cubicBezTo>
                    <a:cubicBezTo>
                      <a:pt x="56486" y="37137"/>
                      <a:pt x="56527" y="37167"/>
                      <a:pt x="56568" y="37197"/>
                    </a:cubicBezTo>
                    <a:cubicBezTo>
                      <a:pt x="56689" y="37286"/>
                      <a:pt x="56812" y="37376"/>
                      <a:pt x="56934" y="37465"/>
                    </a:cubicBezTo>
                    <a:cubicBezTo>
                      <a:pt x="56991" y="37506"/>
                      <a:pt x="57048" y="37547"/>
                      <a:pt x="57105" y="37588"/>
                    </a:cubicBezTo>
                    <a:cubicBezTo>
                      <a:pt x="57214" y="37667"/>
                      <a:pt x="57324" y="37745"/>
                      <a:pt x="57435" y="37823"/>
                    </a:cubicBezTo>
                    <a:cubicBezTo>
                      <a:pt x="57495" y="37867"/>
                      <a:pt x="57555" y="37908"/>
                      <a:pt x="57614" y="37950"/>
                    </a:cubicBezTo>
                    <a:cubicBezTo>
                      <a:pt x="57731" y="38030"/>
                      <a:pt x="57848" y="38111"/>
                      <a:pt x="57965" y="38189"/>
                    </a:cubicBezTo>
                    <a:cubicBezTo>
                      <a:pt x="58015" y="38225"/>
                      <a:pt x="58067" y="38259"/>
                      <a:pt x="58118" y="38294"/>
                    </a:cubicBezTo>
                    <a:cubicBezTo>
                      <a:pt x="58288" y="38407"/>
                      <a:pt x="58455" y="38518"/>
                      <a:pt x="58625" y="38627"/>
                    </a:cubicBezTo>
                    <a:cubicBezTo>
                      <a:pt x="58642" y="38637"/>
                      <a:pt x="58659" y="38647"/>
                      <a:pt x="58674" y="38658"/>
                    </a:cubicBezTo>
                    <a:cubicBezTo>
                      <a:pt x="58827" y="38755"/>
                      <a:pt x="58981" y="38851"/>
                      <a:pt x="59135" y="38946"/>
                    </a:cubicBezTo>
                    <a:cubicBezTo>
                      <a:pt x="59191" y="38980"/>
                      <a:pt x="59247" y="39014"/>
                      <a:pt x="59302" y="39047"/>
                    </a:cubicBezTo>
                    <a:cubicBezTo>
                      <a:pt x="59419" y="39119"/>
                      <a:pt x="59537" y="39187"/>
                      <a:pt x="59655" y="39256"/>
                    </a:cubicBezTo>
                    <a:cubicBezTo>
                      <a:pt x="59717" y="39292"/>
                      <a:pt x="59781" y="39328"/>
                      <a:pt x="59844" y="39364"/>
                    </a:cubicBezTo>
                    <a:cubicBezTo>
                      <a:pt x="59960" y="39430"/>
                      <a:pt x="60077" y="39494"/>
                      <a:pt x="60195" y="39559"/>
                    </a:cubicBezTo>
                    <a:cubicBezTo>
                      <a:pt x="60256" y="39591"/>
                      <a:pt x="60316" y="39623"/>
                      <a:pt x="60375" y="39655"/>
                    </a:cubicBezTo>
                    <a:cubicBezTo>
                      <a:pt x="60518" y="39731"/>
                      <a:pt x="60661" y="39804"/>
                      <a:pt x="60804" y="39875"/>
                    </a:cubicBezTo>
                    <a:cubicBezTo>
                      <a:pt x="60837" y="39892"/>
                      <a:pt x="60871" y="39910"/>
                      <a:pt x="60906" y="39927"/>
                    </a:cubicBezTo>
                    <a:cubicBezTo>
                      <a:pt x="61082" y="40013"/>
                      <a:pt x="61261" y="40096"/>
                      <a:pt x="61439" y="40177"/>
                    </a:cubicBezTo>
                    <a:cubicBezTo>
                      <a:pt x="61487" y="40199"/>
                      <a:pt x="61537" y="40219"/>
                      <a:pt x="61586" y="40241"/>
                    </a:cubicBezTo>
                    <a:cubicBezTo>
                      <a:pt x="61717" y="40299"/>
                      <a:pt x="61849" y="40355"/>
                      <a:pt x="61982" y="40410"/>
                    </a:cubicBezTo>
                    <a:cubicBezTo>
                      <a:pt x="62045" y="40436"/>
                      <a:pt x="62109" y="40462"/>
                      <a:pt x="62174" y="40486"/>
                    </a:cubicBezTo>
                    <a:cubicBezTo>
                      <a:pt x="62295" y="40532"/>
                      <a:pt x="62417" y="40579"/>
                      <a:pt x="62538" y="40624"/>
                    </a:cubicBezTo>
                    <a:cubicBezTo>
                      <a:pt x="62578" y="40638"/>
                      <a:pt x="62616" y="40654"/>
                      <a:pt x="62656" y="40667"/>
                    </a:cubicBezTo>
                    <a:cubicBezTo>
                      <a:pt x="62680" y="40676"/>
                      <a:pt x="62705" y="40683"/>
                      <a:pt x="62728" y="40691"/>
                    </a:cubicBezTo>
                    <a:cubicBezTo>
                      <a:pt x="62929" y="40760"/>
                      <a:pt x="63130" y="40827"/>
                      <a:pt x="63333" y="40887"/>
                    </a:cubicBezTo>
                    <a:cubicBezTo>
                      <a:pt x="63337" y="40887"/>
                      <a:pt x="63339" y="40888"/>
                      <a:pt x="63343" y="40889"/>
                    </a:cubicBezTo>
                    <a:cubicBezTo>
                      <a:pt x="63548" y="40951"/>
                      <a:pt x="63754" y="41004"/>
                      <a:pt x="63962" y="41054"/>
                    </a:cubicBezTo>
                    <a:cubicBezTo>
                      <a:pt x="63987" y="41060"/>
                      <a:pt x="64011" y="41067"/>
                      <a:pt x="64036" y="41074"/>
                    </a:cubicBezTo>
                    <a:cubicBezTo>
                      <a:pt x="64091" y="41087"/>
                      <a:pt x="64147" y="41097"/>
                      <a:pt x="64203" y="41111"/>
                    </a:cubicBezTo>
                    <a:cubicBezTo>
                      <a:pt x="64277" y="41127"/>
                      <a:pt x="64350" y="41144"/>
                      <a:pt x="64424" y="41158"/>
                    </a:cubicBezTo>
                    <a:cubicBezTo>
                      <a:pt x="64516" y="41178"/>
                      <a:pt x="64608" y="41194"/>
                      <a:pt x="64701" y="41210"/>
                    </a:cubicBezTo>
                    <a:cubicBezTo>
                      <a:pt x="64773" y="41223"/>
                      <a:pt x="64846" y="41236"/>
                      <a:pt x="64919" y="41248"/>
                    </a:cubicBezTo>
                    <a:cubicBezTo>
                      <a:pt x="64942" y="41251"/>
                      <a:pt x="64965" y="41256"/>
                      <a:pt x="64988" y="41259"/>
                    </a:cubicBezTo>
                    <a:cubicBezTo>
                      <a:pt x="65114" y="41278"/>
                      <a:pt x="65239" y="41295"/>
                      <a:pt x="65367" y="41310"/>
                    </a:cubicBezTo>
                    <a:cubicBezTo>
                      <a:pt x="65370" y="41311"/>
                      <a:pt x="65372" y="41311"/>
                      <a:pt x="65375" y="41311"/>
                    </a:cubicBezTo>
                    <a:cubicBezTo>
                      <a:pt x="65498" y="41325"/>
                      <a:pt x="65621" y="41339"/>
                      <a:pt x="65746" y="41349"/>
                    </a:cubicBezTo>
                    <a:cubicBezTo>
                      <a:pt x="65766" y="41350"/>
                      <a:pt x="65786" y="41350"/>
                      <a:pt x="65806" y="41351"/>
                    </a:cubicBezTo>
                    <a:cubicBezTo>
                      <a:pt x="66004" y="41367"/>
                      <a:pt x="66206" y="41378"/>
                      <a:pt x="66406" y="41382"/>
                    </a:cubicBezTo>
                    <a:lnTo>
                      <a:pt x="66413" y="41382"/>
                    </a:lnTo>
                    <a:cubicBezTo>
                      <a:pt x="66485" y="41384"/>
                      <a:pt x="66557" y="41385"/>
                      <a:pt x="66630" y="41385"/>
                    </a:cubicBezTo>
                    <a:cubicBezTo>
                      <a:pt x="66750" y="41385"/>
                      <a:pt x="66870" y="41383"/>
                      <a:pt x="66991" y="41378"/>
                    </a:cubicBezTo>
                    <a:lnTo>
                      <a:pt x="67029" y="41378"/>
                    </a:lnTo>
                    <a:cubicBezTo>
                      <a:pt x="67093" y="41377"/>
                      <a:pt x="67158" y="41371"/>
                      <a:pt x="67221" y="41367"/>
                    </a:cubicBezTo>
                    <a:cubicBezTo>
                      <a:pt x="67327" y="41362"/>
                      <a:pt x="67432" y="41357"/>
                      <a:pt x="67538" y="41347"/>
                    </a:cubicBezTo>
                    <a:cubicBezTo>
                      <a:pt x="67556" y="41345"/>
                      <a:pt x="67575" y="41345"/>
                      <a:pt x="67594" y="41344"/>
                    </a:cubicBezTo>
                    <a:cubicBezTo>
                      <a:pt x="67663" y="41337"/>
                      <a:pt x="67733" y="41326"/>
                      <a:pt x="67802" y="41319"/>
                    </a:cubicBezTo>
                    <a:cubicBezTo>
                      <a:pt x="67895" y="41309"/>
                      <a:pt x="67987" y="41299"/>
                      <a:pt x="68081" y="41287"/>
                    </a:cubicBezTo>
                    <a:cubicBezTo>
                      <a:pt x="68099" y="41284"/>
                      <a:pt x="68120" y="41283"/>
                      <a:pt x="68140" y="41280"/>
                    </a:cubicBezTo>
                    <a:cubicBezTo>
                      <a:pt x="68215" y="41269"/>
                      <a:pt x="68292" y="41256"/>
                      <a:pt x="68367" y="41242"/>
                    </a:cubicBezTo>
                    <a:cubicBezTo>
                      <a:pt x="68451" y="41230"/>
                      <a:pt x="68534" y="41216"/>
                      <a:pt x="68618" y="41201"/>
                    </a:cubicBezTo>
                    <a:cubicBezTo>
                      <a:pt x="68637" y="41197"/>
                      <a:pt x="68656" y="41196"/>
                      <a:pt x="68673" y="41191"/>
                    </a:cubicBezTo>
                    <a:cubicBezTo>
                      <a:pt x="68821" y="41163"/>
                      <a:pt x="68970" y="41131"/>
                      <a:pt x="69121" y="41096"/>
                    </a:cubicBezTo>
                    <a:cubicBezTo>
                      <a:pt x="70876" y="40683"/>
                      <a:pt x="72633" y="40271"/>
                      <a:pt x="74389" y="39858"/>
                    </a:cubicBezTo>
                    <a:lnTo>
                      <a:pt x="77516" y="39124"/>
                    </a:lnTo>
                    <a:lnTo>
                      <a:pt x="84969" y="37372"/>
                    </a:lnTo>
                    <a:cubicBezTo>
                      <a:pt x="85068" y="37349"/>
                      <a:pt x="85168" y="37324"/>
                      <a:pt x="85266" y="37298"/>
                    </a:cubicBezTo>
                    <a:cubicBezTo>
                      <a:pt x="85283" y="37294"/>
                      <a:pt x="85300" y="37287"/>
                      <a:pt x="85317" y="37283"/>
                    </a:cubicBezTo>
                    <a:cubicBezTo>
                      <a:pt x="85406" y="37259"/>
                      <a:pt x="85497" y="37233"/>
                      <a:pt x="85588" y="37205"/>
                    </a:cubicBezTo>
                    <a:cubicBezTo>
                      <a:pt x="85641" y="37190"/>
                      <a:pt x="85694" y="37176"/>
                      <a:pt x="85748" y="37159"/>
                    </a:cubicBezTo>
                    <a:cubicBezTo>
                      <a:pt x="85855" y="37126"/>
                      <a:pt x="85963" y="37089"/>
                      <a:pt x="86072" y="37053"/>
                    </a:cubicBezTo>
                    <a:cubicBezTo>
                      <a:pt x="86106" y="37042"/>
                      <a:pt x="86138" y="37032"/>
                      <a:pt x="86171" y="37021"/>
                    </a:cubicBezTo>
                    <a:lnTo>
                      <a:pt x="86184" y="37017"/>
                    </a:lnTo>
                    <a:cubicBezTo>
                      <a:pt x="86325" y="36967"/>
                      <a:pt x="86467" y="36914"/>
                      <a:pt x="86611" y="36858"/>
                    </a:cubicBezTo>
                    <a:cubicBezTo>
                      <a:pt x="86684" y="36830"/>
                      <a:pt x="86758" y="36799"/>
                      <a:pt x="86833" y="36767"/>
                    </a:cubicBezTo>
                    <a:cubicBezTo>
                      <a:pt x="86860" y="36756"/>
                      <a:pt x="86887" y="36741"/>
                      <a:pt x="86914" y="36730"/>
                    </a:cubicBezTo>
                    <a:cubicBezTo>
                      <a:pt x="87005" y="36690"/>
                      <a:pt x="87097" y="36647"/>
                      <a:pt x="87189" y="36602"/>
                    </a:cubicBezTo>
                    <a:cubicBezTo>
                      <a:pt x="87227" y="36585"/>
                      <a:pt x="87265" y="36570"/>
                      <a:pt x="87302" y="36550"/>
                    </a:cubicBezTo>
                    <a:cubicBezTo>
                      <a:pt x="87321" y="36541"/>
                      <a:pt x="87339" y="36530"/>
                      <a:pt x="87358" y="36520"/>
                    </a:cubicBezTo>
                    <a:cubicBezTo>
                      <a:pt x="87473" y="36462"/>
                      <a:pt x="87588" y="36400"/>
                      <a:pt x="87705" y="36337"/>
                    </a:cubicBezTo>
                    <a:cubicBezTo>
                      <a:pt x="87737" y="36320"/>
                      <a:pt x="87768" y="36304"/>
                      <a:pt x="87800" y="36286"/>
                    </a:cubicBezTo>
                    <a:lnTo>
                      <a:pt x="87820" y="36274"/>
                    </a:lnTo>
                    <a:cubicBezTo>
                      <a:pt x="87982" y="36182"/>
                      <a:pt x="88147" y="36083"/>
                      <a:pt x="88312" y="35980"/>
                    </a:cubicBezTo>
                    <a:cubicBezTo>
                      <a:pt x="88322" y="35973"/>
                      <a:pt x="88333" y="35968"/>
                      <a:pt x="88343" y="35962"/>
                    </a:cubicBezTo>
                    <a:cubicBezTo>
                      <a:pt x="88453" y="35891"/>
                      <a:pt x="88564" y="35819"/>
                      <a:pt x="88676" y="35744"/>
                    </a:cubicBezTo>
                    <a:cubicBezTo>
                      <a:pt x="88701" y="35726"/>
                      <a:pt x="88727" y="35709"/>
                      <a:pt x="88753" y="35692"/>
                    </a:cubicBezTo>
                    <a:cubicBezTo>
                      <a:pt x="88818" y="35647"/>
                      <a:pt x="88885" y="35604"/>
                      <a:pt x="88951" y="35557"/>
                    </a:cubicBezTo>
                    <a:cubicBezTo>
                      <a:pt x="88988" y="35532"/>
                      <a:pt x="89024" y="35505"/>
                      <a:pt x="89060" y="35479"/>
                    </a:cubicBezTo>
                    <a:cubicBezTo>
                      <a:pt x="89107" y="35445"/>
                      <a:pt x="89155" y="35412"/>
                      <a:pt x="89202" y="35377"/>
                    </a:cubicBezTo>
                    <a:cubicBezTo>
                      <a:pt x="89295" y="35310"/>
                      <a:pt x="89388" y="35240"/>
                      <a:pt x="89483" y="35170"/>
                    </a:cubicBezTo>
                    <a:cubicBezTo>
                      <a:pt x="89526" y="35138"/>
                      <a:pt x="89568" y="35107"/>
                      <a:pt x="89611" y="35074"/>
                    </a:cubicBezTo>
                    <a:cubicBezTo>
                      <a:pt x="89627" y="35062"/>
                      <a:pt x="89643" y="35050"/>
                      <a:pt x="89659" y="35038"/>
                    </a:cubicBezTo>
                    <a:cubicBezTo>
                      <a:pt x="89778" y="34947"/>
                      <a:pt x="89898" y="34853"/>
                      <a:pt x="90017" y="34758"/>
                    </a:cubicBezTo>
                    <a:cubicBezTo>
                      <a:pt x="90184" y="34625"/>
                      <a:pt x="90352" y="34488"/>
                      <a:pt x="90520" y="34346"/>
                    </a:cubicBezTo>
                    <a:lnTo>
                      <a:pt x="90525" y="34340"/>
                    </a:lnTo>
                    <a:cubicBezTo>
                      <a:pt x="90701" y="34193"/>
                      <a:pt x="90879" y="34039"/>
                      <a:pt x="91059" y="33883"/>
                    </a:cubicBezTo>
                    <a:cubicBezTo>
                      <a:pt x="91104" y="33842"/>
                      <a:pt x="91151" y="33800"/>
                      <a:pt x="91196" y="33759"/>
                    </a:cubicBezTo>
                    <a:cubicBezTo>
                      <a:pt x="91330" y="33640"/>
                      <a:pt x="91463" y="33520"/>
                      <a:pt x="91599" y="33398"/>
                    </a:cubicBezTo>
                    <a:cubicBezTo>
                      <a:pt x="91605" y="33393"/>
                      <a:pt x="91610" y="33388"/>
                      <a:pt x="91616" y="33382"/>
                    </a:cubicBezTo>
                    <a:cubicBezTo>
                      <a:pt x="91767" y="33244"/>
                      <a:pt x="91919" y="33103"/>
                      <a:pt x="92072" y="32959"/>
                    </a:cubicBezTo>
                    <a:cubicBezTo>
                      <a:pt x="92114" y="32918"/>
                      <a:pt x="92158" y="32877"/>
                      <a:pt x="92200" y="32837"/>
                    </a:cubicBezTo>
                    <a:cubicBezTo>
                      <a:pt x="92326" y="32718"/>
                      <a:pt x="92452" y="32597"/>
                      <a:pt x="92579" y="32474"/>
                    </a:cubicBezTo>
                    <a:lnTo>
                      <a:pt x="92708" y="32349"/>
                    </a:lnTo>
                    <a:cubicBezTo>
                      <a:pt x="92864" y="32197"/>
                      <a:pt x="93019" y="32044"/>
                      <a:pt x="93177" y="31888"/>
                    </a:cubicBezTo>
                    <a:lnTo>
                      <a:pt x="93192" y="31873"/>
                    </a:lnTo>
                    <a:cubicBezTo>
                      <a:pt x="93409" y="31659"/>
                      <a:pt x="93627" y="31438"/>
                      <a:pt x="93846" y="31214"/>
                    </a:cubicBezTo>
                    <a:cubicBezTo>
                      <a:pt x="93910" y="31147"/>
                      <a:pt x="93975" y="31081"/>
                      <a:pt x="94039" y="31016"/>
                    </a:cubicBezTo>
                    <a:cubicBezTo>
                      <a:pt x="94200" y="30851"/>
                      <a:pt x="94361" y="30684"/>
                      <a:pt x="94523" y="30514"/>
                    </a:cubicBezTo>
                    <a:cubicBezTo>
                      <a:pt x="94597" y="30436"/>
                      <a:pt x="94672" y="30359"/>
                      <a:pt x="94746" y="30281"/>
                    </a:cubicBezTo>
                    <a:cubicBezTo>
                      <a:pt x="94914" y="30105"/>
                      <a:pt x="95081" y="29928"/>
                      <a:pt x="95249" y="29749"/>
                    </a:cubicBezTo>
                    <a:lnTo>
                      <a:pt x="95429" y="29558"/>
                    </a:lnTo>
                    <a:cubicBezTo>
                      <a:pt x="95654" y="29316"/>
                      <a:pt x="95882" y="29072"/>
                      <a:pt x="96113" y="28823"/>
                    </a:cubicBezTo>
                    <a:cubicBezTo>
                      <a:pt x="96120" y="28815"/>
                      <a:pt x="96126" y="28807"/>
                      <a:pt x="96135" y="28799"/>
                    </a:cubicBezTo>
                    <a:cubicBezTo>
                      <a:pt x="96178" y="28751"/>
                      <a:pt x="96224" y="28701"/>
                      <a:pt x="96270" y="28652"/>
                    </a:cubicBezTo>
                    <a:cubicBezTo>
                      <a:pt x="96442" y="28465"/>
                      <a:pt x="96616" y="28276"/>
                      <a:pt x="96791" y="28085"/>
                    </a:cubicBezTo>
                    <a:lnTo>
                      <a:pt x="97037" y="27816"/>
                    </a:lnTo>
                    <a:cubicBezTo>
                      <a:pt x="97187" y="27652"/>
                      <a:pt x="97339" y="27484"/>
                      <a:pt x="97491" y="27317"/>
                    </a:cubicBezTo>
                    <a:cubicBezTo>
                      <a:pt x="97576" y="27224"/>
                      <a:pt x="97662" y="27130"/>
                      <a:pt x="97748" y="27036"/>
                    </a:cubicBezTo>
                    <a:cubicBezTo>
                      <a:pt x="97909" y="26859"/>
                      <a:pt x="98071" y="26680"/>
                      <a:pt x="98232" y="26501"/>
                    </a:cubicBezTo>
                    <a:cubicBezTo>
                      <a:pt x="98305" y="26420"/>
                      <a:pt x="98378" y="26341"/>
                      <a:pt x="98450" y="26261"/>
                    </a:cubicBezTo>
                    <a:cubicBezTo>
                      <a:pt x="98677" y="26010"/>
                      <a:pt x="98903" y="25759"/>
                      <a:pt x="99133" y="25506"/>
                    </a:cubicBezTo>
                    <a:cubicBezTo>
                      <a:pt x="99412" y="25198"/>
                      <a:pt x="99692" y="24887"/>
                      <a:pt x="99976" y="24575"/>
                    </a:cubicBezTo>
                    <a:cubicBezTo>
                      <a:pt x="100055" y="24487"/>
                      <a:pt x="100136" y="24398"/>
                      <a:pt x="100216" y="24310"/>
                    </a:cubicBezTo>
                    <a:cubicBezTo>
                      <a:pt x="100423" y="24082"/>
                      <a:pt x="100629" y="23854"/>
                      <a:pt x="100838" y="23625"/>
                    </a:cubicBezTo>
                    <a:cubicBezTo>
                      <a:pt x="100942" y="23509"/>
                      <a:pt x="101049" y="23393"/>
                      <a:pt x="101154" y="23278"/>
                    </a:cubicBezTo>
                    <a:cubicBezTo>
                      <a:pt x="101340" y="23073"/>
                      <a:pt x="101526" y="22868"/>
                      <a:pt x="101715" y="22661"/>
                    </a:cubicBezTo>
                    <a:cubicBezTo>
                      <a:pt x="101835" y="22531"/>
                      <a:pt x="101959" y="22398"/>
                      <a:pt x="102079" y="22266"/>
                    </a:cubicBezTo>
                    <a:cubicBezTo>
                      <a:pt x="102255" y="22074"/>
                      <a:pt x="102430" y="21883"/>
                      <a:pt x="102608" y="21691"/>
                    </a:cubicBezTo>
                    <a:cubicBezTo>
                      <a:pt x="102663" y="21632"/>
                      <a:pt x="102718" y="21572"/>
                      <a:pt x="102773" y="21513"/>
                    </a:cubicBezTo>
                    <a:cubicBezTo>
                      <a:pt x="103060" y="21203"/>
                      <a:pt x="103350" y="20892"/>
                      <a:pt x="103642" y="20580"/>
                    </a:cubicBezTo>
                    <a:cubicBezTo>
                      <a:pt x="103756" y="20459"/>
                      <a:pt x="103872" y="20336"/>
                      <a:pt x="103986" y="20215"/>
                    </a:cubicBezTo>
                    <a:cubicBezTo>
                      <a:pt x="104228" y="19957"/>
                      <a:pt x="104472" y="19699"/>
                      <a:pt x="104718" y="19442"/>
                    </a:cubicBezTo>
                    <a:cubicBezTo>
                      <a:pt x="104841" y="19313"/>
                      <a:pt x="104965" y="19183"/>
                      <a:pt x="105090" y="19053"/>
                    </a:cubicBezTo>
                    <a:cubicBezTo>
                      <a:pt x="105351" y="18782"/>
                      <a:pt x="105614" y="18509"/>
                      <a:pt x="105879" y="18238"/>
                    </a:cubicBezTo>
                    <a:cubicBezTo>
                      <a:pt x="105982" y="18131"/>
                      <a:pt x="106085" y="18025"/>
                      <a:pt x="106190" y="17918"/>
                    </a:cubicBezTo>
                    <a:cubicBezTo>
                      <a:pt x="106556" y="17545"/>
                      <a:pt x="106925" y="17171"/>
                      <a:pt x="107299" y="16801"/>
                    </a:cubicBezTo>
                    <a:cubicBezTo>
                      <a:pt x="107593" y="16507"/>
                      <a:pt x="107890" y="16215"/>
                      <a:pt x="108188" y="15925"/>
                    </a:cubicBezTo>
                    <a:cubicBezTo>
                      <a:pt x="108268" y="15847"/>
                      <a:pt x="108349" y="15769"/>
                      <a:pt x="108430" y="15691"/>
                    </a:cubicBezTo>
                    <a:cubicBezTo>
                      <a:pt x="108654" y="15473"/>
                      <a:pt x="108881" y="15256"/>
                      <a:pt x="109109" y="15040"/>
                    </a:cubicBezTo>
                    <a:cubicBezTo>
                      <a:pt x="109213" y="14939"/>
                      <a:pt x="109319" y="14841"/>
                      <a:pt x="109424" y="14741"/>
                    </a:cubicBezTo>
                    <a:cubicBezTo>
                      <a:pt x="109639" y="14538"/>
                      <a:pt x="109856" y="14335"/>
                      <a:pt x="110074" y="14134"/>
                    </a:cubicBezTo>
                    <a:lnTo>
                      <a:pt x="110378" y="13854"/>
                    </a:lnTo>
                    <a:cubicBezTo>
                      <a:pt x="110672" y="13584"/>
                      <a:pt x="110968" y="13315"/>
                      <a:pt x="111266" y="13048"/>
                    </a:cubicBezTo>
                    <a:cubicBezTo>
                      <a:pt x="111318" y="13001"/>
                      <a:pt x="111372" y="12955"/>
                      <a:pt x="111425" y="12908"/>
                    </a:cubicBezTo>
                    <a:cubicBezTo>
                      <a:pt x="111704" y="12660"/>
                      <a:pt x="111985" y="12414"/>
                      <a:pt x="112268" y="12168"/>
                    </a:cubicBezTo>
                    <a:cubicBezTo>
                      <a:pt x="112320" y="12123"/>
                      <a:pt x="112374" y="12077"/>
                      <a:pt x="112427" y="12031"/>
                    </a:cubicBezTo>
                    <a:cubicBezTo>
                      <a:pt x="112738" y="11763"/>
                      <a:pt x="113052" y="11497"/>
                      <a:pt x="113368" y="11234"/>
                    </a:cubicBezTo>
                    <a:lnTo>
                      <a:pt x="113571" y="11067"/>
                    </a:lnTo>
                    <a:cubicBezTo>
                      <a:pt x="113896" y="10797"/>
                      <a:pt x="114223" y="10530"/>
                      <a:pt x="114555" y="10265"/>
                    </a:cubicBezTo>
                    <a:cubicBezTo>
                      <a:pt x="114892" y="9996"/>
                      <a:pt x="115231" y="9731"/>
                      <a:pt x="115574" y="9467"/>
                    </a:cubicBezTo>
                    <a:cubicBezTo>
                      <a:pt x="115586" y="9458"/>
                      <a:pt x="115597" y="9450"/>
                      <a:pt x="115608" y="9441"/>
                    </a:cubicBezTo>
                    <a:cubicBezTo>
                      <a:pt x="115955" y="9176"/>
                      <a:pt x="116304" y="8914"/>
                      <a:pt x="116656" y="8656"/>
                    </a:cubicBezTo>
                    <a:cubicBezTo>
                      <a:pt x="116687" y="8632"/>
                      <a:pt x="116717" y="8611"/>
                      <a:pt x="116748" y="8589"/>
                    </a:cubicBezTo>
                    <a:cubicBezTo>
                      <a:pt x="117082" y="8345"/>
                      <a:pt x="117420" y="8102"/>
                      <a:pt x="117760" y="7864"/>
                    </a:cubicBezTo>
                    <a:cubicBezTo>
                      <a:pt x="117802" y="7836"/>
                      <a:pt x="117841" y="7807"/>
                      <a:pt x="117883" y="7779"/>
                    </a:cubicBezTo>
                    <a:cubicBezTo>
                      <a:pt x="118192" y="7563"/>
                      <a:pt x="118503" y="7351"/>
                      <a:pt x="118816" y="7143"/>
                    </a:cubicBezTo>
                    <a:cubicBezTo>
                      <a:pt x="118858" y="7113"/>
                      <a:pt x="118903" y="7085"/>
                      <a:pt x="118945" y="7056"/>
                    </a:cubicBezTo>
                    <a:cubicBezTo>
                      <a:pt x="119260" y="6848"/>
                      <a:pt x="119575" y="6643"/>
                      <a:pt x="119893" y="6442"/>
                    </a:cubicBezTo>
                    <a:lnTo>
                      <a:pt x="120029" y="6357"/>
                    </a:lnTo>
                    <a:cubicBezTo>
                      <a:pt x="120330" y="6168"/>
                      <a:pt x="120633" y="5981"/>
                      <a:pt x="120939" y="5799"/>
                    </a:cubicBezTo>
                    <a:lnTo>
                      <a:pt x="121075" y="5717"/>
                    </a:lnTo>
                    <a:cubicBezTo>
                      <a:pt x="121383" y="5534"/>
                      <a:pt x="121691" y="5353"/>
                      <a:pt x="122003" y="5177"/>
                    </a:cubicBezTo>
                    <a:cubicBezTo>
                      <a:pt x="122047" y="5153"/>
                      <a:pt x="122090" y="5128"/>
                      <a:pt x="122133" y="5103"/>
                    </a:cubicBezTo>
                    <a:cubicBezTo>
                      <a:pt x="122444" y="4930"/>
                      <a:pt x="122755" y="4758"/>
                      <a:pt x="123070" y="4590"/>
                    </a:cubicBezTo>
                    <a:cubicBezTo>
                      <a:pt x="123106" y="4572"/>
                      <a:pt x="123140" y="4553"/>
                      <a:pt x="123177" y="4533"/>
                    </a:cubicBezTo>
                    <a:cubicBezTo>
                      <a:pt x="123501" y="4362"/>
                      <a:pt x="123827" y="4195"/>
                      <a:pt x="124155" y="4032"/>
                    </a:cubicBezTo>
                    <a:cubicBezTo>
                      <a:pt x="124275" y="3972"/>
                      <a:pt x="124394" y="3914"/>
                      <a:pt x="124514" y="3856"/>
                    </a:cubicBezTo>
                    <a:cubicBezTo>
                      <a:pt x="124552" y="3838"/>
                      <a:pt x="124590" y="3819"/>
                      <a:pt x="124629" y="3800"/>
                    </a:cubicBezTo>
                    <a:cubicBezTo>
                      <a:pt x="124711" y="3800"/>
                      <a:pt x="124791" y="3800"/>
                      <a:pt x="124872" y="3801"/>
                    </a:cubicBezTo>
                    <a:cubicBezTo>
                      <a:pt x="125013" y="3804"/>
                      <a:pt x="125154" y="3805"/>
                      <a:pt x="125296" y="3810"/>
                    </a:cubicBezTo>
                    <a:cubicBezTo>
                      <a:pt x="125502" y="3815"/>
                      <a:pt x="125708" y="3822"/>
                      <a:pt x="125916" y="3831"/>
                    </a:cubicBezTo>
                    <a:cubicBezTo>
                      <a:pt x="126045" y="3837"/>
                      <a:pt x="126171" y="3842"/>
                      <a:pt x="126300" y="3848"/>
                    </a:cubicBezTo>
                    <a:cubicBezTo>
                      <a:pt x="126531" y="3860"/>
                      <a:pt x="126763" y="3877"/>
                      <a:pt x="126995" y="3894"/>
                    </a:cubicBezTo>
                    <a:cubicBezTo>
                      <a:pt x="127108" y="3902"/>
                      <a:pt x="127219" y="3908"/>
                      <a:pt x="127331" y="3918"/>
                    </a:cubicBezTo>
                    <a:cubicBezTo>
                      <a:pt x="127377" y="3921"/>
                      <a:pt x="127425" y="3926"/>
                      <a:pt x="127472" y="3930"/>
                    </a:cubicBezTo>
                    <a:cubicBezTo>
                      <a:pt x="127717" y="3952"/>
                      <a:pt x="127962" y="3976"/>
                      <a:pt x="128209" y="4003"/>
                    </a:cubicBezTo>
                    <a:cubicBezTo>
                      <a:pt x="128267" y="4008"/>
                      <a:pt x="128324" y="4014"/>
                      <a:pt x="128382" y="4021"/>
                    </a:cubicBezTo>
                    <a:cubicBezTo>
                      <a:pt x="128660" y="4053"/>
                      <a:pt x="128939" y="4087"/>
                      <a:pt x="129218" y="4125"/>
                    </a:cubicBezTo>
                    <a:cubicBezTo>
                      <a:pt x="129275" y="4132"/>
                      <a:pt x="129333" y="4142"/>
                      <a:pt x="129392" y="4149"/>
                    </a:cubicBezTo>
                    <a:cubicBezTo>
                      <a:pt x="129619" y="4182"/>
                      <a:pt x="129846" y="4217"/>
                      <a:pt x="130074" y="4253"/>
                    </a:cubicBezTo>
                    <a:lnTo>
                      <a:pt x="130339" y="4296"/>
                    </a:lnTo>
                    <a:cubicBezTo>
                      <a:pt x="130633" y="4345"/>
                      <a:pt x="130925" y="4397"/>
                      <a:pt x="131221" y="4454"/>
                    </a:cubicBezTo>
                    <a:lnTo>
                      <a:pt x="147070" y="731"/>
                    </a:lnTo>
                    <a:cubicBezTo>
                      <a:pt x="146744" y="663"/>
                      <a:pt x="146418" y="601"/>
                      <a:pt x="146095" y="544"/>
                    </a:cubicBezTo>
                    <a:cubicBezTo>
                      <a:pt x="145987" y="524"/>
                      <a:pt x="145882" y="509"/>
                      <a:pt x="145774" y="490"/>
                    </a:cubicBezTo>
                    <a:cubicBezTo>
                      <a:pt x="145567" y="456"/>
                      <a:pt x="145360" y="420"/>
                      <a:pt x="145156" y="389"/>
                    </a:cubicBezTo>
                    <a:cubicBezTo>
                      <a:pt x="145146" y="386"/>
                      <a:pt x="145134" y="385"/>
                      <a:pt x="145122" y="384"/>
                    </a:cubicBezTo>
                    <a:lnTo>
                      <a:pt x="145041" y="373"/>
                    </a:lnTo>
                    <a:cubicBezTo>
                      <a:pt x="144772" y="332"/>
                      <a:pt x="144503" y="297"/>
                      <a:pt x="144236" y="264"/>
                    </a:cubicBezTo>
                    <a:cubicBezTo>
                      <a:pt x="144180" y="256"/>
                      <a:pt x="144124" y="249"/>
                      <a:pt x="144070" y="243"/>
                    </a:cubicBezTo>
                    <a:cubicBezTo>
                      <a:pt x="143791" y="209"/>
                      <a:pt x="143514" y="179"/>
                      <a:pt x="143236" y="153"/>
                    </a:cubicBezTo>
                    <a:lnTo>
                      <a:pt x="143068" y="137"/>
                    </a:lnTo>
                    <a:cubicBezTo>
                      <a:pt x="142969" y="129"/>
                      <a:pt x="142867" y="118"/>
                      <a:pt x="142766" y="110"/>
                    </a:cubicBezTo>
                    <a:cubicBezTo>
                      <a:pt x="142684" y="104"/>
                      <a:pt x="142603" y="101"/>
                      <a:pt x="142522" y="94"/>
                    </a:cubicBezTo>
                    <a:cubicBezTo>
                      <a:pt x="142327" y="80"/>
                      <a:pt x="142133" y="67"/>
                      <a:pt x="141939" y="56"/>
                    </a:cubicBezTo>
                    <a:cubicBezTo>
                      <a:pt x="141797" y="48"/>
                      <a:pt x="141656" y="41"/>
                      <a:pt x="141513" y="33"/>
                    </a:cubicBezTo>
                    <a:cubicBezTo>
                      <a:pt x="141319" y="25"/>
                      <a:pt x="141126" y="18"/>
                      <a:pt x="140932" y="12"/>
                    </a:cubicBezTo>
                    <a:cubicBezTo>
                      <a:pt x="140846" y="10"/>
                      <a:pt x="140759" y="5"/>
                      <a:pt x="140672" y="4"/>
                    </a:cubicBezTo>
                    <a:cubicBezTo>
                      <a:pt x="140645" y="3"/>
                      <a:pt x="140617" y="3"/>
                      <a:pt x="140590" y="3"/>
                    </a:cubicBezTo>
                    <a:cubicBezTo>
                      <a:pt x="140563" y="3"/>
                      <a:pt x="140536" y="3"/>
                      <a:pt x="140509" y="2"/>
                    </a:cubicBezTo>
                    <a:cubicBezTo>
                      <a:pt x="140345" y="0"/>
                      <a:pt x="140180" y="0"/>
                      <a:pt x="1400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-3135272" y="1478650"/>
                <a:ext cx="2072478" cy="575953"/>
              </a:xfrm>
              <a:custGeom>
                <a:rect b="b" l="l" r="r" t="t"/>
                <a:pathLst>
                  <a:path extrusionOk="0" h="8836" w="31795">
                    <a:moveTo>
                      <a:pt x="5" y="1574"/>
                    </a:moveTo>
                    <a:lnTo>
                      <a:pt x="5" y="1574"/>
                    </a:lnTo>
                    <a:cubicBezTo>
                      <a:pt x="3" y="1574"/>
                      <a:pt x="2" y="1575"/>
                      <a:pt x="1" y="1575"/>
                    </a:cubicBezTo>
                    <a:lnTo>
                      <a:pt x="5" y="1574"/>
                    </a:lnTo>
                    <a:close/>
                    <a:moveTo>
                      <a:pt x="8202" y="1"/>
                    </a:moveTo>
                    <a:cubicBezTo>
                      <a:pt x="7235" y="1"/>
                      <a:pt x="6257" y="105"/>
                      <a:pt x="5270" y="336"/>
                    </a:cubicBezTo>
                    <a:lnTo>
                      <a:pt x="5" y="1574"/>
                    </a:lnTo>
                    <a:lnTo>
                      <a:pt x="5" y="1574"/>
                    </a:lnTo>
                    <a:cubicBezTo>
                      <a:pt x="992" y="1342"/>
                      <a:pt x="1969" y="1238"/>
                      <a:pt x="2935" y="1238"/>
                    </a:cubicBezTo>
                    <a:cubicBezTo>
                      <a:pt x="7359" y="1238"/>
                      <a:pt x="11551" y="3412"/>
                      <a:pt x="15401" y="5407"/>
                    </a:cubicBezTo>
                    <a:cubicBezTo>
                      <a:pt x="18863" y="7202"/>
                      <a:pt x="22016" y="8836"/>
                      <a:pt x="24922" y="8836"/>
                    </a:cubicBezTo>
                    <a:cubicBezTo>
                      <a:pt x="25465" y="8836"/>
                      <a:pt x="25999" y="8779"/>
                      <a:pt x="26525" y="8655"/>
                    </a:cubicBezTo>
                    <a:lnTo>
                      <a:pt x="31795" y="7418"/>
                    </a:lnTo>
                    <a:lnTo>
                      <a:pt x="31795" y="7418"/>
                    </a:lnTo>
                    <a:cubicBezTo>
                      <a:pt x="31269" y="7541"/>
                      <a:pt x="30734" y="7598"/>
                      <a:pt x="30192" y="7598"/>
                    </a:cubicBezTo>
                    <a:cubicBezTo>
                      <a:pt x="27284" y="7598"/>
                      <a:pt x="24132" y="5965"/>
                      <a:pt x="20670" y="4170"/>
                    </a:cubicBezTo>
                    <a:cubicBezTo>
                      <a:pt x="16820" y="2174"/>
                      <a:pt x="12626" y="1"/>
                      <a:pt x="8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-3481391" y="1559281"/>
                <a:ext cx="2075085" cy="576604"/>
              </a:xfrm>
              <a:custGeom>
                <a:rect b="b" l="l" r="r" t="t"/>
                <a:pathLst>
                  <a:path extrusionOk="0" h="8846" w="31835">
                    <a:moveTo>
                      <a:pt x="8244" y="1"/>
                    </a:moveTo>
                    <a:cubicBezTo>
                      <a:pt x="7277" y="1"/>
                      <a:pt x="6299" y="105"/>
                      <a:pt x="5311" y="337"/>
                    </a:cubicBezTo>
                    <a:lnTo>
                      <a:pt x="0" y="1584"/>
                    </a:lnTo>
                    <a:cubicBezTo>
                      <a:pt x="988" y="1352"/>
                      <a:pt x="1966" y="1248"/>
                      <a:pt x="2934" y="1248"/>
                    </a:cubicBezTo>
                    <a:cubicBezTo>
                      <a:pt x="7358" y="1248"/>
                      <a:pt x="11550" y="3421"/>
                      <a:pt x="15401" y="5418"/>
                    </a:cubicBezTo>
                    <a:cubicBezTo>
                      <a:pt x="18861" y="7212"/>
                      <a:pt x="22014" y="8846"/>
                      <a:pt x="24920" y="8846"/>
                    </a:cubicBezTo>
                    <a:cubicBezTo>
                      <a:pt x="25464" y="8846"/>
                      <a:pt x="25998" y="8789"/>
                      <a:pt x="26524" y="8665"/>
                    </a:cubicBezTo>
                    <a:lnTo>
                      <a:pt x="31835" y="7417"/>
                    </a:lnTo>
                    <a:lnTo>
                      <a:pt x="31835" y="7417"/>
                    </a:lnTo>
                    <a:cubicBezTo>
                      <a:pt x="31309" y="7541"/>
                      <a:pt x="30775" y="7598"/>
                      <a:pt x="30232" y="7598"/>
                    </a:cubicBezTo>
                    <a:cubicBezTo>
                      <a:pt x="27325" y="7598"/>
                      <a:pt x="24173" y="5964"/>
                      <a:pt x="20711" y="4169"/>
                    </a:cubicBezTo>
                    <a:cubicBezTo>
                      <a:pt x="16861" y="2174"/>
                      <a:pt x="12668" y="1"/>
                      <a:pt x="8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-3824772" y="1640629"/>
                <a:ext cx="2072347" cy="575953"/>
              </a:xfrm>
              <a:custGeom>
                <a:rect b="b" l="l" r="r" t="t"/>
                <a:pathLst>
                  <a:path extrusionOk="0" h="8836" w="31793">
                    <a:moveTo>
                      <a:pt x="3" y="1574"/>
                    </a:moveTo>
                    <a:cubicBezTo>
                      <a:pt x="2" y="1574"/>
                      <a:pt x="1" y="1575"/>
                      <a:pt x="0" y="1575"/>
                    </a:cubicBezTo>
                    <a:lnTo>
                      <a:pt x="3" y="1574"/>
                    </a:lnTo>
                    <a:close/>
                    <a:moveTo>
                      <a:pt x="8200" y="1"/>
                    </a:moveTo>
                    <a:cubicBezTo>
                      <a:pt x="7233" y="1"/>
                      <a:pt x="6256" y="105"/>
                      <a:pt x="5268" y="336"/>
                    </a:cubicBezTo>
                    <a:lnTo>
                      <a:pt x="3" y="1574"/>
                    </a:lnTo>
                    <a:lnTo>
                      <a:pt x="3" y="1574"/>
                    </a:lnTo>
                    <a:cubicBezTo>
                      <a:pt x="991" y="1342"/>
                      <a:pt x="1969" y="1238"/>
                      <a:pt x="2935" y="1238"/>
                    </a:cubicBezTo>
                    <a:cubicBezTo>
                      <a:pt x="7359" y="1238"/>
                      <a:pt x="11551" y="3411"/>
                      <a:pt x="15401" y="5407"/>
                    </a:cubicBezTo>
                    <a:cubicBezTo>
                      <a:pt x="18862" y="7201"/>
                      <a:pt x="22015" y="8836"/>
                      <a:pt x="24922" y="8836"/>
                    </a:cubicBezTo>
                    <a:cubicBezTo>
                      <a:pt x="25465" y="8836"/>
                      <a:pt x="25998" y="8779"/>
                      <a:pt x="26524" y="8655"/>
                    </a:cubicBezTo>
                    <a:lnTo>
                      <a:pt x="31792" y="7417"/>
                    </a:lnTo>
                    <a:lnTo>
                      <a:pt x="31792" y="7417"/>
                    </a:lnTo>
                    <a:cubicBezTo>
                      <a:pt x="31266" y="7541"/>
                      <a:pt x="30731" y="7598"/>
                      <a:pt x="30188" y="7598"/>
                    </a:cubicBezTo>
                    <a:cubicBezTo>
                      <a:pt x="27281" y="7598"/>
                      <a:pt x="24129" y="5965"/>
                      <a:pt x="20669" y="4170"/>
                    </a:cubicBezTo>
                    <a:cubicBezTo>
                      <a:pt x="16818" y="2174"/>
                      <a:pt x="12624" y="1"/>
                      <a:pt x="8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-3824772" y="1416203"/>
                <a:ext cx="2761978" cy="839877"/>
              </a:xfrm>
              <a:custGeom>
                <a:rect b="b" l="l" r="r" t="t"/>
                <a:pathLst>
                  <a:path extrusionOk="0" h="12885" w="42373">
                    <a:moveTo>
                      <a:pt x="0" y="5019"/>
                    </a:moveTo>
                    <a:cubicBezTo>
                      <a:pt x="5508" y="3723"/>
                      <a:pt x="10709" y="6418"/>
                      <a:pt x="15401" y="8851"/>
                    </a:cubicBezTo>
                    <a:cubicBezTo>
                      <a:pt x="19508" y="10980"/>
                      <a:pt x="23182" y="12884"/>
                      <a:pt x="26524" y="12099"/>
                    </a:cubicBezTo>
                    <a:lnTo>
                      <a:pt x="31792" y="10861"/>
                    </a:lnTo>
                    <a:lnTo>
                      <a:pt x="37103" y="9613"/>
                    </a:lnTo>
                    <a:lnTo>
                      <a:pt x="42373" y="8375"/>
                    </a:lnTo>
                    <a:cubicBezTo>
                      <a:pt x="39028" y="9160"/>
                      <a:pt x="35357" y="7258"/>
                      <a:pt x="31248" y="5128"/>
                    </a:cubicBezTo>
                    <a:cubicBezTo>
                      <a:pt x="26556" y="2696"/>
                      <a:pt x="21356" y="1"/>
                      <a:pt x="15848" y="1294"/>
                    </a:cubicBezTo>
                    <a:lnTo>
                      <a:pt x="10579" y="2533"/>
                    </a:lnTo>
                    <a:lnTo>
                      <a:pt x="5268" y="3780"/>
                    </a:ln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-1402004" y="558990"/>
                <a:ext cx="1222693" cy="1492027"/>
              </a:xfrm>
              <a:custGeom>
                <a:rect b="b" l="l" r="r" t="t"/>
                <a:pathLst>
                  <a:path extrusionOk="0" h="22890" w="18758">
                    <a:moveTo>
                      <a:pt x="18758" y="0"/>
                    </a:moveTo>
                    <a:lnTo>
                      <a:pt x="13489" y="1238"/>
                    </a:lnTo>
                    <a:cubicBezTo>
                      <a:pt x="13387" y="1261"/>
                      <a:pt x="13286" y="1288"/>
                      <a:pt x="13184" y="1319"/>
                    </a:cubicBezTo>
                    <a:cubicBezTo>
                      <a:pt x="12432" y="1547"/>
                      <a:pt x="11793" y="1890"/>
                      <a:pt x="11245" y="2328"/>
                    </a:cubicBezTo>
                    <a:cubicBezTo>
                      <a:pt x="8988" y="4129"/>
                      <a:pt x="8262" y="7535"/>
                      <a:pt x="7503" y="11100"/>
                    </a:cubicBezTo>
                    <a:cubicBezTo>
                      <a:pt x="6663" y="15039"/>
                      <a:pt x="5796" y="19115"/>
                      <a:pt x="2811" y="21496"/>
                    </a:cubicBezTo>
                    <a:cubicBezTo>
                      <a:pt x="1908" y="22216"/>
                      <a:pt x="972" y="22661"/>
                      <a:pt x="8" y="22888"/>
                    </a:cubicBezTo>
                    <a:lnTo>
                      <a:pt x="8" y="22888"/>
                    </a:lnTo>
                    <a:lnTo>
                      <a:pt x="5269" y="21653"/>
                    </a:lnTo>
                    <a:cubicBezTo>
                      <a:pt x="6237" y="21425"/>
                      <a:pt x="7174" y="20980"/>
                      <a:pt x="8080" y="20257"/>
                    </a:cubicBezTo>
                    <a:cubicBezTo>
                      <a:pt x="11065" y="17876"/>
                      <a:pt x="11932" y="13801"/>
                      <a:pt x="12772" y="9861"/>
                    </a:cubicBezTo>
                    <a:cubicBezTo>
                      <a:pt x="13531" y="6297"/>
                      <a:pt x="14257" y="2892"/>
                      <a:pt x="16514" y="1090"/>
                    </a:cubicBezTo>
                    <a:cubicBezTo>
                      <a:pt x="17064" y="652"/>
                      <a:pt x="17702" y="309"/>
                      <a:pt x="18454" y="82"/>
                    </a:cubicBezTo>
                    <a:cubicBezTo>
                      <a:pt x="18555" y="51"/>
                      <a:pt x="18657" y="24"/>
                      <a:pt x="18758" y="0"/>
                    </a:cubicBezTo>
                    <a:close/>
                    <a:moveTo>
                      <a:pt x="8" y="22888"/>
                    </a:moveTo>
                    <a:lnTo>
                      <a:pt x="0" y="22890"/>
                    </a:lnTo>
                    <a:cubicBezTo>
                      <a:pt x="3" y="22889"/>
                      <a:pt x="6" y="22889"/>
                      <a:pt x="8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-1748188" y="639621"/>
                <a:ext cx="1225431" cy="1492810"/>
              </a:xfrm>
              <a:custGeom>
                <a:rect b="b" l="l" r="r" t="t"/>
                <a:pathLst>
                  <a:path extrusionOk="0" h="22902" w="18800">
                    <a:moveTo>
                      <a:pt x="18800" y="0"/>
                    </a:moveTo>
                    <a:cubicBezTo>
                      <a:pt x="18798" y="1"/>
                      <a:pt x="18797" y="1"/>
                      <a:pt x="18795" y="1"/>
                    </a:cubicBezTo>
                    <a:lnTo>
                      <a:pt x="18795" y="1"/>
                    </a:lnTo>
                    <a:lnTo>
                      <a:pt x="18800" y="0"/>
                    </a:lnTo>
                    <a:close/>
                    <a:moveTo>
                      <a:pt x="18795" y="1"/>
                    </a:moveTo>
                    <a:lnTo>
                      <a:pt x="13489" y="1249"/>
                    </a:lnTo>
                    <a:cubicBezTo>
                      <a:pt x="13387" y="1272"/>
                      <a:pt x="13286" y="1300"/>
                      <a:pt x="13185" y="1331"/>
                    </a:cubicBezTo>
                    <a:cubicBezTo>
                      <a:pt x="12432" y="1557"/>
                      <a:pt x="11794" y="1902"/>
                      <a:pt x="11245" y="2339"/>
                    </a:cubicBezTo>
                    <a:cubicBezTo>
                      <a:pt x="8987" y="4140"/>
                      <a:pt x="8262" y="7546"/>
                      <a:pt x="7503" y="11111"/>
                    </a:cubicBezTo>
                    <a:cubicBezTo>
                      <a:pt x="6664" y="15050"/>
                      <a:pt x="5795" y="19125"/>
                      <a:pt x="2811" y="21506"/>
                    </a:cubicBezTo>
                    <a:cubicBezTo>
                      <a:pt x="1905" y="22229"/>
                      <a:pt x="967" y="22674"/>
                      <a:pt x="1" y="22902"/>
                    </a:cubicBezTo>
                    <a:lnTo>
                      <a:pt x="5311" y="21653"/>
                    </a:lnTo>
                    <a:cubicBezTo>
                      <a:pt x="6278" y="21427"/>
                      <a:pt x="7216" y="20981"/>
                      <a:pt x="8122" y="20259"/>
                    </a:cubicBezTo>
                    <a:cubicBezTo>
                      <a:pt x="11107" y="17878"/>
                      <a:pt x="11974" y="13802"/>
                      <a:pt x="12814" y="9862"/>
                    </a:cubicBezTo>
                    <a:cubicBezTo>
                      <a:pt x="13573" y="6298"/>
                      <a:pt x="14299" y="2893"/>
                      <a:pt x="16556" y="1090"/>
                    </a:cubicBezTo>
                    <a:cubicBezTo>
                      <a:pt x="17104" y="652"/>
                      <a:pt x="17745" y="310"/>
                      <a:pt x="18495" y="82"/>
                    </a:cubicBezTo>
                    <a:cubicBezTo>
                      <a:pt x="18596" y="52"/>
                      <a:pt x="18695" y="25"/>
                      <a:pt x="18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-2091569" y="721034"/>
                <a:ext cx="1222628" cy="1492027"/>
              </a:xfrm>
              <a:custGeom>
                <a:rect b="b" l="l" r="r" t="t"/>
                <a:pathLst>
                  <a:path extrusionOk="0" h="22890" w="18757">
                    <a:moveTo>
                      <a:pt x="18757" y="0"/>
                    </a:moveTo>
                    <a:cubicBezTo>
                      <a:pt x="18756" y="0"/>
                      <a:pt x="18755" y="1"/>
                      <a:pt x="18753" y="1"/>
                    </a:cubicBezTo>
                    <a:lnTo>
                      <a:pt x="18753" y="1"/>
                    </a:lnTo>
                    <a:lnTo>
                      <a:pt x="18757" y="0"/>
                    </a:lnTo>
                    <a:close/>
                    <a:moveTo>
                      <a:pt x="18753" y="1"/>
                    </a:moveTo>
                    <a:lnTo>
                      <a:pt x="13489" y="1239"/>
                    </a:lnTo>
                    <a:cubicBezTo>
                      <a:pt x="13387" y="1261"/>
                      <a:pt x="13286" y="1288"/>
                      <a:pt x="13185" y="1320"/>
                    </a:cubicBezTo>
                    <a:cubicBezTo>
                      <a:pt x="12432" y="1547"/>
                      <a:pt x="11794" y="1890"/>
                      <a:pt x="11245" y="2328"/>
                    </a:cubicBezTo>
                    <a:cubicBezTo>
                      <a:pt x="8987" y="4131"/>
                      <a:pt x="8262" y="7535"/>
                      <a:pt x="7502" y="11100"/>
                    </a:cubicBezTo>
                    <a:cubicBezTo>
                      <a:pt x="6664" y="15039"/>
                      <a:pt x="5795" y="19115"/>
                      <a:pt x="2811" y="21496"/>
                    </a:cubicBezTo>
                    <a:cubicBezTo>
                      <a:pt x="1908" y="22216"/>
                      <a:pt x="973" y="22661"/>
                      <a:pt x="9" y="22888"/>
                    </a:cubicBezTo>
                    <a:lnTo>
                      <a:pt x="9" y="22888"/>
                    </a:lnTo>
                    <a:lnTo>
                      <a:pt x="5269" y="21653"/>
                    </a:lnTo>
                    <a:cubicBezTo>
                      <a:pt x="6235" y="21425"/>
                      <a:pt x="7173" y="20980"/>
                      <a:pt x="8079" y="20257"/>
                    </a:cubicBezTo>
                    <a:cubicBezTo>
                      <a:pt x="11063" y="17876"/>
                      <a:pt x="11932" y="13801"/>
                      <a:pt x="12771" y="9862"/>
                    </a:cubicBezTo>
                    <a:cubicBezTo>
                      <a:pt x="13530" y="6297"/>
                      <a:pt x="14255" y="2892"/>
                      <a:pt x="16513" y="1090"/>
                    </a:cubicBezTo>
                    <a:cubicBezTo>
                      <a:pt x="17062" y="652"/>
                      <a:pt x="17700" y="309"/>
                      <a:pt x="18453" y="82"/>
                    </a:cubicBezTo>
                    <a:cubicBezTo>
                      <a:pt x="18553" y="51"/>
                      <a:pt x="18653" y="25"/>
                      <a:pt x="18753" y="1"/>
                    </a:cubicBezTo>
                    <a:close/>
                    <a:moveTo>
                      <a:pt x="9" y="22888"/>
                    </a:moveTo>
                    <a:lnTo>
                      <a:pt x="1" y="22890"/>
                    </a:lnTo>
                    <a:cubicBezTo>
                      <a:pt x="4" y="22889"/>
                      <a:pt x="6" y="22889"/>
                      <a:pt x="9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-2091569" y="559053"/>
                <a:ext cx="1912259" cy="1654071"/>
              </a:xfrm>
              <a:custGeom>
                <a:rect b="b" l="l" r="r" t="t"/>
                <a:pathLst>
                  <a:path extrusionOk="0" h="25376" w="29337">
                    <a:moveTo>
                      <a:pt x="5269" y="24139"/>
                    </a:moveTo>
                    <a:lnTo>
                      <a:pt x="1" y="25376"/>
                    </a:lnTo>
                    <a:cubicBezTo>
                      <a:pt x="967" y="25150"/>
                      <a:pt x="1905" y="24704"/>
                      <a:pt x="2811" y="23982"/>
                    </a:cubicBezTo>
                    <a:cubicBezTo>
                      <a:pt x="5795" y="21601"/>
                      <a:pt x="6664" y="17525"/>
                      <a:pt x="7502" y="13586"/>
                    </a:cubicBezTo>
                    <a:cubicBezTo>
                      <a:pt x="8262" y="10021"/>
                      <a:pt x="8987" y="6617"/>
                      <a:pt x="11245" y="4813"/>
                    </a:cubicBezTo>
                    <a:cubicBezTo>
                      <a:pt x="11794" y="4375"/>
                      <a:pt x="12432" y="4033"/>
                      <a:pt x="13185" y="3806"/>
                    </a:cubicBezTo>
                    <a:cubicBezTo>
                      <a:pt x="13286" y="3774"/>
                      <a:pt x="13387" y="3747"/>
                      <a:pt x="13489" y="3724"/>
                    </a:cubicBezTo>
                    <a:lnTo>
                      <a:pt x="18757" y="2486"/>
                    </a:lnTo>
                    <a:lnTo>
                      <a:pt x="24068" y="1237"/>
                    </a:lnTo>
                    <a:lnTo>
                      <a:pt x="29337" y="0"/>
                    </a:lnTo>
                    <a:cubicBezTo>
                      <a:pt x="29236" y="23"/>
                      <a:pt x="29134" y="51"/>
                      <a:pt x="29033" y="82"/>
                    </a:cubicBezTo>
                    <a:cubicBezTo>
                      <a:pt x="28281" y="308"/>
                      <a:pt x="27643" y="653"/>
                      <a:pt x="27093" y="1090"/>
                    </a:cubicBezTo>
                    <a:cubicBezTo>
                      <a:pt x="24836" y="2891"/>
                      <a:pt x="24110" y="6297"/>
                      <a:pt x="23351" y="9861"/>
                    </a:cubicBezTo>
                    <a:cubicBezTo>
                      <a:pt x="22511" y="13801"/>
                      <a:pt x="21644" y="17876"/>
                      <a:pt x="18659" y="20257"/>
                    </a:cubicBezTo>
                    <a:cubicBezTo>
                      <a:pt x="17753" y="20980"/>
                      <a:pt x="16816" y="21425"/>
                      <a:pt x="15848" y="21653"/>
                    </a:cubicBezTo>
                    <a:lnTo>
                      <a:pt x="10579" y="22890"/>
                    </a:lnTo>
                    <a:cubicBezTo>
                      <a:pt x="10700" y="22862"/>
                      <a:pt x="10821" y="22831"/>
                      <a:pt x="10940" y="22794"/>
                    </a:cubicBezTo>
                    <a:cubicBezTo>
                      <a:pt x="11180" y="22724"/>
                      <a:pt x="11418" y="22639"/>
                      <a:pt x="11654" y="22539"/>
                    </a:cubicBezTo>
                    <a:cubicBezTo>
                      <a:pt x="11418" y="22639"/>
                      <a:pt x="11180" y="22723"/>
                      <a:pt x="10940" y="22794"/>
                    </a:cubicBezTo>
                    <a:cubicBezTo>
                      <a:pt x="10821" y="22830"/>
                      <a:pt x="10700" y="22862"/>
                      <a:pt x="10579" y="22890"/>
                    </a:cubicBez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-525234" y="540609"/>
                <a:ext cx="1984416" cy="798551"/>
              </a:xfrm>
              <a:custGeom>
                <a:rect b="b" l="l" r="r" t="t"/>
                <a:pathLst>
                  <a:path extrusionOk="0" h="12251" w="30444">
                    <a:moveTo>
                      <a:pt x="6420" y="1"/>
                    </a:moveTo>
                    <a:cubicBezTo>
                      <a:pt x="6035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2" y="1281"/>
                      <a:pt x="766" y="1239"/>
                      <a:pt x="1151" y="1239"/>
                    </a:cubicBezTo>
                    <a:cubicBezTo>
                      <a:pt x="4014" y="1239"/>
                      <a:pt x="6962" y="3573"/>
                      <a:pt x="10057" y="6026"/>
                    </a:cubicBezTo>
                    <a:cubicBezTo>
                      <a:pt x="13791" y="8983"/>
                      <a:pt x="17917" y="12251"/>
                      <a:pt x="22723" y="12251"/>
                    </a:cubicBezTo>
                    <a:cubicBezTo>
                      <a:pt x="23521" y="12251"/>
                      <a:pt x="24338" y="12161"/>
                      <a:pt x="25175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2"/>
                      <a:pt x="28790" y="11013"/>
                      <a:pt x="27992" y="11013"/>
                    </a:cubicBezTo>
                    <a:cubicBezTo>
                      <a:pt x="23187" y="11013"/>
                      <a:pt x="19062" y="7745"/>
                      <a:pt x="15327" y="4787"/>
                    </a:cubicBezTo>
                    <a:cubicBezTo>
                      <a:pt x="12231" y="2336"/>
                      <a:pt x="9283" y="1"/>
                      <a:pt x="6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-871483" y="621305"/>
                <a:ext cx="1987219" cy="799203"/>
              </a:xfrm>
              <a:custGeom>
                <a:rect b="b" l="l" r="r" t="t"/>
                <a:pathLst>
                  <a:path extrusionOk="0" h="12261" w="30487">
                    <a:moveTo>
                      <a:pt x="30487" y="10726"/>
                    </a:move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30486" y="10726"/>
                      <a:pt x="30486" y="10726"/>
                      <a:pt x="30487" y="10726"/>
                    </a:cubicBezTo>
                    <a:close/>
                    <a:moveTo>
                      <a:pt x="6462" y="1"/>
                    </a:moveTo>
                    <a:cubicBezTo>
                      <a:pt x="6077" y="1"/>
                      <a:pt x="5693" y="43"/>
                      <a:pt x="5311" y="133"/>
                    </a:cubicBezTo>
                    <a:lnTo>
                      <a:pt x="1" y="1381"/>
                    </a:lnTo>
                    <a:cubicBezTo>
                      <a:pt x="383" y="1291"/>
                      <a:pt x="766" y="1249"/>
                      <a:pt x="1152" y="1249"/>
                    </a:cubicBezTo>
                    <a:cubicBezTo>
                      <a:pt x="4016" y="1249"/>
                      <a:pt x="6964" y="3583"/>
                      <a:pt x="10058" y="6035"/>
                    </a:cubicBezTo>
                    <a:cubicBezTo>
                      <a:pt x="13792" y="8993"/>
                      <a:pt x="17918" y="12261"/>
                      <a:pt x="22724" y="12261"/>
                    </a:cubicBezTo>
                    <a:cubicBezTo>
                      <a:pt x="23522" y="12261"/>
                      <a:pt x="24339" y="12171"/>
                      <a:pt x="25176" y="11974"/>
                    </a:cubicBez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29650" y="10923"/>
                      <a:pt x="28833" y="11013"/>
                      <a:pt x="28036" y="11013"/>
                    </a:cubicBezTo>
                    <a:cubicBezTo>
                      <a:pt x="23231" y="11013"/>
                      <a:pt x="19105" y="7745"/>
                      <a:pt x="15369" y="4786"/>
                    </a:cubicBezTo>
                    <a:cubicBezTo>
                      <a:pt x="12274" y="2336"/>
                      <a:pt x="9326" y="1"/>
                      <a:pt x="64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-1214865" y="702653"/>
                <a:ext cx="1984481" cy="798551"/>
              </a:xfrm>
              <a:custGeom>
                <a:rect b="b" l="l" r="r" t="t"/>
                <a:pathLst>
                  <a:path extrusionOk="0" h="12251" w="30445">
                    <a:moveTo>
                      <a:pt x="6419" y="1"/>
                    </a:moveTo>
                    <a:cubicBezTo>
                      <a:pt x="6034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3" y="1281"/>
                      <a:pt x="766" y="1239"/>
                      <a:pt x="1152" y="1239"/>
                    </a:cubicBezTo>
                    <a:cubicBezTo>
                      <a:pt x="4016" y="1239"/>
                      <a:pt x="6964" y="3573"/>
                      <a:pt x="10058" y="6026"/>
                    </a:cubicBezTo>
                    <a:cubicBezTo>
                      <a:pt x="13792" y="8983"/>
                      <a:pt x="17919" y="12251"/>
                      <a:pt x="22724" y="12251"/>
                    </a:cubicBezTo>
                    <a:cubicBezTo>
                      <a:pt x="23522" y="12251"/>
                      <a:pt x="24339" y="12161"/>
                      <a:pt x="25176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3"/>
                      <a:pt x="28790" y="11013"/>
                      <a:pt x="27992" y="11013"/>
                    </a:cubicBezTo>
                    <a:cubicBezTo>
                      <a:pt x="23187" y="11013"/>
                      <a:pt x="19061" y="7745"/>
                      <a:pt x="15326" y="4787"/>
                    </a:cubicBezTo>
                    <a:cubicBezTo>
                      <a:pt x="12231" y="2336"/>
                      <a:pt x="9283" y="1"/>
                      <a:pt x="6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-1214865" y="499867"/>
                <a:ext cx="2674047" cy="1072708"/>
              </a:xfrm>
              <a:custGeom>
                <a:rect b="b" l="l" r="r" t="t"/>
                <a:pathLst>
                  <a:path extrusionOk="0" h="16457" w="41024">
                    <a:moveTo>
                      <a:pt x="0" y="4483"/>
                    </a:moveTo>
                    <a:lnTo>
                      <a:pt x="5269" y="3245"/>
                    </a:lnTo>
                    <a:lnTo>
                      <a:pt x="10580" y="1997"/>
                    </a:lnTo>
                    <a:lnTo>
                      <a:pt x="15849" y="759"/>
                    </a:lnTo>
                    <a:cubicBezTo>
                      <a:pt x="19073" y="1"/>
                      <a:pt x="22395" y="2631"/>
                      <a:pt x="25907" y="5413"/>
                    </a:cubicBezTo>
                    <a:cubicBezTo>
                      <a:pt x="30261" y="8863"/>
                      <a:pt x="35147" y="12732"/>
                      <a:pt x="41024" y="11352"/>
                    </a:cubicBezTo>
                    <a:lnTo>
                      <a:pt x="35755" y="12590"/>
                    </a:lnTo>
                    <a:lnTo>
                      <a:pt x="30444" y="13838"/>
                    </a:lnTo>
                    <a:cubicBezTo>
                      <a:pt x="29893" y="13968"/>
                      <a:pt x="29351" y="14051"/>
                      <a:pt x="28816" y="14092"/>
                    </a:cubicBezTo>
                    <a:cubicBezTo>
                      <a:pt x="28461" y="14120"/>
                      <a:pt x="28108" y="14131"/>
                      <a:pt x="27761" y="14122"/>
                    </a:cubicBezTo>
                    <a:cubicBezTo>
                      <a:pt x="28110" y="14131"/>
                      <a:pt x="28461" y="14121"/>
                      <a:pt x="28816" y="14092"/>
                    </a:cubicBezTo>
                    <a:cubicBezTo>
                      <a:pt x="29350" y="14051"/>
                      <a:pt x="29893" y="13968"/>
                      <a:pt x="30444" y="13838"/>
                    </a:cubicBezTo>
                    <a:lnTo>
                      <a:pt x="25176" y="15076"/>
                    </a:lnTo>
                    <a:cubicBezTo>
                      <a:pt x="19301" y="16457"/>
                      <a:pt x="14414" y="12586"/>
                      <a:pt x="10058" y="9138"/>
                    </a:cubicBezTo>
                    <a:cubicBezTo>
                      <a:pt x="6547" y="6356"/>
                      <a:pt x="3226" y="3725"/>
                      <a:pt x="0" y="4483"/>
                    </a:cubicBezTo>
                    <a:close/>
                    <a:moveTo>
                      <a:pt x="27241" y="14097"/>
                    </a:moveTo>
                    <a:cubicBezTo>
                      <a:pt x="26723" y="14061"/>
                      <a:pt x="26213" y="13987"/>
                      <a:pt x="25711" y="13883"/>
                    </a:cubicBezTo>
                    <a:cubicBezTo>
                      <a:pt x="26213" y="13987"/>
                      <a:pt x="26723" y="14060"/>
                      <a:pt x="27241" y="14097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117039" y="-1122523"/>
                <a:ext cx="3441766" cy="2453143"/>
              </a:xfrm>
              <a:custGeom>
                <a:rect b="b" l="l" r="r" t="t"/>
                <a:pathLst>
                  <a:path extrusionOk="0" h="37635" w="52802">
                    <a:moveTo>
                      <a:pt x="52801" y="1"/>
                    </a:moveTo>
                    <a:lnTo>
                      <a:pt x="47532" y="1238"/>
                    </a:lnTo>
                    <a:cubicBezTo>
                      <a:pt x="40816" y="2816"/>
                      <a:pt x="34874" y="6303"/>
                      <a:pt x="29590" y="10521"/>
                    </a:cubicBezTo>
                    <a:cubicBezTo>
                      <a:pt x="23683" y="15235"/>
                      <a:pt x="18597" y="20862"/>
                      <a:pt x="14169" y="25765"/>
                    </a:cubicBezTo>
                    <a:cubicBezTo>
                      <a:pt x="10811" y="29482"/>
                      <a:pt x="7770" y="32846"/>
                      <a:pt x="5050" y="35017"/>
                    </a:cubicBezTo>
                    <a:cubicBezTo>
                      <a:pt x="3853" y="35974"/>
                      <a:pt x="2716" y="36698"/>
                      <a:pt x="1644" y="37120"/>
                    </a:cubicBezTo>
                    <a:cubicBezTo>
                      <a:pt x="1086" y="37337"/>
                      <a:pt x="540" y="37507"/>
                      <a:pt x="0" y="37635"/>
                    </a:cubicBezTo>
                    <a:cubicBezTo>
                      <a:pt x="1757" y="37222"/>
                      <a:pt x="3513" y="36810"/>
                      <a:pt x="5270" y="36396"/>
                    </a:cubicBezTo>
                    <a:cubicBezTo>
                      <a:pt x="5808" y="36270"/>
                      <a:pt x="6356" y="36100"/>
                      <a:pt x="6913" y="35882"/>
                    </a:cubicBezTo>
                    <a:cubicBezTo>
                      <a:pt x="7986" y="35460"/>
                      <a:pt x="9123" y="34736"/>
                      <a:pt x="10320" y="33780"/>
                    </a:cubicBezTo>
                    <a:cubicBezTo>
                      <a:pt x="13039" y="31609"/>
                      <a:pt x="16080" y="28244"/>
                      <a:pt x="19438" y="24526"/>
                    </a:cubicBezTo>
                    <a:cubicBezTo>
                      <a:pt x="23868" y="19626"/>
                      <a:pt x="28954" y="13997"/>
                      <a:pt x="34859" y="9283"/>
                    </a:cubicBezTo>
                    <a:cubicBezTo>
                      <a:pt x="40145" y="5065"/>
                      <a:pt x="46085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770855" y="-1041892"/>
                <a:ext cx="3444439" cy="2453795"/>
              </a:xfrm>
              <a:custGeom>
                <a:rect b="b" l="l" r="r" t="t"/>
                <a:pathLst>
                  <a:path extrusionOk="0" h="37645" w="52843">
                    <a:moveTo>
                      <a:pt x="52843" y="0"/>
                    </a:moveTo>
                    <a:cubicBezTo>
                      <a:pt x="52843" y="0"/>
                      <a:pt x="52842" y="0"/>
                      <a:pt x="52842" y="0"/>
                    </a:cubicBezTo>
                    <a:lnTo>
                      <a:pt x="52842" y="0"/>
                    </a:lnTo>
                    <a:lnTo>
                      <a:pt x="52843" y="0"/>
                    </a:lnTo>
                    <a:close/>
                    <a:moveTo>
                      <a:pt x="52842" y="0"/>
                    </a:moveTo>
                    <a:lnTo>
                      <a:pt x="47533" y="1249"/>
                    </a:lnTo>
                    <a:cubicBezTo>
                      <a:pt x="40817" y="2827"/>
                      <a:pt x="34875" y="6312"/>
                      <a:pt x="29590" y="10531"/>
                    </a:cubicBezTo>
                    <a:cubicBezTo>
                      <a:pt x="23684" y="15245"/>
                      <a:pt x="18597" y="20873"/>
                      <a:pt x="14169" y="25775"/>
                    </a:cubicBezTo>
                    <a:cubicBezTo>
                      <a:pt x="10811" y="29492"/>
                      <a:pt x="7771" y="32856"/>
                      <a:pt x="5051" y="35028"/>
                    </a:cubicBezTo>
                    <a:cubicBezTo>
                      <a:pt x="3853" y="35984"/>
                      <a:pt x="2716" y="36708"/>
                      <a:pt x="1643" y="37130"/>
                    </a:cubicBezTo>
                    <a:cubicBezTo>
                      <a:pt x="1090" y="37347"/>
                      <a:pt x="545" y="37516"/>
                      <a:pt x="8" y="37643"/>
                    </a:cubicBezTo>
                    <a:lnTo>
                      <a:pt x="8" y="37643"/>
                    </a:lnTo>
                    <a:lnTo>
                      <a:pt x="5311" y="36397"/>
                    </a:lnTo>
                    <a:cubicBezTo>
                      <a:pt x="5850" y="36269"/>
                      <a:pt x="6397" y="36099"/>
                      <a:pt x="6954" y="35881"/>
                    </a:cubicBezTo>
                    <a:cubicBezTo>
                      <a:pt x="8027" y="35459"/>
                      <a:pt x="9164" y="34736"/>
                      <a:pt x="10361" y="33779"/>
                    </a:cubicBezTo>
                    <a:cubicBezTo>
                      <a:pt x="13081" y="31608"/>
                      <a:pt x="16122" y="28244"/>
                      <a:pt x="19480" y="24526"/>
                    </a:cubicBezTo>
                    <a:cubicBezTo>
                      <a:pt x="23909" y="19625"/>
                      <a:pt x="28995" y="13997"/>
                      <a:pt x="34901" y="9282"/>
                    </a:cubicBezTo>
                    <a:cubicBezTo>
                      <a:pt x="40185" y="5065"/>
                      <a:pt x="46127" y="1579"/>
                      <a:pt x="52842" y="0"/>
                    </a:cubicBezTo>
                    <a:close/>
                    <a:moveTo>
                      <a:pt x="8" y="37643"/>
                    </a:moveTo>
                    <a:lnTo>
                      <a:pt x="1" y="37645"/>
                    </a:lnTo>
                    <a:cubicBezTo>
                      <a:pt x="3" y="37644"/>
                      <a:pt x="5" y="37643"/>
                      <a:pt x="8" y="376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27474" y="-960544"/>
                <a:ext cx="3441701" cy="2453143"/>
              </a:xfrm>
              <a:custGeom>
                <a:rect b="b" l="l" r="r" t="t"/>
                <a:pathLst>
                  <a:path extrusionOk="0" h="37635" w="52801">
                    <a:moveTo>
                      <a:pt x="52801" y="1"/>
                    </a:moveTo>
                    <a:lnTo>
                      <a:pt x="47533" y="1238"/>
                    </a:lnTo>
                    <a:cubicBezTo>
                      <a:pt x="40816" y="2816"/>
                      <a:pt x="34875" y="6303"/>
                      <a:pt x="29590" y="10521"/>
                    </a:cubicBezTo>
                    <a:cubicBezTo>
                      <a:pt x="23684" y="15235"/>
                      <a:pt x="18597" y="20862"/>
                      <a:pt x="14169" y="25764"/>
                    </a:cubicBezTo>
                    <a:cubicBezTo>
                      <a:pt x="10811" y="29482"/>
                      <a:pt x="7770" y="32846"/>
                      <a:pt x="5051" y="35017"/>
                    </a:cubicBezTo>
                    <a:cubicBezTo>
                      <a:pt x="3853" y="35974"/>
                      <a:pt x="2716" y="36698"/>
                      <a:pt x="1643" y="37119"/>
                    </a:cubicBezTo>
                    <a:cubicBezTo>
                      <a:pt x="1087" y="37337"/>
                      <a:pt x="541" y="37507"/>
                      <a:pt x="1" y="37635"/>
                    </a:cubicBezTo>
                    <a:cubicBezTo>
                      <a:pt x="1756" y="37222"/>
                      <a:pt x="3512" y="36810"/>
                      <a:pt x="5269" y="36397"/>
                    </a:cubicBezTo>
                    <a:cubicBezTo>
                      <a:pt x="5807" y="36270"/>
                      <a:pt x="6355" y="36100"/>
                      <a:pt x="6911" y="35882"/>
                    </a:cubicBezTo>
                    <a:cubicBezTo>
                      <a:pt x="7984" y="35460"/>
                      <a:pt x="9121" y="34736"/>
                      <a:pt x="10319" y="33780"/>
                    </a:cubicBezTo>
                    <a:cubicBezTo>
                      <a:pt x="13039" y="31609"/>
                      <a:pt x="16078" y="28244"/>
                      <a:pt x="19437" y="24527"/>
                    </a:cubicBezTo>
                    <a:cubicBezTo>
                      <a:pt x="23866" y="19626"/>
                      <a:pt x="28953" y="13997"/>
                      <a:pt x="34858" y="9283"/>
                    </a:cubicBezTo>
                    <a:cubicBezTo>
                      <a:pt x="40143" y="5064"/>
                      <a:pt x="46084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427408" y="-1122525"/>
                <a:ext cx="4131332" cy="2615187"/>
              </a:xfrm>
              <a:custGeom>
                <a:rect b="b" l="l" r="r" t="t"/>
                <a:pathLst>
                  <a:path extrusionOk="0" h="40121" w="63381">
                    <a:moveTo>
                      <a:pt x="1643" y="39605"/>
                    </a:moveTo>
                    <a:cubicBezTo>
                      <a:pt x="2716" y="39184"/>
                      <a:pt x="3853" y="38460"/>
                      <a:pt x="5051" y="37503"/>
                    </a:cubicBezTo>
                    <a:cubicBezTo>
                      <a:pt x="7770" y="35332"/>
                      <a:pt x="10810" y="31968"/>
                      <a:pt x="14168" y="28250"/>
                    </a:cubicBezTo>
                    <a:cubicBezTo>
                      <a:pt x="18598" y="23349"/>
                      <a:pt x="23685" y="17721"/>
                      <a:pt x="29590" y="13007"/>
                    </a:cubicBezTo>
                    <a:cubicBezTo>
                      <a:pt x="34875" y="8789"/>
                      <a:pt x="40817" y="5303"/>
                      <a:pt x="47533" y="3724"/>
                    </a:cubicBezTo>
                    <a:lnTo>
                      <a:pt x="52801" y="2487"/>
                    </a:lnTo>
                    <a:lnTo>
                      <a:pt x="52801" y="2487"/>
                    </a:lnTo>
                    <a:lnTo>
                      <a:pt x="58111" y="1238"/>
                    </a:lnTo>
                    <a:lnTo>
                      <a:pt x="63380" y="1"/>
                    </a:lnTo>
                    <a:cubicBezTo>
                      <a:pt x="56664" y="1579"/>
                      <a:pt x="50722" y="5064"/>
                      <a:pt x="45438" y="9283"/>
                    </a:cubicBezTo>
                    <a:cubicBezTo>
                      <a:pt x="39531" y="13997"/>
                      <a:pt x="34445" y="19625"/>
                      <a:pt x="30017" y="24526"/>
                    </a:cubicBezTo>
                    <a:cubicBezTo>
                      <a:pt x="26659" y="28244"/>
                      <a:pt x="23618" y="31609"/>
                      <a:pt x="20899" y="33780"/>
                    </a:cubicBezTo>
                    <a:cubicBezTo>
                      <a:pt x="19701" y="34736"/>
                      <a:pt x="18564" y="35460"/>
                      <a:pt x="17492" y="35882"/>
                    </a:cubicBezTo>
                    <a:cubicBezTo>
                      <a:pt x="16934" y="36100"/>
                      <a:pt x="16388" y="36270"/>
                      <a:pt x="15848" y="36396"/>
                    </a:cubicBezTo>
                    <a:cubicBezTo>
                      <a:pt x="14092" y="36810"/>
                      <a:pt x="12336" y="37222"/>
                      <a:pt x="10579" y="37635"/>
                    </a:cubicBezTo>
                    <a:lnTo>
                      <a:pt x="5269" y="38883"/>
                    </a:lnTo>
                    <a:cubicBezTo>
                      <a:pt x="3512" y="39296"/>
                      <a:pt x="1756" y="39708"/>
                      <a:pt x="1" y="40121"/>
                    </a:cubicBezTo>
                    <a:cubicBezTo>
                      <a:pt x="538" y="39993"/>
                      <a:pt x="1087" y="39823"/>
                      <a:pt x="1643" y="39605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" name="Google Shape;117;p3"/>
          <p:cNvGrpSpPr/>
          <p:nvPr/>
        </p:nvGrpSpPr>
        <p:grpSpPr>
          <a:xfrm flipH="1" rot="10800000">
            <a:off x="-1421374" y="3307715"/>
            <a:ext cx="9586455" cy="3442090"/>
            <a:chOff x="-1442636" y="-1575185"/>
            <a:chExt cx="9586455" cy="3442090"/>
          </a:xfrm>
        </p:grpSpPr>
        <p:sp>
          <p:nvSpPr>
            <p:cNvPr id="118" name="Google Shape;118;p3"/>
            <p:cNvSpPr/>
            <p:nvPr/>
          </p:nvSpPr>
          <p:spPr>
            <a:xfrm>
              <a:off x="-47625" y="-6099"/>
              <a:ext cx="4714875" cy="1561961"/>
            </a:xfrm>
            <a:custGeom>
              <a:rect b="b" l="l" r="r" t="t"/>
              <a:pathLst>
                <a:path extrusionOk="0" h="78867" w="188595">
                  <a:moveTo>
                    <a:pt x="0" y="56007"/>
                  </a:moveTo>
                  <a:lnTo>
                    <a:pt x="0" y="0"/>
                  </a:lnTo>
                  <a:lnTo>
                    <a:pt x="188595" y="0"/>
                  </a:lnTo>
                  <a:lnTo>
                    <a:pt x="168402" y="33528"/>
                  </a:lnTo>
                  <a:lnTo>
                    <a:pt x="143256" y="47625"/>
                  </a:lnTo>
                  <a:lnTo>
                    <a:pt x="90678" y="28194"/>
                  </a:lnTo>
                  <a:lnTo>
                    <a:pt x="59055" y="67437"/>
                  </a:lnTo>
                  <a:lnTo>
                    <a:pt x="20193" y="7886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35000">
                  <a:schemeClr val="accen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grpSp>
          <p:nvGrpSpPr>
            <p:cNvPr id="119" name="Google Shape;119;p3"/>
            <p:cNvGrpSpPr/>
            <p:nvPr/>
          </p:nvGrpSpPr>
          <p:grpSpPr>
            <a:xfrm>
              <a:off x="-1442636" y="-1575185"/>
              <a:ext cx="9586455" cy="3442090"/>
              <a:chOff x="-4078136" y="-1186010"/>
              <a:chExt cx="9586455" cy="3442090"/>
            </a:xfrm>
          </p:grpSpPr>
          <p:sp>
            <p:nvSpPr>
              <p:cNvPr id="120" name="Google Shape;120;p3"/>
              <p:cNvSpPr/>
              <p:nvPr/>
            </p:nvSpPr>
            <p:spPr>
              <a:xfrm>
                <a:off x="-4078136" y="-1186010"/>
                <a:ext cx="9586455" cy="3411196"/>
              </a:xfrm>
              <a:custGeom>
                <a:rect b="b" l="l" r="r" t="t"/>
                <a:pathLst>
                  <a:path extrusionOk="0" h="52333" w="147071">
                    <a:moveTo>
                      <a:pt x="140017" y="0"/>
                    </a:moveTo>
                    <a:cubicBezTo>
                      <a:pt x="139867" y="0"/>
                      <a:pt x="139718" y="0"/>
                      <a:pt x="139569" y="1"/>
                    </a:cubicBezTo>
                    <a:cubicBezTo>
                      <a:pt x="139405" y="4"/>
                      <a:pt x="139243" y="9"/>
                      <a:pt x="139079" y="12"/>
                    </a:cubicBezTo>
                    <a:cubicBezTo>
                      <a:pt x="138979" y="16"/>
                      <a:pt x="138875" y="16"/>
                      <a:pt x="138773" y="20"/>
                    </a:cubicBezTo>
                    <a:cubicBezTo>
                      <a:pt x="138726" y="21"/>
                      <a:pt x="138680" y="25"/>
                      <a:pt x="138633" y="26"/>
                    </a:cubicBezTo>
                    <a:cubicBezTo>
                      <a:pt x="138490" y="32"/>
                      <a:pt x="138346" y="41"/>
                      <a:pt x="138202" y="48"/>
                    </a:cubicBezTo>
                    <a:cubicBezTo>
                      <a:pt x="138046" y="56"/>
                      <a:pt x="137890" y="64"/>
                      <a:pt x="137734" y="75"/>
                    </a:cubicBezTo>
                    <a:cubicBezTo>
                      <a:pt x="137592" y="84"/>
                      <a:pt x="137450" y="96"/>
                      <a:pt x="137307" y="108"/>
                    </a:cubicBezTo>
                    <a:cubicBezTo>
                      <a:pt x="137206" y="115"/>
                      <a:pt x="137105" y="121"/>
                      <a:pt x="137003" y="131"/>
                    </a:cubicBezTo>
                    <a:cubicBezTo>
                      <a:pt x="136949" y="136"/>
                      <a:pt x="136894" y="142"/>
                      <a:pt x="136840" y="147"/>
                    </a:cubicBezTo>
                    <a:cubicBezTo>
                      <a:pt x="136707" y="161"/>
                      <a:pt x="136576" y="175"/>
                      <a:pt x="136443" y="189"/>
                    </a:cubicBezTo>
                    <a:cubicBezTo>
                      <a:pt x="136285" y="207"/>
                      <a:pt x="136126" y="223"/>
                      <a:pt x="135969" y="243"/>
                    </a:cubicBezTo>
                    <a:cubicBezTo>
                      <a:pt x="135837" y="260"/>
                      <a:pt x="135705" y="276"/>
                      <a:pt x="135573" y="295"/>
                    </a:cubicBezTo>
                    <a:cubicBezTo>
                      <a:pt x="135487" y="305"/>
                      <a:pt x="135402" y="316"/>
                      <a:pt x="135316" y="327"/>
                    </a:cubicBezTo>
                    <a:cubicBezTo>
                      <a:pt x="135246" y="336"/>
                      <a:pt x="135175" y="349"/>
                      <a:pt x="135104" y="359"/>
                    </a:cubicBezTo>
                    <a:cubicBezTo>
                      <a:pt x="134976" y="379"/>
                      <a:pt x="134847" y="399"/>
                      <a:pt x="134720" y="419"/>
                    </a:cubicBezTo>
                    <a:cubicBezTo>
                      <a:pt x="134563" y="445"/>
                      <a:pt x="134407" y="471"/>
                      <a:pt x="134251" y="498"/>
                    </a:cubicBezTo>
                    <a:cubicBezTo>
                      <a:pt x="134126" y="521"/>
                      <a:pt x="133998" y="544"/>
                      <a:pt x="133872" y="567"/>
                    </a:cubicBezTo>
                    <a:cubicBezTo>
                      <a:pt x="133809" y="578"/>
                      <a:pt x="133745" y="589"/>
                      <a:pt x="133681" y="601"/>
                    </a:cubicBezTo>
                    <a:cubicBezTo>
                      <a:pt x="133568" y="623"/>
                      <a:pt x="133457" y="646"/>
                      <a:pt x="133344" y="670"/>
                    </a:cubicBezTo>
                    <a:cubicBezTo>
                      <a:pt x="133263" y="686"/>
                      <a:pt x="133181" y="702"/>
                      <a:pt x="133100" y="718"/>
                    </a:cubicBezTo>
                    <a:cubicBezTo>
                      <a:pt x="132839" y="774"/>
                      <a:pt x="132578" y="831"/>
                      <a:pt x="132319" y="893"/>
                    </a:cubicBezTo>
                    <a:lnTo>
                      <a:pt x="131675" y="1044"/>
                    </a:lnTo>
                    <a:cubicBezTo>
                      <a:pt x="131494" y="1087"/>
                      <a:pt x="131313" y="1130"/>
                      <a:pt x="131130" y="1173"/>
                    </a:cubicBezTo>
                    <a:lnTo>
                      <a:pt x="128839" y="1712"/>
                    </a:lnTo>
                    <a:cubicBezTo>
                      <a:pt x="128420" y="1810"/>
                      <a:pt x="127996" y="1910"/>
                      <a:pt x="127566" y="2011"/>
                    </a:cubicBezTo>
                    <a:lnTo>
                      <a:pt x="127380" y="2055"/>
                    </a:lnTo>
                    <a:cubicBezTo>
                      <a:pt x="126274" y="2316"/>
                      <a:pt x="125145" y="2581"/>
                      <a:pt x="124019" y="2845"/>
                    </a:cubicBezTo>
                    <a:lnTo>
                      <a:pt x="121738" y="3381"/>
                    </a:lnTo>
                    <a:lnTo>
                      <a:pt x="119370" y="3938"/>
                    </a:lnTo>
                    <a:cubicBezTo>
                      <a:pt x="119007" y="4023"/>
                      <a:pt x="118648" y="4108"/>
                      <a:pt x="118295" y="4191"/>
                    </a:cubicBezTo>
                    <a:lnTo>
                      <a:pt x="116470" y="4619"/>
                    </a:lnTo>
                    <a:cubicBezTo>
                      <a:pt x="116178" y="4688"/>
                      <a:pt x="115887" y="4760"/>
                      <a:pt x="115598" y="4837"/>
                    </a:cubicBezTo>
                    <a:cubicBezTo>
                      <a:pt x="115563" y="4847"/>
                      <a:pt x="115526" y="4854"/>
                      <a:pt x="115491" y="4863"/>
                    </a:cubicBezTo>
                    <a:cubicBezTo>
                      <a:pt x="115452" y="4875"/>
                      <a:pt x="115412" y="4886"/>
                      <a:pt x="115372" y="4896"/>
                    </a:cubicBezTo>
                    <a:cubicBezTo>
                      <a:pt x="115241" y="4932"/>
                      <a:pt x="115110" y="4968"/>
                      <a:pt x="114980" y="5004"/>
                    </a:cubicBezTo>
                    <a:cubicBezTo>
                      <a:pt x="114892" y="5029"/>
                      <a:pt x="114804" y="5054"/>
                      <a:pt x="114715" y="5080"/>
                    </a:cubicBezTo>
                    <a:cubicBezTo>
                      <a:pt x="114579" y="5119"/>
                      <a:pt x="114441" y="5160"/>
                      <a:pt x="114305" y="5202"/>
                    </a:cubicBezTo>
                    <a:cubicBezTo>
                      <a:pt x="114224" y="5227"/>
                      <a:pt x="114145" y="5249"/>
                      <a:pt x="114066" y="5274"/>
                    </a:cubicBezTo>
                    <a:cubicBezTo>
                      <a:pt x="113905" y="5324"/>
                      <a:pt x="113746" y="5376"/>
                      <a:pt x="113586" y="5428"/>
                    </a:cubicBezTo>
                    <a:cubicBezTo>
                      <a:pt x="113532" y="5446"/>
                      <a:pt x="113476" y="5462"/>
                      <a:pt x="113420" y="5481"/>
                    </a:cubicBezTo>
                    <a:cubicBezTo>
                      <a:pt x="113207" y="5552"/>
                      <a:pt x="112993" y="5625"/>
                      <a:pt x="112782" y="5699"/>
                    </a:cubicBezTo>
                    <a:cubicBezTo>
                      <a:pt x="112776" y="5700"/>
                      <a:pt x="112771" y="5703"/>
                      <a:pt x="112766" y="5704"/>
                    </a:cubicBezTo>
                    <a:cubicBezTo>
                      <a:pt x="112671" y="5736"/>
                      <a:pt x="112576" y="5773"/>
                      <a:pt x="112481" y="5807"/>
                    </a:cubicBezTo>
                    <a:cubicBezTo>
                      <a:pt x="112382" y="5841"/>
                      <a:pt x="112283" y="5876"/>
                      <a:pt x="112185" y="5913"/>
                    </a:cubicBezTo>
                    <a:cubicBezTo>
                      <a:pt x="112086" y="5949"/>
                      <a:pt x="111990" y="5986"/>
                      <a:pt x="111891" y="6025"/>
                    </a:cubicBezTo>
                    <a:cubicBezTo>
                      <a:pt x="111792" y="6062"/>
                      <a:pt x="111692" y="6099"/>
                      <a:pt x="111593" y="6137"/>
                    </a:cubicBezTo>
                    <a:cubicBezTo>
                      <a:pt x="111494" y="6175"/>
                      <a:pt x="111398" y="6215"/>
                      <a:pt x="111300" y="6254"/>
                    </a:cubicBezTo>
                    <a:cubicBezTo>
                      <a:pt x="111203" y="6295"/>
                      <a:pt x="111103" y="6332"/>
                      <a:pt x="111006" y="6373"/>
                    </a:cubicBezTo>
                    <a:cubicBezTo>
                      <a:pt x="110907" y="6412"/>
                      <a:pt x="110808" y="6454"/>
                      <a:pt x="110710" y="6495"/>
                    </a:cubicBezTo>
                    <a:lnTo>
                      <a:pt x="110422" y="6616"/>
                    </a:lnTo>
                    <a:cubicBezTo>
                      <a:pt x="110417" y="6618"/>
                      <a:pt x="110410" y="6620"/>
                      <a:pt x="110405" y="6623"/>
                    </a:cubicBezTo>
                    <a:cubicBezTo>
                      <a:pt x="110238" y="6694"/>
                      <a:pt x="110072" y="6767"/>
                      <a:pt x="109908" y="6840"/>
                    </a:cubicBezTo>
                    <a:cubicBezTo>
                      <a:pt x="109890" y="6847"/>
                      <a:pt x="109873" y="6853"/>
                      <a:pt x="109856" y="6861"/>
                    </a:cubicBezTo>
                    <a:cubicBezTo>
                      <a:pt x="109667" y="6946"/>
                      <a:pt x="109480" y="7030"/>
                      <a:pt x="109293" y="7117"/>
                    </a:cubicBezTo>
                    <a:cubicBezTo>
                      <a:pt x="109236" y="7143"/>
                      <a:pt x="109179" y="7170"/>
                      <a:pt x="109121" y="7198"/>
                    </a:cubicBezTo>
                    <a:cubicBezTo>
                      <a:pt x="108992" y="7257"/>
                      <a:pt x="108863" y="7317"/>
                      <a:pt x="108735" y="7379"/>
                    </a:cubicBezTo>
                    <a:cubicBezTo>
                      <a:pt x="108663" y="7414"/>
                      <a:pt x="108591" y="7450"/>
                      <a:pt x="108518" y="7485"/>
                    </a:cubicBezTo>
                    <a:cubicBezTo>
                      <a:pt x="108420" y="7533"/>
                      <a:pt x="108321" y="7580"/>
                      <a:pt x="108223" y="7630"/>
                    </a:cubicBezTo>
                    <a:cubicBezTo>
                      <a:pt x="108213" y="7634"/>
                      <a:pt x="108206" y="7639"/>
                      <a:pt x="108197" y="7642"/>
                    </a:cubicBezTo>
                    <a:cubicBezTo>
                      <a:pt x="107875" y="7803"/>
                      <a:pt x="107555" y="7968"/>
                      <a:pt x="107237" y="8135"/>
                    </a:cubicBezTo>
                    <a:cubicBezTo>
                      <a:pt x="107197" y="8156"/>
                      <a:pt x="107158" y="8177"/>
                      <a:pt x="107118" y="8197"/>
                    </a:cubicBezTo>
                    <a:cubicBezTo>
                      <a:pt x="106808" y="8362"/>
                      <a:pt x="106501" y="8532"/>
                      <a:pt x="106195" y="8703"/>
                    </a:cubicBezTo>
                    <a:lnTo>
                      <a:pt x="106117" y="8746"/>
                    </a:lnTo>
                    <a:cubicBezTo>
                      <a:pt x="106099" y="8756"/>
                      <a:pt x="106079" y="8767"/>
                      <a:pt x="106059" y="8779"/>
                    </a:cubicBezTo>
                    <a:cubicBezTo>
                      <a:pt x="105751" y="8954"/>
                      <a:pt x="105445" y="9132"/>
                      <a:pt x="105140" y="9313"/>
                    </a:cubicBezTo>
                    <a:cubicBezTo>
                      <a:pt x="105093" y="9341"/>
                      <a:pt x="105046" y="9368"/>
                      <a:pt x="104999" y="9396"/>
                    </a:cubicBezTo>
                    <a:cubicBezTo>
                      <a:pt x="104695" y="9578"/>
                      <a:pt x="104394" y="9763"/>
                      <a:pt x="104096" y="9951"/>
                    </a:cubicBezTo>
                    <a:cubicBezTo>
                      <a:pt x="104072" y="9965"/>
                      <a:pt x="104050" y="9978"/>
                      <a:pt x="104028" y="9992"/>
                    </a:cubicBezTo>
                    <a:cubicBezTo>
                      <a:pt x="104004" y="10007"/>
                      <a:pt x="103982" y="10022"/>
                      <a:pt x="103960" y="10037"/>
                    </a:cubicBezTo>
                    <a:cubicBezTo>
                      <a:pt x="103644" y="10236"/>
                      <a:pt x="103329" y="10440"/>
                      <a:pt x="103017" y="10647"/>
                    </a:cubicBezTo>
                    <a:cubicBezTo>
                      <a:pt x="102974" y="10677"/>
                      <a:pt x="102930" y="10706"/>
                      <a:pt x="102887" y="10734"/>
                    </a:cubicBezTo>
                    <a:cubicBezTo>
                      <a:pt x="102575" y="10942"/>
                      <a:pt x="102264" y="11154"/>
                      <a:pt x="101957" y="11368"/>
                    </a:cubicBezTo>
                    <a:cubicBezTo>
                      <a:pt x="101934" y="11383"/>
                      <a:pt x="101912" y="11398"/>
                      <a:pt x="101891" y="11413"/>
                    </a:cubicBezTo>
                    <a:cubicBezTo>
                      <a:pt x="101871" y="11426"/>
                      <a:pt x="101853" y="11440"/>
                      <a:pt x="101833" y="11454"/>
                    </a:cubicBezTo>
                    <a:cubicBezTo>
                      <a:pt x="101495" y="11690"/>
                      <a:pt x="101158" y="11932"/>
                      <a:pt x="100823" y="12176"/>
                    </a:cubicBezTo>
                    <a:cubicBezTo>
                      <a:pt x="100792" y="12199"/>
                      <a:pt x="100760" y="12222"/>
                      <a:pt x="100729" y="12245"/>
                    </a:cubicBezTo>
                    <a:cubicBezTo>
                      <a:pt x="100379" y="12500"/>
                      <a:pt x="100032" y="12762"/>
                      <a:pt x="99689" y="13024"/>
                    </a:cubicBezTo>
                    <a:cubicBezTo>
                      <a:pt x="99681" y="13032"/>
                      <a:pt x="99671" y="13038"/>
                      <a:pt x="99663" y="13044"/>
                    </a:cubicBezTo>
                    <a:cubicBezTo>
                      <a:pt x="99658" y="13048"/>
                      <a:pt x="99654" y="13052"/>
                      <a:pt x="99649" y="13054"/>
                    </a:cubicBezTo>
                    <a:cubicBezTo>
                      <a:pt x="99308" y="13318"/>
                      <a:pt x="98968" y="13584"/>
                      <a:pt x="98631" y="13853"/>
                    </a:cubicBezTo>
                    <a:cubicBezTo>
                      <a:pt x="98300" y="14116"/>
                      <a:pt x="97972" y="14384"/>
                      <a:pt x="97646" y="14654"/>
                    </a:cubicBezTo>
                    <a:cubicBezTo>
                      <a:pt x="97577" y="14711"/>
                      <a:pt x="97509" y="14767"/>
                      <a:pt x="97441" y="14824"/>
                    </a:cubicBezTo>
                    <a:lnTo>
                      <a:pt x="97266" y="14969"/>
                    </a:lnTo>
                    <a:cubicBezTo>
                      <a:pt x="97009" y="15183"/>
                      <a:pt x="96753" y="15401"/>
                      <a:pt x="96499" y="15621"/>
                    </a:cubicBezTo>
                    <a:cubicBezTo>
                      <a:pt x="96445" y="15668"/>
                      <a:pt x="96391" y="15715"/>
                      <a:pt x="96338" y="15762"/>
                    </a:cubicBezTo>
                    <a:cubicBezTo>
                      <a:pt x="96056" y="16007"/>
                      <a:pt x="95773" y="16253"/>
                      <a:pt x="95495" y="16501"/>
                    </a:cubicBezTo>
                    <a:cubicBezTo>
                      <a:pt x="95442" y="16548"/>
                      <a:pt x="95388" y="16595"/>
                      <a:pt x="95335" y="16642"/>
                    </a:cubicBezTo>
                    <a:cubicBezTo>
                      <a:pt x="95085" y="16865"/>
                      <a:pt x="94836" y="17090"/>
                      <a:pt x="94589" y="17316"/>
                    </a:cubicBezTo>
                    <a:cubicBezTo>
                      <a:pt x="94540" y="17360"/>
                      <a:pt x="94491" y="17405"/>
                      <a:pt x="94444" y="17449"/>
                    </a:cubicBezTo>
                    <a:cubicBezTo>
                      <a:pt x="94343" y="17542"/>
                      <a:pt x="94242" y="17635"/>
                      <a:pt x="94142" y="17729"/>
                    </a:cubicBezTo>
                    <a:cubicBezTo>
                      <a:pt x="93924" y="17931"/>
                      <a:pt x="93706" y="18135"/>
                      <a:pt x="93489" y="18338"/>
                    </a:cubicBezTo>
                    <a:cubicBezTo>
                      <a:pt x="93384" y="18438"/>
                      <a:pt x="93279" y="18536"/>
                      <a:pt x="93174" y="18637"/>
                    </a:cubicBezTo>
                    <a:cubicBezTo>
                      <a:pt x="92946" y="18853"/>
                      <a:pt x="92719" y="19071"/>
                      <a:pt x="92494" y="19289"/>
                    </a:cubicBezTo>
                    <a:cubicBezTo>
                      <a:pt x="92413" y="19367"/>
                      <a:pt x="92331" y="19445"/>
                      <a:pt x="92251" y="19522"/>
                    </a:cubicBezTo>
                    <a:cubicBezTo>
                      <a:pt x="91963" y="19803"/>
                      <a:pt x="91676" y="20085"/>
                      <a:pt x="91394" y="20366"/>
                    </a:cubicBezTo>
                    <a:lnTo>
                      <a:pt x="91361" y="20399"/>
                    </a:lnTo>
                    <a:cubicBezTo>
                      <a:pt x="90987" y="20770"/>
                      <a:pt x="90617" y="21144"/>
                      <a:pt x="90252" y="21518"/>
                    </a:cubicBezTo>
                    <a:cubicBezTo>
                      <a:pt x="90148" y="21623"/>
                      <a:pt x="90045" y="21730"/>
                      <a:pt x="89942" y="21836"/>
                    </a:cubicBezTo>
                    <a:cubicBezTo>
                      <a:pt x="89676" y="22109"/>
                      <a:pt x="89412" y="22380"/>
                      <a:pt x="89152" y="22652"/>
                    </a:cubicBezTo>
                    <a:cubicBezTo>
                      <a:pt x="89027" y="22784"/>
                      <a:pt x="88903" y="22914"/>
                      <a:pt x="88778" y="23044"/>
                    </a:cubicBezTo>
                    <a:cubicBezTo>
                      <a:pt x="88532" y="23301"/>
                      <a:pt x="88288" y="23558"/>
                      <a:pt x="88047" y="23815"/>
                    </a:cubicBezTo>
                    <a:cubicBezTo>
                      <a:pt x="87932" y="23937"/>
                      <a:pt x="87816" y="24059"/>
                      <a:pt x="87702" y="24181"/>
                    </a:cubicBezTo>
                    <a:cubicBezTo>
                      <a:pt x="87413" y="24489"/>
                      <a:pt x="87128" y="24798"/>
                      <a:pt x="86843" y="25104"/>
                    </a:cubicBezTo>
                    <a:cubicBezTo>
                      <a:pt x="86796" y="25154"/>
                      <a:pt x="86747" y="25206"/>
                      <a:pt x="86700" y="25257"/>
                    </a:cubicBezTo>
                    <a:cubicBezTo>
                      <a:pt x="86688" y="25270"/>
                      <a:pt x="86677" y="25281"/>
                      <a:pt x="86666" y="25294"/>
                    </a:cubicBezTo>
                    <a:cubicBezTo>
                      <a:pt x="86484" y="25490"/>
                      <a:pt x="86305" y="25685"/>
                      <a:pt x="86127" y="25879"/>
                    </a:cubicBezTo>
                    <a:cubicBezTo>
                      <a:pt x="86007" y="26009"/>
                      <a:pt x="85888" y="26139"/>
                      <a:pt x="85770" y="26268"/>
                    </a:cubicBezTo>
                    <a:cubicBezTo>
                      <a:pt x="85574" y="26481"/>
                      <a:pt x="85381" y="26694"/>
                      <a:pt x="85187" y="26907"/>
                    </a:cubicBezTo>
                    <a:cubicBezTo>
                      <a:pt x="85089" y="27015"/>
                      <a:pt x="84989" y="27124"/>
                      <a:pt x="84892" y="27232"/>
                    </a:cubicBezTo>
                    <a:cubicBezTo>
                      <a:pt x="84674" y="27472"/>
                      <a:pt x="84458" y="27709"/>
                      <a:pt x="84243" y="27946"/>
                    </a:cubicBezTo>
                    <a:cubicBezTo>
                      <a:pt x="84171" y="28026"/>
                      <a:pt x="84099" y="28105"/>
                      <a:pt x="84027" y="28184"/>
                    </a:cubicBezTo>
                    <a:cubicBezTo>
                      <a:pt x="83741" y="28498"/>
                      <a:pt x="83460" y="28811"/>
                      <a:pt x="83181" y="29119"/>
                    </a:cubicBezTo>
                    <a:cubicBezTo>
                      <a:pt x="82953" y="29371"/>
                      <a:pt x="82727" y="29622"/>
                      <a:pt x="82501" y="29871"/>
                    </a:cubicBezTo>
                    <a:cubicBezTo>
                      <a:pt x="82431" y="29948"/>
                      <a:pt x="82361" y="30025"/>
                      <a:pt x="82291" y="30103"/>
                    </a:cubicBezTo>
                    <a:cubicBezTo>
                      <a:pt x="82126" y="30285"/>
                      <a:pt x="81963" y="30465"/>
                      <a:pt x="81799" y="30644"/>
                    </a:cubicBezTo>
                    <a:cubicBezTo>
                      <a:pt x="81716" y="30736"/>
                      <a:pt x="81633" y="30829"/>
                      <a:pt x="81550" y="30919"/>
                    </a:cubicBezTo>
                    <a:cubicBezTo>
                      <a:pt x="81399" y="31086"/>
                      <a:pt x="81248" y="31251"/>
                      <a:pt x="81098" y="31416"/>
                    </a:cubicBezTo>
                    <a:cubicBezTo>
                      <a:pt x="81016" y="31507"/>
                      <a:pt x="80933" y="31597"/>
                      <a:pt x="80850" y="31686"/>
                    </a:cubicBezTo>
                    <a:cubicBezTo>
                      <a:pt x="80684" y="31868"/>
                      <a:pt x="80520" y="32046"/>
                      <a:pt x="80355" y="32226"/>
                    </a:cubicBezTo>
                    <a:cubicBezTo>
                      <a:pt x="80295" y="32290"/>
                      <a:pt x="80235" y="32357"/>
                      <a:pt x="80175" y="32422"/>
                    </a:cubicBezTo>
                    <a:cubicBezTo>
                      <a:pt x="79945" y="32671"/>
                      <a:pt x="79716" y="32917"/>
                      <a:pt x="79489" y="33160"/>
                    </a:cubicBezTo>
                    <a:cubicBezTo>
                      <a:pt x="79431" y="33221"/>
                      <a:pt x="79375" y="33281"/>
                      <a:pt x="79318" y="33341"/>
                    </a:cubicBezTo>
                    <a:cubicBezTo>
                      <a:pt x="79146" y="33524"/>
                      <a:pt x="78973" y="33705"/>
                      <a:pt x="78803" y="33884"/>
                    </a:cubicBezTo>
                    <a:cubicBezTo>
                      <a:pt x="78729" y="33962"/>
                      <a:pt x="78656" y="34038"/>
                      <a:pt x="78582" y="34115"/>
                    </a:cubicBezTo>
                    <a:cubicBezTo>
                      <a:pt x="78419" y="34286"/>
                      <a:pt x="78256" y="34455"/>
                      <a:pt x="78095" y="34621"/>
                    </a:cubicBezTo>
                    <a:cubicBezTo>
                      <a:pt x="78031" y="34687"/>
                      <a:pt x="77966" y="34754"/>
                      <a:pt x="77902" y="34818"/>
                    </a:cubicBezTo>
                    <a:cubicBezTo>
                      <a:pt x="77682" y="35043"/>
                      <a:pt x="77464" y="35264"/>
                      <a:pt x="77247" y="35480"/>
                    </a:cubicBezTo>
                    <a:cubicBezTo>
                      <a:pt x="77086" y="35642"/>
                      <a:pt x="76923" y="35801"/>
                      <a:pt x="76764" y="35957"/>
                    </a:cubicBezTo>
                    <a:cubicBezTo>
                      <a:pt x="76747" y="35972"/>
                      <a:pt x="76732" y="35989"/>
                      <a:pt x="76714" y="36004"/>
                    </a:cubicBezTo>
                    <a:cubicBezTo>
                      <a:pt x="74253" y="34778"/>
                      <a:pt x="71975" y="32979"/>
                      <a:pt x="69829" y="31277"/>
                    </a:cubicBezTo>
                    <a:cubicBezTo>
                      <a:pt x="69702" y="31176"/>
                      <a:pt x="69576" y="31078"/>
                      <a:pt x="69451" y="30977"/>
                    </a:cubicBezTo>
                    <a:cubicBezTo>
                      <a:pt x="69411" y="30948"/>
                      <a:pt x="69374" y="30918"/>
                      <a:pt x="69337" y="30888"/>
                    </a:cubicBezTo>
                    <a:cubicBezTo>
                      <a:pt x="69239" y="30810"/>
                      <a:pt x="69141" y="30733"/>
                      <a:pt x="69045" y="30657"/>
                    </a:cubicBezTo>
                    <a:cubicBezTo>
                      <a:pt x="69004" y="30624"/>
                      <a:pt x="68963" y="30593"/>
                      <a:pt x="68922" y="30561"/>
                    </a:cubicBezTo>
                    <a:lnTo>
                      <a:pt x="68564" y="30281"/>
                    </a:lnTo>
                    <a:cubicBezTo>
                      <a:pt x="68552" y="30270"/>
                      <a:pt x="68539" y="30261"/>
                      <a:pt x="68527" y="30251"/>
                    </a:cubicBezTo>
                    <a:cubicBezTo>
                      <a:pt x="68399" y="30151"/>
                      <a:pt x="68272" y="30052"/>
                      <a:pt x="68144" y="29955"/>
                    </a:cubicBezTo>
                    <a:cubicBezTo>
                      <a:pt x="68106" y="29927"/>
                      <a:pt x="68070" y="29900"/>
                      <a:pt x="68034" y="29871"/>
                    </a:cubicBezTo>
                    <a:cubicBezTo>
                      <a:pt x="67939" y="29798"/>
                      <a:pt x="67843" y="29725"/>
                      <a:pt x="67748" y="29654"/>
                    </a:cubicBezTo>
                    <a:cubicBezTo>
                      <a:pt x="67709" y="29625"/>
                      <a:pt x="67669" y="29595"/>
                      <a:pt x="67630" y="29564"/>
                    </a:cubicBezTo>
                    <a:cubicBezTo>
                      <a:pt x="67517" y="29480"/>
                      <a:pt x="67405" y="29397"/>
                      <a:pt x="67293" y="29314"/>
                    </a:cubicBezTo>
                    <a:cubicBezTo>
                      <a:pt x="67276" y="29301"/>
                      <a:pt x="67259" y="29289"/>
                      <a:pt x="67242" y="29277"/>
                    </a:cubicBezTo>
                    <a:cubicBezTo>
                      <a:pt x="67115" y="29185"/>
                      <a:pt x="66987" y="29092"/>
                      <a:pt x="66862" y="29003"/>
                    </a:cubicBezTo>
                    <a:cubicBezTo>
                      <a:pt x="66826" y="28977"/>
                      <a:pt x="66790" y="28952"/>
                      <a:pt x="66756" y="28927"/>
                    </a:cubicBezTo>
                    <a:cubicBezTo>
                      <a:pt x="66661" y="28862"/>
                      <a:pt x="66567" y="28795"/>
                      <a:pt x="66473" y="28730"/>
                    </a:cubicBezTo>
                    <a:cubicBezTo>
                      <a:pt x="66432" y="28703"/>
                      <a:pt x="66394" y="28676"/>
                      <a:pt x="66353" y="28649"/>
                    </a:cubicBezTo>
                    <a:cubicBezTo>
                      <a:pt x="66247" y="28576"/>
                      <a:pt x="66140" y="28505"/>
                      <a:pt x="66035" y="28434"/>
                    </a:cubicBezTo>
                    <a:cubicBezTo>
                      <a:pt x="66014" y="28422"/>
                      <a:pt x="65993" y="28407"/>
                      <a:pt x="65972" y="28392"/>
                    </a:cubicBezTo>
                    <a:cubicBezTo>
                      <a:pt x="65846" y="28309"/>
                      <a:pt x="65721" y="28230"/>
                      <a:pt x="65595" y="28152"/>
                    </a:cubicBezTo>
                    <a:cubicBezTo>
                      <a:pt x="65563" y="28131"/>
                      <a:pt x="65529" y="28110"/>
                      <a:pt x="65496" y="28089"/>
                    </a:cubicBezTo>
                    <a:cubicBezTo>
                      <a:pt x="65402" y="28031"/>
                      <a:pt x="65308" y="27974"/>
                      <a:pt x="65215" y="27918"/>
                    </a:cubicBezTo>
                    <a:cubicBezTo>
                      <a:pt x="65175" y="27894"/>
                      <a:pt x="65135" y="27871"/>
                      <a:pt x="65096" y="27848"/>
                    </a:cubicBezTo>
                    <a:cubicBezTo>
                      <a:pt x="64994" y="27788"/>
                      <a:pt x="64895" y="27731"/>
                      <a:pt x="64794" y="27675"/>
                    </a:cubicBezTo>
                    <a:cubicBezTo>
                      <a:pt x="64768" y="27661"/>
                      <a:pt x="64742" y="27647"/>
                      <a:pt x="64717" y="27633"/>
                    </a:cubicBezTo>
                    <a:cubicBezTo>
                      <a:pt x="64594" y="27565"/>
                      <a:pt x="64469" y="27499"/>
                      <a:pt x="64346" y="27436"/>
                    </a:cubicBezTo>
                    <a:cubicBezTo>
                      <a:pt x="64315" y="27421"/>
                      <a:pt x="64282" y="27405"/>
                      <a:pt x="64251" y="27390"/>
                    </a:cubicBezTo>
                    <a:cubicBezTo>
                      <a:pt x="64157" y="27343"/>
                      <a:pt x="64063" y="27297"/>
                      <a:pt x="63968" y="27254"/>
                    </a:cubicBezTo>
                    <a:cubicBezTo>
                      <a:pt x="63929" y="27235"/>
                      <a:pt x="63890" y="27218"/>
                      <a:pt x="63852" y="27201"/>
                    </a:cubicBezTo>
                    <a:cubicBezTo>
                      <a:pt x="63754" y="27156"/>
                      <a:pt x="63658" y="27115"/>
                      <a:pt x="63561" y="27074"/>
                    </a:cubicBezTo>
                    <a:cubicBezTo>
                      <a:pt x="63534" y="27062"/>
                      <a:pt x="63505" y="27050"/>
                      <a:pt x="63477" y="27038"/>
                    </a:cubicBezTo>
                    <a:cubicBezTo>
                      <a:pt x="63354" y="26989"/>
                      <a:pt x="63231" y="26942"/>
                      <a:pt x="63109" y="26898"/>
                    </a:cubicBezTo>
                    <a:cubicBezTo>
                      <a:pt x="63101" y="26896"/>
                      <a:pt x="63094" y="26891"/>
                      <a:pt x="63086" y="26889"/>
                    </a:cubicBezTo>
                    <a:cubicBezTo>
                      <a:pt x="63063" y="26880"/>
                      <a:pt x="63040" y="26874"/>
                      <a:pt x="63016" y="26866"/>
                    </a:cubicBezTo>
                    <a:cubicBezTo>
                      <a:pt x="62927" y="26834"/>
                      <a:pt x="62838" y="26806"/>
                      <a:pt x="62748" y="26778"/>
                    </a:cubicBezTo>
                    <a:lnTo>
                      <a:pt x="62628" y="26744"/>
                    </a:lnTo>
                    <a:cubicBezTo>
                      <a:pt x="62544" y="26719"/>
                      <a:pt x="62461" y="26697"/>
                      <a:pt x="62377" y="26677"/>
                    </a:cubicBezTo>
                    <a:cubicBezTo>
                      <a:pt x="62352" y="26669"/>
                      <a:pt x="62326" y="26662"/>
                      <a:pt x="62301" y="26656"/>
                    </a:cubicBezTo>
                    <a:cubicBezTo>
                      <a:pt x="62285" y="26652"/>
                      <a:pt x="62269" y="26649"/>
                      <a:pt x="62253" y="26645"/>
                    </a:cubicBezTo>
                    <a:cubicBezTo>
                      <a:pt x="62218" y="26636"/>
                      <a:pt x="62182" y="26630"/>
                      <a:pt x="62148" y="26622"/>
                    </a:cubicBezTo>
                    <a:cubicBezTo>
                      <a:pt x="62087" y="26609"/>
                      <a:pt x="62026" y="26597"/>
                      <a:pt x="61964" y="26585"/>
                    </a:cubicBezTo>
                    <a:lnTo>
                      <a:pt x="61855" y="26566"/>
                    </a:lnTo>
                    <a:cubicBezTo>
                      <a:pt x="61832" y="26562"/>
                      <a:pt x="61808" y="26557"/>
                      <a:pt x="61783" y="26553"/>
                    </a:cubicBezTo>
                    <a:cubicBezTo>
                      <a:pt x="61762" y="26549"/>
                      <a:pt x="61740" y="26548"/>
                      <a:pt x="61719" y="26545"/>
                    </a:cubicBezTo>
                    <a:cubicBezTo>
                      <a:pt x="61629" y="26532"/>
                      <a:pt x="61538" y="26522"/>
                      <a:pt x="61447" y="26513"/>
                    </a:cubicBezTo>
                    <a:cubicBezTo>
                      <a:pt x="61424" y="26512"/>
                      <a:pt x="61401" y="26506"/>
                      <a:pt x="61377" y="26505"/>
                    </a:cubicBezTo>
                    <a:cubicBezTo>
                      <a:pt x="61365" y="26505"/>
                      <a:pt x="61354" y="26505"/>
                      <a:pt x="61341" y="26503"/>
                    </a:cubicBezTo>
                    <a:cubicBezTo>
                      <a:pt x="61272" y="26498"/>
                      <a:pt x="61201" y="26496"/>
                      <a:pt x="61132" y="26493"/>
                    </a:cubicBezTo>
                    <a:cubicBezTo>
                      <a:pt x="61100" y="26492"/>
                      <a:pt x="61069" y="26488"/>
                      <a:pt x="61037" y="26488"/>
                    </a:cubicBezTo>
                    <a:lnTo>
                      <a:pt x="61014" y="26488"/>
                    </a:lnTo>
                    <a:cubicBezTo>
                      <a:pt x="60970" y="26488"/>
                      <a:pt x="60926" y="26490"/>
                      <a:pt x="60884" y="26490"/>
                    </a:cubicBezTo>
                    <a:cubicBezTo>
                      <a:pt x="60861" y="26490"/>
                      <a:pt x="60838" y="26490"/>
                      <a:pt x="60815" y="26490"/>
                    </a:cubicBezTo>
                    <a:cubicBezTo>
                      <a:pt x="60791" y="26490"/>
                      <a:pt x="60768" y="26490"/>
                      <a:pt x="60745" y="26491"/>
                    </a:cubicBezTo>
                    <a:cubicBezTo>
                      <a:pt x="60734" y="26491"/>
                      <a:pt x="60726" y="26492"/>
                      <a:pt x="60716" y="26492"/>
                    </a:cubicBezTo>
                    <a:cubicBezTo>
                      <a:pt x="60675" y="26495"/>
                      <a:pt x="60636" y="26497"/>
                      <a:pt x="60596" y="26500"/>
                    </a:cubicBezTo>
                    <a:cubicBezTo>
                      <a:pt x="60552" y="26502"/>
                      <a:pt x="60509" y="26503"/>
                      <a:pt x="60464" y="26507"/>
                    </a:cubicBezTo>
                    <a:cubicBezTo>
                      <a:pt x="60449" y="26508"/>
                      <a:pt x="60433" y="26512"/>
                      <a:pt x="60418" y="26513"/>
                    </a:cubicBezTo>
                    <a:cubicBezTo>
                      <a:pt x="60386" y="26517"/>
                      <a:pt x="60354" y="26521"/>
                      <a:pt x="60322" y="26524"/>
                    </a:cubicBezTo>
                    <a:cubicBezTo>
                      <a:pt x="60287" y="26528"/>
                      <a:pt x="60254" y="26531"/>
                      <a:pt x="60218" y="26536"/>
                    </a:cubicBezTo>
                    <a:cubicBezTo>
                      <a:pt x="60189" y="26540"/>
                      <a:pt x="60162" y="26547"/>
                      <a:pt x="60134" y="26550"/>
                    </a:cubicBezTo>
                    <a:cubicBezTo>
                      <a:pt x="60101" y="26555"/>
                      <a:pt x="60068" y="26560"/>
                      <a:pt x="60036" y="26568"/>
                    </a:cubicBezTo>
                    <a:cubicBezTo>
                      <a:pt x="60015" y="26571"/>
                      <a:pt x="59994" y="26574"/>
                      <a:pt x="59973" y="26578"/>
                    </a:cubicBezTo>
                    <a:cubicBezTo>
                      <a:pt x="59908" y="26589"/>
                      <a:pt x="59842" y="26604"/>
                      <a:pt x="59777" y="26620"/>
                    </a:cubicBezTo>
                    <a:cubicBezTo>
                      <a:pt x="59296" y="26732"/>
                      <a:pt x="58793" y="26850"/>
                      <a:pt x="58284" y="26969"/>
                    </a:cubicBezTo>
                    <a:lnTo>
                      <a:pt x="57508" y="27152"/>
                    </a:lnTo>
                    <a:cubicBezTo>
                      <a:pt x="56555" y="27375"/>
                      <a:pt x="55565" y="27608"/>
                      <a:pt x="54557" y="27845"/>
                    </a:cubicBezTo>
                    <a:lnTo>
                      <a:pt x="54508" y="27857"/>
                    </a:lnTo>
                    <a:lnTo>
                      <a:pt x="53375" y="28123"/>
                    </a:lnTo>
                    <a:lnTo>
                      <a:pt x="51853" y="28481"/>
                    </a:lnTo>
                    <a:cubicBezTo>
                      <a:pt x="51093" y="28660"/>
                      <a:pt x="50332" y="28839"/>
                      <a:pt x="49580" y="29015"/>
                    </a:cubicBezTo>
                    <a:lnTo>
                      <a:pt x="46181" y="29815"/>
                    </a:lnTo>
                    <a:cubicBezTo>
                      <a:pt x="45972" y="29864"/>
                      <a:pt x="45765" y="29913"/>
                      <a:pt x="45560" y="29962"/>
                    </a:cubicBezTo>
                    <a:lnTo>
                      <a:pt x="43928" y="30344"/>
                    </a:lnTo>
                    <a:cubicBezTo>
                      <a:pt x="43887" y="30353"/>
                      <a:pt x="43848" y="30364"/>
                      <a:pt x="43807" y="30374"/>
                    </a:cubicBezTo>
                    <a:cubicBezTo>
                      <a:pt x="43747" y="30390"/>
                      <a:pt x="43688" y="30406"/>
                      <a:pt x="43627" y="30425"/>
                    </a:cubicBezTo>
                    <a:cubicBezTo>
                      <a:pt x="43533" y="30453"/>
                      <a:pt x="43440" y="30483"/>
                      <a:pt x="43349" y="30515"/>
                    </a:cubicBezTo>
                    <a:cubicBezTo>
                      <a:pt x="43349" y="30515"/>
                      <a:pt x="43347" y="30517"/>
                      <a:pt x="43346" y="30517"/>
                    </a:cubicBezTo>
                    <a:cubicBezTo>
                      <a:pt x="43231" y="30557"/>
                      <a:pt x="43119" y="30601"/>
                      <a:pt x="43009" y="30648"/>
                    </a:cubicBezTo>
                    <a:cubicBezTo>
                      <a:pt x="42996" y="30653"/>
                      <a:pt x="42983" y="30657"/>
                      <a:pt x="42971" y="30663"/>
                    </a:cubicBezTo>
                    <a:cubicBezTo>
                      <a:pt x="42950" y="30671"/>
                      <a:pt x="42929" y="30681"/>
                      <a:pt x="42906" y="30692"/>
                    </a:cubicBezTo>
                    <a:cubicBezTo>
                      <a:pt x="42843" y="30721"/>
                      <a:pt x="42780" y="30749"/>
                      <a:pt x="42718" y="30779"/>
                    </a:cubicBezTo>
                    <a:lnTo>
                      <a:pt x="42660" y="30806"/>
                    </a:lnTo>
                    <a:lnTo>
                      <a:pt x="42609" y="30834"/>
                    </a:lnTo>
                    <a:cubicBezTo>
                      <a:pt x="42560" y="30860"/>
                      <a:pt x="42511" y="30886"/>
                      <a:pt x="42462" y="30913"/>
                    </a:cubicBezTo>
                    <a:cubicBezTo>
                      <a:pt x="42438" y="30925"/>
                      <a:pt x="42414" y="30938"/>
                      <a:pt x="42390" y="30950"/>
                    </a:cubicBezTo>
                    <a:cubicBezTo>
                      <a:pt x="42376" y="30959"/>
                      <a:pt x="42363" y="30967"/>
                      <a:pt x="42349" y="30975"/>
                    </a:cubicBezTo>
                    <a:cubicBezTo>
                      <a:pt x="42307" y="31000"/>
                      <a:pt x="42267" y="31024"/>
                      <a:pt x="42225" y="31049"/>
                    </a:cubicBezTo>
                    <a:cubicBezTo>
                      <a:pt x="42201" y="31064"/>
                      <a:pt x="42173" y="31079"/>
                      <a:pt x="42149" y="31094"/>
                    </a:cubicBezTo>
                    <a:cubicBezTo>
                      <a:pt x="42136" y="31102"/>
                      <a:pt x="42123" y="31111"/>
                      <a:pt x="42110" y="31120"/>
                    </a:cubicBezTo>
                    <a:cubicBezTo>
                      <a:pt x="42074" y="31143"/>
                      <a:pt x="42037" y="31168"/>
                      <a:pt x="42002" y="31192"/>
                    </a:cubicBezTo>
                    <a:cubicBezTo>
                      <a:pt x="41977" y="31209"/>
                      <a:pt x="41951" y="31225"/>
                      <a:pt x="41927" y="31242"/>
                    </a:cubicBezTo>
                    <a:cubicBezTo>
                      <a:pt x="41913" y="31252"/>
                      <a:pt x="41900" y="31263"/>
                      <a:pt x="41886" y="31273"/>
                    </a:cubicBezTo>
                    <a:cubicBezTo>
                      <a:pt x="41853" y="31297"/>
                      <a:pt x="41820" y="31320"/>
                      <a:pt x="41788" y="31345"/>
                    </a:cubicBezTo>
                    <a:cubicBezTo>
                      <a:pt x="41765" y="31361"/>
                      <a:pt x="41741" y="31379"/>
                      <a:pt x="41720" y="31396"/>
                    </a:cubicBezTo>
                    <a:cubicBezTo>
                      <a:pt x="41689" y="31417"/>
                      <a:pt x="41661" y="31441"/>
                      <a:pt x="41631" y="31464"/>
                    </a:cubicBezTo>
                    <a:lnTo>
                      <a:pt x="41522" y="31553"/>
                    </a:lnTo>
                    <a:cubicBezTo>
                      <a:pt x="41504" y="31569"/>
                      <a:pt x="41486" y="31587"/>
                      <a:pt x="41467" y="31602"/>
                    </a:cubicBezTo>
                    <a:cubicBezTo>
                      <a:pt x="41438" y="31626"/>
                      <a:pt x="41408" y="31652"/>
                      <a:pt x="41379" y="31678"/>
                    </a:cubicBezTo>
                    <a:cubicBezTo>
                      <a:pt x="41363" y="31692"/>
                      <a:pt x="41348" y="31706"/>
                      <a:pt x="41332" y="31719"/>
                    </a:cubicBezTo>
                    <a:cubicBezTo>
                      <a:pt x="41312" y="31739"/>
                      <a:pt x="41293" y="31759"/>
                      <a:pt x="41272" y="31779"/>
                    </a:cubicBezTo>
                    <a:cubicBezTo>
                      <a:pt x="41242" y="31807"/>
                      <a:pt x="41212" y="31834"/>
                      <a:pt x="41183" y="31863"/>
                    </a:cubicBezTo>
                    <a:cubicBezTo>
                      <a:pt x="41170" y="31874"/>
                      <a:pt x="41157" y="31885"/>
                      <a:pt x="41144" y="31899"/>
                    </a:cubicBezTo>
                    <a:cubicBezTo>
                      <a:pt x="41123" y="31921"/>
                      <a:pt x="41102" y="31943"/>
                      <a:pt x="41081" y="31965"/>
                    </a:cubicBezTo>
                    <a:cubicBezTo>
                      <a:pt x="41051" y="31994"/>
                      <a:pt x="41023" y="32025"/>
                      <a:pt x="40994" y="32055"/>
                    </a:cubicBezTo>
                    <a:cubicBezTo>
                      <a:pt x="40984" y="32066"/>
                      <a:pt x="40972" y="32076"/>
                      <a:pt x="40962" y="32088"/>
                    </a:cubicBezTo>
                    <a:cubicBezTo>
                      <a:pt x="40941" y="32111"/>
                      <a:pt x="40921" y="32134"/>
                      <a:pt x="40902" y="32155"/>
                    </a:cubicBezTo>
                    <a:cubicBezTo>
                      <a:pt x="40869" y="32191"/>
                      <a:pt x="40838" y="32226"/>
                      <a:pt x="40807" y="32262"/>
                    </a:cubicBezTo>
                    <a:lnTo>
                      <a:pt x="40776" y="32298"/>
                    </a:lnTo>
                    <a:cubicBezTo>
                      <a:pt x="40758" y="32318"/>
                      <a:pt x="40741" y="32340"/>
                      <a:pt x="40724" y="32361"/>
                    </a:cubicBezTo>
                    <a:lnTo>
                      <a:pt x="40623" y="32485"/>
                    </a:lnTo>
                    <a:cubicBezTo>
                      <a:pt x="40612" y="32500"/>
                      <a:pt x="40601" y="32513"/>
                      <a:pt x="40589" y="32528"/>
                    </a:cubicBezTo>
                    <a:cubicBezTo>
                      <a:pt x="40575" y="32547"/>
                      <a:pt x="40562" y="32565"/>
                      <a:pt x="40548" y="32584"/>
                    </a:cubicBezTo>
                    <a:cubicBezTo>
                      <a:pt x="40511" y="32632"/>
                      <a:pt x="40475" y="32682"/>
                      <a:pt x="40440" y="32730"/>
                    </a:cubicBezTo>
                    <a:cubicBezTo>
                      <a:pt x="40427" y="32749"/>
                      <a:pt x="40413" y="32766"/>
                      <a:pt x="40399" y="32783"/>
                    </a:cubicBezTo>
                    <a:cubicBezTo>
                      <a:pt x="40391" y="32797"/>
                      <a:pt x="40382" y="32811"/>
                      <a:pt x="40372" y="32824"/>
                    </a:cubicBezTo>
                    <a:cubicBezTo>
                      <a:pt x="40324" y="32891"/>
                      <a:pt x="40279" y="32959"/>
                      <a:pt x="40233" y="33029"/>
                    </a:cubicBezTo>
                    <a:cubicBezTo>
                      <a:pt x="40223" y="33046"/>
                      <a:pt x="40211" y="33063"/>
                      <a:pt x="40200" y="33079"/>
                    </a:cubicBezTo>
                    <a:cubicBezTo>
                      <a:pt x="40197" y="33083"/>
                      <a:pt x="40194" y="33089"/>
                      <a:pt x="40191" y="33094"/>
                    </a:cubicBezTo>
                    <a:cubicBezTo>
                      <a:pt x="40124" y="33197"/>
                      <a:pt x="40061" y="33300"/>
                      <a:pt x="40000" y="33406"/>
                    </a:cubicBezTo>
                    <a:cubicBezTo>
                      <a:pt x="39994" y="33416"/>
                      <a:pt x="39988" y="33425"/>
                      <a:pt x="39983" y="33434"/>
                    </a:cubicBezTo>
                    <a:cubicBezTo>
                      <a:pt x="39976" y="33446"/>
                      <a:pt x="39968" y="33458"/>
                      <a:pt x="39962" y="33472"/>
                    </a:cubicBezTo>
                    <a:cubicBezTo>
                      <a:pt x="39885" y="33608"/>
                      <a:pt x="39811" y="33747"/>
                      <a:pt x="39738" y="33889"/>
                    </a:cubicBezTo>
                    <a:cubicBezTo>
                      <a:pt x="39737" y="33893"/>
                      <a:pt x="39734" y="33898"/>
                      <a:pt x="39732" y="33902"/>
                    </a:cubicBezTo>
                    <a:cubicBezTo>
                      <a:pt x="39724" y="33914"/>
                      <a:pt x="39719" y="33927"/>
                      <a:pt x="39713" y="33940"/>
                    </a:cubicBezTo>
                    <a:cubicBezTo>
                      <a:pt x="39655" y="34057"/>
                      <a:pt x="39598" y="34174"/>
                      <a:pt x="39543" y="34296"/>
                    </a:cubicBezTo>
                    <a:cubicBezTo>
                      <a:pt x="39534" y="34317"/>
                      <a:pt x="39524" y="34337"/>
                      <a:pt x="39515" y="34358"/>
                    </a:cubicBezTo>
                    <a:cubicBezTo>
                      <a:pt x="39458" y="34486"/>
                      <a:pt x="39402" y="34618"/>
                      <a:pt x="39348" y="34749"/>
                    </a:cubicBezTo>
                    <a:cubicBezTo>
                      <a:pt x="39342" y="34761"/>
                      <a:pt x="39337" y="34773"/>
                      <a:pt x="39332" y="34786"/>
                    </a:cubicBezTo>
                    <a:cubicBezTo>
                      <a:pt x="39323" y="34810"/>
                      <a:pt x="39312" y="34834"/>
                      <a:pt x="39303" y="34858"/>
                    </a:cubicBezTo>
                    <a:cubicBezTo>
                      <a:pt x="39280" y="34916"/>
                      <a:pt x="39257" y="34973"/>
                      <a:pt x="39236" y="35030"/>
                    </a:cubicBezTo>
                    <a:cubicBezTo>
                      <a:pt x="39219" y="35072"/>
                      <a:pt x="39202" y="35116"/>
                      <a:pt x="39187" y="35158"/>
                    </a:cubicBezTo>
                    <a:cubicBezTo>
                      <a:pt x="39164" y="35217"/>
                      <a:pt x="39142" y="35277"/>
                      <a:pt x="39121" y="35335"/>
                    </a:cubicBezTo>
                    <a:cubicBezTo>
                      <a:pt x="39106" y="35377"/>
                      <a:pt x="39090" y="35420"/>
                      <a:pt x="39075" y="35465"/>
                    </a:cubicBezTo>
                    <a:cubicBezTo>
                      <a:pt x="39054" y="35524"/>
                      <a:pt x="39033" y="35585"/>
                      <a:pt x="39012" y="35646"/>
                    </a:cubicBezTo>
                    <a:cubicBezTo>
                      <a:pt x="38997" y="35689"/>
                      <a:pt x="38982" y="35733"/>
                      <a:pt x="38969" y="35776"/>
                    </a:cubicBezTo>
                    <a:lnTo>
                      <a:pt x="38906" y="35970"/>
                    </a:lnTo>
                    <a:lnTo>
                      <a:pt x="38867" y="36092"/>
                    </a:lnTo>
                    <a:cubicBezTo>
                      <a:pt x="38845" y="36165"/>
                      <a:pt x="38821" y="36239"/>
                      <a:pt x="38800" y="36315"/>
                    </a:cubicBezTo>
                    <a:cubicBezTo>
                      <a:pt x="38789" y="36347"/>
                      <a:pt x="38779" y="36379"/>
                      <a:pt x="38769" y="36411"/>
                    </a:cubicBezTo>
                    <a:cubicBezTo>
                      <a:pt x="38738" y="36519"/>
                      <a:pt x="38707" y="36627"/>
                      <a:pt x="38676" y="36736"/>
                    </a:cubicBezTo>
                    <a:cubicBezTo>
                      <a:pt x="38673" y="36752"/>
                      <a:pt x="38669" y="36768"/>
                      <a:pt x="38664" y="36785"/>
                    </a:cubicBezTo>
                    <a:cubicBezTo>
                      <a:pt x="38638" y="36878"/>
                      <a:pt x="38612" y="36972"/>
                      <a:pt x="38587" y="37065"/>
                    </a:cubicBezTo>
                    <a:cubicBezTo>
                      <a:pt x="38576" y="37106"/>
                      <a:pt x="38566" y="37146"/>
                      <a:pt x="38556" y="37185"/>
                    </a:cubicBezTo>
                    <a:cubicBezTo>
                      <a:pt x="38538" y="37256"/>
                      <a:pt x="38518" y="37328"/>
                      <a:pt x="38500" y="37400"/>
                    </a:cubicBezTo>
                    <a:cubicBezTo>
                      <a:pt x="38488" y="37446"/>
                      <a:pt x="38477" y="37491"/>
                      <a:pt x="38465" y="37538"/>
                    </a:cubicBezTo>
                    <a:cubicBezTo>
                      <a:pt x="38450" y="37604"/>
                      <a:pt x="38432" y="37670"/>
                      <a:pt x="38415" y="37738"/>
                    </a:cubicBezTo>
                    <a:cubicBezTo>
                      <a:pt x="38404" y="37786"/>
                      <a:pt x="38393" y="37836"/>
                      <a:pt x="38380" y="37883"/>
                    </a:cubicBezTo>
                    <a:cubicBezTo>
                      <a:pt x="38364" y="37948"/>
                      <a:pt x="38348" y="38014"/>
                      <a:pt x="38332" y="38080"/>
                    </a:cubicBezTo>
                    <a:lnTo>
                      <a:pt x="38298" y="38228"/>
                    </a:lnTo>
                    <a:cubicBezTo>
                      <a:pt x="38283" y="38294"/>
                      <a:pt x="38268" y="38360"/>
                      <a:pt x="38252" y="38425"/>
                    </a:cubicBezTo>
                    <a:cubicBezTo>
                      <a:pt x="38241" y="38475"/>
                      <a:pt x="38229" y="38526"/>
                      <a:pt x="38217" y="38576"/>
                    </a:cubicBezTo>
                    <a:cubicBezTo>
                      <a:pt x="38203" y="38641"/>
                      <a:pt x="38187" y="38707"/>
                      <a:pt x="38174" y="38774"/>
                    </a:cubicBezTo>
                    <a:cubicBezTo>
                      <a:pt x="38161" y="38823"/>
                      <a:pt x="38151" y="38874"/>
                      <a:pt x="38139" y="38924"/>
                    </a:cubicBezTo>
                    <a:cubicBezTo>
                      <a:pt x="38124" y="38994"/>
                      <a:pt x="38109" y="39062"/>
                      <a:pt x="38094" y="39132"/>
                    </a:cubicBezTo>
                    <a:cubicBezTo>
                      <a:pt x="38083" y="39179"/>
                      <a:pt x="38073" y="39226"/>
                      <a:pt x="38063" y="39273"/>
                    </a:cubicBezTo>
                    <a:cubicBezTo>
                      <a:pt x="38046" y="39346"/>
                      <a:pt x="38030" y="39420"/>
                      <a:pt x="38015" y="39492"/>
                    </a:cubicBezTo>
                    <a:cubicBezTo>
                      <a:pt x="38005" y="39538"/>
                      <a:pt x="37995" y="39582"/>
                      <a:pt x="37987" y="39627"/>
                    </a:cubicBezTo>
                    <a:cubicBezTo>
                      <a:pt x="37969" y="39704"/>
                      <a:pt x="37954" y="39781"/>
                      <a:pt x="37937" y="39857"/>
                    </a:cubicBezTo>
                    <a:cubicBezTo>
                      <a:pt x="37928" y="39899"/>
                      <a:pt x="37919" y="39942"/>
                      <a:pt x="37910" y="39984"/>
                    </a:cubicBezTo>
                    <a:cubicBezTo>
                      <a:pt x="37885" y="40098"/>
                      <a:pt x="37860" y="40214"/>
                      <a:pt x="37836" y="40328"/>
                    </a:cubicBezTo>
                    <a:cubicBezTo>
                      <a:pt x="37810" y="40451"/>
                      <a:pt x="37782" y="40574"/>
                      <a:pt x="37756" y="40697"/>
                    </a:cubicBezTo>
                    <a:cubicBezTo>
                      <a:pt x="37749" y="40735"/>
                      <a:pt x="37740" y="40774"/>
                      <a:pt x="37732" y="40812"/>
                    </a:cubicBezTo>
                    <a:lnTo>
                      <a:pt x="37673" y="41080"/>
                    </a:lnTo>
                    <a:cubicBezTo>
                      <a:pt x="37665" y="41123"/>
                      <a:pt x="37656" y="41165"/>
                      <a:pt x="37646" y="41207"/>
                    </a:cubicBezTo>
                    <a:cubicBezTo>
                      <a:pt x="37630" y="41290"/>
                      <a:pt x="37611" y="41372"/>
                      <a:pt x="37593" y="41454"/>
                    </a:cubicBezTo>
                    <a:cubicBezTo>
                      <a:pt x="37582" y="41508"/>
                      <a:pt x="37569" y="41562"/>
                      <a:pt x="37558" y="41616"/>
                    </a:cubicBezTo>
                    <a:cubicBezTo>
                      <a:pt x="37541" y="41689"/>
                      <a:pt x="37526" y="41760"/>
                      <a:pt x="37510" y="41832"/>
                    </a:cubicBezTo>
                    <a:cubicBezTo>
                      <a:pt x="37497" y="41887"/>
                      <a:pt x="37485" y="41943"/>
                      <a:pt x="37473" y="41999"/>
                    </a:cubicBezTo>
                    <a:cubicBezTo>
                      <a:pt x="37457" y="42070"/>
                      <a:pt x="37440" y="42139"/>
                      <a:pt x="37424" y="42209"/>
                    </a:cubicBezTo>
                    <a:lnTo>
                      <a:pt x="37386" y="42377"/>
                    </a:lnTo>
                    <a:cubicBezTo>
                      <a:pt x="37370" y="42445"/>
                      <a:pt x="37355" y="42515"/>
                      <a:pt x="37338" y="42585"/>
                    </a:cubicBezTo>
                    <a:cubicBezTo>
                      <a:pt x="37323" y="42642"/>
                      <a:pt x="37310" y="42699"/>
                      <a:pt x="37296" y="42756"/>
                    </a:cubicBezTo>
                    <a:cubicBezTo>
                      <a:pt x="37279" y="42823"/>
                      <a:pt x="37263" y="42891"/>
                      <a:pt x="37247" y="42958"/>
                    </a:cubicBezTo>
                    <a:lnTo>
                      <a:pt x="37204" y="43130"/>
                    </a:lnTo>
                    <a:lnTo>
                      <a:pt x="37153" y="43332"/>
                    </a:lnTo>
                    <a:cubicBezTo>
                      <a:pt x="37139" y="43389"/>
                      <a:pt x="37123" y="43446"/>
                      <a:pt x="37110" y="43503"/>
                    </a:cubicBezTo>
                    <a:cubicBezTo>
                      <a:pt x="37092" y="43570"/>
                      <a:pt x="37075" y="43635"/>
                      <a:pt x="37058" y="43701"/>
                    </a:cubicBezTo>
                    <a:cubicBezTo>
                      <a:pt x="37042" y="43760"/>
                      <a:pt x="37027" y="43817"/>
                      <a:pt x="37011" y="43874"/>
                    </a:cubicBezTo>
                    <a:cubicBezTo>
                      <a:pt x="36992" y="43940"/>
                      <a:pt x="36975" y="44007"/>
                      <a:pt x="36956" y="44071"/>
                    </a:cubicBezTo>
                    <a:cubicBezTo>
                      <a:pt x="36940" y="44128"/>
                      <a:pt x="36924" y="44184"/>
                      <a:pt x="36908" y="44241"/>
                    </a:cubicBezTo>
                    <a:cubicBezTo>
                      <a:pt x="36889" y="44307"/>
                      <a:pt x="36871" y="44372"/>
                      <a:pt x="36851" y="44437"/>
                    </a:cubicBezTo>
                    <a:cubicBezTo>
                      <a:pt x="36836" y="44494"/>
                      <a:pt x="36819" y="44549"/>
                      <a:pt x="36801" y="44605"/>
                    </a:cubicBezTo>
                    <a:cubicBezTo>
                      <a:pt x="36783" y="44670"/>
                      <a:pt x="36762" y="44734"/>
                      <a:pt x="36742" y="44800"/>
                    </a:cubicBezTo>
                    <a:cubicBezTo>
                      <a:pt x="36726" y="44855"/>
                      <a:pt x="36708" y="44911"/>
                      <a:pt x="36690" y="44967"/>
                    </a:cubicBezTo>
                    <a:cubicBezTo>
                      <a:pt x="36669" y="45031"/>
                      <a:pt x="36649" y="45096"/>
                      <a:pt x="36628" y="45159"/>
                    </a:cubicBezTo>
                    <a:cubicBezTo>
                      <a:pt x="36609" y="45213"/>
                      <a:pt x="36592" y="45269"/>
                      <a:pt x="36573" y="45324"/>
                    </a:cubicBezTo>
                    <a:lnTo>
                      <a:pt x="36508" y="45514"/>
                    </a:lnTo>
                    <a:cubicBezTo>
                      <a:pt x="36488" y="45569"/>
                      <a:pt x="36469" y="45623"/>
                      <a:pt x="36450" y="45677"/>
                    </a:cubicBezTo>
                    <a:cubicBezTo>
                      <a:pt x="36445" y="45690"/>
                      <a:pt x="36440" y="45704"/>
                      <a:pt x="36435" y="45718"/>
                    </a:cubicBezTo>
                    <a:cubicBezTo>
                      <a:pt x="36005" y="45500"/>
                      <a:pt x="35573" y="45275"/>
                      <a:pt x="35134" y="45049"/>
                    </a:cubicBezTo>
                    <a:cubicBezTo>
                      <a:pt x="34897" y="44925"/>
                      <a:pt x="34658" y="44802"/>
                      <a:pt x="34419" y="44678"/>
                    </a:cubicBezTo>
                    <a:lnTo>
                      <a:pt x="34314" y="44624"/>
                    </a:lnTo>
                    <a:cubicBezTo>
                      <a:pt x="34081" y="44504"/>
                      <a:pt x="33845" y="44382"/>
                      <a:pt x="33607" y="44262"/>
                    </a:cubicBezTo>
                    <a:cubicBezTo>
                      <a:pt x="33566" y="44240"/>
                      <a:pt x="33523" y="44219"/>
                      <a:pt x="33480" y="44198"/>
                    </a:cubicBezTo>
                    <a:cubicBezTo>
                      <a:pt x="33245" y="44078"/>
                      <a:pt x="33007" y="43960"/>
                      <a:pt x="32771" y="43842"/>
                    </a:cubicBezTo>
                    <a:cubicBezTo>
                      <a:pt x="32729" y="43821"/>
                      <a:pt x="32689" y="43801"/>
                      <a:pt x="32647" y="43780"/>
                    </a:cubicBezTo>
                    <a:cubicBezTo>
                      <a:pt x="32405" y="43661"/>
                      <a:pt x="32161" y="43544"/>
                      <a:pt x="31917" y="43426"/>
                    </a:cubicBezTo>
                    <a:cubicBezTo>
                      <a:pt x="31885" y="43412"/>
                      <a:pt x="31853" y="43396"/>
                      <a:pt x="31821" y="43381"/>
                    </a:cubicBezTo>
                    <a:cubicBezTo>
                      <a:pt x="31564" y="43260"/>
                      <a:pt x="31308" y="43141"/>
                      <a:pt x="31050" y="43025"/>
                    </a:cubicBezTo>
                    <a:cubicBezTo>
                      <a:pt x="31042" y="43021"/>
                      <a:pt x="31035" y="43017"/>
                      <a:pt x="31028" y="43014"/>
                    </a:cubicBezTo>
                    <a:cubicBezTo>
                      <a:pt x="30772" y="42898"/>
                      <a:pt x="30515" y="42787"/>
                      <a:pt x="30256" y="42677"/>
                    </a:cubicBezTo>
                    <a:lnTo>
                      <a:pt x="30176" y="42642"/>
                    </a:lnTo>
                    <a:cubicBezTo>
                      <a:pt x="29923" y="42535"/>
                      <a:pt x="29672" y="42434"/>
                      <a:pt x="29419" y="42334"/>
                    </a:cubicBezTo>
                    <a:cubicBezTo>
                      <a:pt x="29377" y="42319"/>
                      <a:pt x="29337" y="42301"/>
                      <a:pt x="29295" y="42286"/>
                    </a:cubicBezTo>
                    <a:cubicBezTo>
                      <a:pt x="29047" y="42190"/>
                      <a:pt x="28798" y="42098"/>
                      <a:pt x="28548" y="42008"/>
                    </a:cubicBezTo>
                    <a:cubicBezTo>
                      <a:pt x="28526" y="42000"/>
                      <a:pt x="28505" y="41992"/>
                      <a:pt x="28484" y="41984"/>
                    </a:cubicBezTo>
                    <a:cubicBezTo>
                      <a:pt x="28447" y="41972"/>
                      <a:pt x="28411" y="41961"/>
                      <a:pt x="28375" y="41947"/>
                    </a:cubicBezTo>
                    <a:cubicBezTo>
                      <a:pt x="28268" y="41911"/>
                      <a:pt x="28160" y="41875"/>
                      <a:pt x="28053" y="41838"/>
                    </a:cubicBezTo>
                    <a:cubicBezTo>
                      <a:pt x="27983" y="41816"/>
                      <a:pt x="27915" y="41793"/>
                      <a:pt x="27846" y="41771"/>
                    </a:cubicBezTo>
                    <a:cubicBezTo>
                      <a:pt x="27734" y="41734"/>
                      <a:pt x="27622" y="41699"/>
                      <a:pt x="27510" y="41666"/>
                    </a:cubicBezTo>
                    <a:cubicBezTo>
                      <a:pt x="27445" y="41646"/>
                      <a:pt x="27381" y="41626"/>
                      <a:pt x="27318" y="41608"/>
                    </a:cubicBezTo>
                    <a:cubicBezTo>
                      <a:pt x="27186" y="41568"/>
                      <a:pt x="27053" y="41531"/>
                      <a:pt x="26921" y="41495"/>
                    </a:cubicBezTo>
                    <a:cubicBezTo>
                      <a:pt x="26877" y="41483"/>
                      <a:pt x="26834" y="41470"/>
                      <a:pt x="26789" y="41458"/>
                    </a:cubicBezTo>
                    <a:cubicBezTo>
                      <a:pt x="26613" y="41412"/>
                      <a:pt x="26436" y="41366"/>
                      <a:pt x="26260" y="41324"/>
                    </a:cubicBezTo>
                    <a:cubicBezTo>
                      <a:pt x="26254" y="41322"/>
                      <a:pt x="26249" y="41320"/>
                      <a:pt x="26242" y="41319"/>
                    </a:cubicBezTo>
                    <a:cubicBezTo>
                      <a:pt x="26222" y="41315"/>
                      <a:pt x="26201" y="41312"/>
                      <a:pt x="26180" y="41307"/>
                    </a:cubicBezTo>
                    <a:cubicBezTo>
                      <a:pt x="25999" y="41265"/>
                      <a:pt x="25818" y="41226"/>
                      <a:pt x="25636" y="41189"/>
                    </a:cubicBezTo>
                    <a:cubicBezTo>
                      <a:pt x="25578" y="41178"/>
                      <a:pt x="25520" y="41168"/>
                      <a:pt x="25461" y="41156"/>
                    </a:cubicBezTo>
                    <a:cubicBezTo>
                      <a:pt x="25283" y="41122"/>
                      <a:pt x="25106" y="41091"/>
                      <a:pt x="24928" y="41064"/>
                    </a:cubicBezTo>
                    <a:cubicBezTo>
                      <a:pt x="24902" y="41060"/>
                      <a:pt x="24877" y="41054"/>
                      <a:pt x="24851" y="41050"/>
                    </a:cubicBezTo>
                    <a:cubicBezTo>
                      <a:pt x="24843" y="41049"/>
                      <a:pt x="24835" y="41048"/>
                      <a:pt x="24826" y="41047"/>
                    </a:cubicBezTo>
                    <a:cubicBezTo>
                      <a:pt x="24721" y="41032"/>
                      <a:pt x="24614" y="41018"/>
                      <a:pt x="24506" y="41004"/>
                    </a:cubicBezTo>
                    <a:cubicBezTo>
                      <a:pt x="24442" y="40996"/>
                      <a:pt x="24380" y="40987"/>
                      <a:pt x="24318" y="40980"/>
                    </a:cubicBezTo>
                    <a:cubicBezTo>
                      <a:pt x="24184" y="40964"/>
                      <a:pt x="24049" y="40951"/>
                      <a:pt x="23914" y="40939"/>
                    </a:cubicBezTo>
                    <a:cubicBezTo>
                      <a:pt x="23880" y="40936"/>
                      <a:pt x="23846" y="40931"/>
                      <a:pt x="23810" y="40929"/>
                    </a:cubicBezTo>
                    <a:lnTo>
                      <a:pt x="23807" y="40929"/>
                    </a:lnTo>
                    <a:lnTo>
                      <a:pt x="23756" y="40925"/>
                    </a:lnTo>
                    <a:cubicBezTo>
                      <a:pt x="23616" y="40913"/>
                      <a:pt x="23476" y="40904"/>
                      <a:pt x="23335" y="40898"/>
                    </a:cubicBezTo>
                    <a:cubicBezTo>
                      <a:pt x="23281" y="40895"/>
                      <a:pt x="23228" y="40895"/>
                      <a:pt x="23175" y="40893"/>
                    </a:cubicBezTo>
                    <a:cubicBezTo>
                      <a:pt x="23096" y="40888"/>
                      <a:pt x="23015" y="40884"/>
                      <a:pt x="22935" y="40883"/>
                    </a:cubicBezTo>
                    <a:cubicBezTo>
                      <a:pt x="22929" y="40883"/>
                      <a:pt x="22924" y="40883"/>
                      <a:pt x="22918" y="40883"/>
                    </a:cubicBezTo>
                    <a:cubicBezTo>
                      <a:pt x="22906" y="40883"/>
                      <a:pt x="22895" y="40883"/>
                      <a:pt x="22884" y="40883"/>
                    </a:cubicBezTo>
                    <a:cubicBezTo>
                      <a:pt x="22809" y="40882"/>
                      <a:pt x="22734" y="40881"/>
                      <a:pt x="22659" y="40881"/>
                    </a:cubicBezTo>
                    <a:cubicBezTo>
                      <a:pt x="22514" y="40881"/>
                      <a:pt x="22370" y="40884"/>
                      <a:pt x="22225" y="40888"/>
                    </a:cubicBezTo>
                    <a:lnTo>
                      <a:pt x="22183" y="40888"/>
                    </a:lnTo>
                    <a:cubicBezTo>
                      <a:pt x="22146" y="40889"/>
                      <a:pt x="22110" y="40894"/>
                      <a:pt x="22074" y="40895"/>
                    </a:cubicBezTo>
                    <a:cubicBezTo>
                      <a:pt x="21916" y="40903"/>
                      <a:pt x="21758" y="40912"/>
                      <a:pt x="21599" y="40925"/>
                    </a:cubicBezTo>
                    <a:cubicBezTo>
                      <a:pt x="21565" y="40928"/>
                      <a:pt x="21531" y="40929"/>
                      <a:pt x="21495" y="40931"/>
                    </a:cubicBezTo>
                    <a:cubicBezTo>
                      <a:pt x="21466" y="40934"/>
                      <a:pt x="21437" y="40939"/>
                      <a:pt x="21407" y="40941"/>
                    </a:cubicBezTo>
                    <a:cubicBezTo>
                      <a:pt x="21260" y="40956"/>
                      <a:pt x="21110" y="40975"/>
                      <a:pt x="20963" y="40993"/>
                    </a:cubicBezTo>
                    <a:cubicBezTo>
                      <a:pt x="20922" y="40998"/>
                      <a:pt x="20883" y="41002"/>
                      <a:pt x="20845" y="41007"/>
                    </a:cubicBezTo>
                    <a:cubicBezTo>
                      <a:pt x="20831" y="41009"/>
                      <a:pt x="20820" y="41012"/>
                      <a:pt x="20807" y="41013"/>
                    </a:cubicBezTo>
                    <a:cubicBezTo>
                      <a:pt x="20618" y="41040"/>
                      <a:pt x="20430" y="41071"/>
                      <a:pt x="20243" y="41107"/>
                    </a:cubicBezTo>
                    <a:cubicBezTo>
                      <a:pt x="20241" y="41109"/>
                      <a:pt x="20239" y="41109"/>
                      <a:pt x="20238" y="41109"/>
                    </a:cubicBezTo>
                    <a:cubicBezTo>
                      <a:pt x="20070" y="41142"/>
                      <a:pt x="19900" y="41177"/>
                      <a:pt x="19731" y="41216"/>
                    </a:cubicBezTo>
                    <a:cubicBezTo>
                      <a:pt x="19250" y="41330"/>
                      <a:pt x="18748" y="41448"/>
                      <a:pt x="18238" y="41567"/>
                    </a:cubicBezTo>
                    <a:lnTo>
                      <a:pt x="17462" y="41750"/>
                    </a:lnTo>
                    <a:cubicBezTo>
                      <a:pt x="16584" y="41955"/>
                      <a:pt x="15679" y="42169"/>
                      <a:pt x="14753" y="42386"/>
                    </a:cubicBezTo>
                    <a:lnTo>
                      <a:pt x="14462" y="42455"/>
                    </a:lnTo>
                    <a:lnTo>
                      <a:pt x="12278" y="42968"/>
                    </a:lnTo>
                    <a:lnTo>
                      <a:pt x="10923" y="43285"/>
                    </a:lnTo>
                    <a:cubicBezTo>
                      <a:pt x="10315" y="43427"/>
                      <a:pt x="9708" y="43571"/>
                      <a:pt x="9109" y="43712"/>
                    </a:cubicBezTo>
                    <a:lnTo>
                      <a:pt x="6049" y="44431"/>
                    </a:lnTo>
                    <a:cubicBezTo>
                      <a:pt x="5845" y="44479"/>
                      <a:pt x="5641" y="44526"/>
                      <a:pt x="5440" y="44573"/>
                    </a:cubicBezTo>
                    <a:lnTo>
                      <a:pt x="3884" y="44940"/>
                    </a:lnTo>
                    <a:cubicBezTo>
                      <a:pt x="3776" y="44964"/>
                      <a:pt x="3667" y="44992"/>
                      <a:pt x="3560" y="45020"/>
                    </a:cubicBezTo>
                    <a:cubicBezTo>
                      <a:pt x="3535" y="45026"/>
                      <a:pt x="3509" y="45035"/>
                      <a:pt x="3483" y="45042"/>
                    </a:cubicBezTo>
                    <a:cubicBezTo>
                      <a:pt x="3401" y="45064"/>
                      <a:pt x="3319" y="45088"/>
                      <a:pt x="3238" y="45112"/>
                    </a:cubicBezTo>
                    <a:cubicBezTo>
                      <a:pt x="3158" y="45135"/>
                      <a:pt x="3079" y="45159"/>
                      <a:pt x="3000" y="45184"/>
                    </a:cubicBezTo>
                    <a:cubicBezTo>
                      <a:pt x="2918" y="45210"/>
                      <a:pt x="2836" y="45237"/>
                      <a:pt x="2754" y="45264"/>
                    </a:cubicBezTo>
                    <a:cubicBezTo>
                      <a:pt x="2700" y="45282"/>
                      <a:pt x="2645" y="45299"/>
                      <a:pt x="2590" y="45319"/>
                    </a:cubicBezTo>
                    <a:cubicBezTo>
                      <a:pt x="2561" y="45329"/>
                      <a:pt x="2534" y="45340"/>
                      <a:pt x="2505" y="45350"/>
                    </a:cubicBezTo>
                    <a:cubicBezTo>
                      <a:pt x="2449" y="45369"/>
                      <a:pt x="2392" y="45391"/>
                      <a:pt x="2336" y="45412"/>
                    </a:cubicBezTo>
                    <a:cubicBezTo>
                      <a:pt x="2240" y="45448"/>
                      <a:pt x="2144" y="45485"/>
                      <a:pt x="2048" y="45523"/>
                    </a:cubicBezTo>
                    <a:cubicBezTo>
                      <a:pt x="1991" y="45547"/>
                      <a:pt x="1933" y="45570"/>
                      <a:pt x="1875" y="45594"/>
                    </a:cubicBezTo>
                    <a:cubicBezTo>
                      <a:pt x="1840" y="45607"/>
                      <a:pt x="1806" y="45621"/>
                      <a:pt x="1771" y="45636"/>
                    </a:cubicBezTo>
                    <a:cubicBezTo>
                      <a:pt x="1697" y="45668"/>
                      <a:pt x="1624" y="45701"/>
                      <a:pt x="1550" y="45734"/>
                    </a:cubicBezTo>
                    <a:cubicBezTo>
                      <a:pt x="1513" y="45751"/>
                      <a:pt x="1477" y="45766"/>
                      <a:pt x="1439" y="45783"/>
                    </a:cubicBezTo>
                    <a:cubicBezTo>
                      <a:pt x="1303" y="45845"/>
                      <a:pt x="1165" y="45910"/>
                      <a:pt x="1028" y="45979"/>
                    </a:cubicBezTo>
                    <a:cubicBezTo>
                      <a:pt x="1019" y="45983"/>
                      <a:pt x="1009" y="45988"/>
                      <a:pt x="999" y="45993"/>
                    </a:cubicBezTo>
                    <a:cubicBezTo>
                      <a:pt x="973" y="46006"/>
                      <a:pt x="950" y="46019"/>
                      <a:pt x="925" y="46032"/>
                    </a:cubicBezTo>
                    <a:cubicBezTo>
                      <a:pt x="802" y="46094"/>
                      <a:pt x="680" y="46157"/>
                      <a:pt x="556" y="46225"/>
                    </a:cubicBezTo>
                    <a:cubicBezTo>
                      <a:pt x="517" y="46246"/>
                      <a:pt x="479" y="46266"/>
                      <a:pt x="441" y="46287"/>
                    </a:cubicBezTo>
                    <a:cubicBezTo>
                      <a:pt x="412" y="46303"/>
                      <a:pt x="382" y="46318"/>
                      <a:pt x="353" y="46336"/>
                    </a:cubicBezTo>
                    <a:cubicBezTo>
                      <a:pt x="235" y="46401"/>
                      <a:pt x="117" y="46471"/>
                      <a:pt x="1" y="46541"/>
                    </a:cubicBezTo>
                    <a:lnTo>
                      <a:pt x="5269" y="45303"/>
                    </a:lnTo>
                    <a:lnTo>
                      <a:pt x="7603" y="44751"/>
                    </a:lnTo>
                    <a:lnTo>
                      <a:pt x="7720" y="44759"/>
                    </a:lnTo>
                    <a:cubicBezTo>
                      <a:pt x="7754" y="44761"/>
                      <a:pt x="7787" y="44762"/>
                      <a:pt x="7821" y="44765"/>
                    </a:cubicBezTo>
                    <a:cubicBezTo>
                      <a:pt x="7881" y="44771"/>
                      <a:pt x="7942" y="44778"/>
                      <a:pt x="8001" y="44783"/>
                    </a:cubicBezTo>
                    <a:cubicBezTo>
                      <a:pt x="8114" y="44793"/>
                      <a:pt x="8227" y="44804"/>
                      <a:pt x="8338" y="44817"/>
                    </a:cubicBezTo>
                    <a:cubicBezTo>
                      <a:pt x="8409" y="44825"/>
                      <a:pt x="8478" y="44835"/>
                      <a:pt x="8549" y="44844"/>
                    </a:cubicBezTo>
                    <a:cubicBezTo>
                      <a:pt x="8652" y="44859"/>
                      <a:pt x="8752" y="44870"/>
                      <a:pt x="8854" y="44886"/>
                    </a:cubicBezTo>
                    <a:cubicBezTo>
                      <a:pt x="8896" y="44892"/>
                      <a:pt x="8938" y="44900"/>
                      <a:pt x="8980" y="44907"/>
                    </a:cubicBezTo>
                    <a:cubicBezTo>
                      <a:pt x="9150" y="44933"/>
                      <a:pt x="9321" y="44963"/>
                      <a:pt x="9491" y="44995"/>
                    </a:cubicBezTo>
                    <a:cubicBezTo>
                      <a:pt x="9551" y="45006"/>
                      <a:pt x="9609" y="45019"/>
                      <a:pt x="9669" y="45030"/>
                    </a:cubicBezTo>
                    <a:cubicBezTo>
                      <a:pt x="9852" y="45066"/>
                      <a:pt x="10033" y="45105"/>
                      <a:pt x="10215" y="45149"/>
                    </a:cubicBezTo>
                    <a:cubicBezTo>
                      <a:pt x="10241" y="45155"/>
                      <a:pt x="10266" y="45159"/>
                      <a:pt x="10290" y="45165"/>
                    </a:cubicBezTo>
                    <a:cubicBezTo>
                      <a:pt x="10468" y="45208"/>
                      <a:pt x="10647" y="45252"/>
                      <a:pt x="10824" y="45300"/>
                    </a:cubicBezTo>
                    <a:cubicBezTo>
                      <a:pt x="10871" y="45313"/>
                      <a:pt x="10917" y="45326"/>
                      <a:pt x="10963" y="45338"/>
                    </a:cubicBezTo>
                    <a:cubicBezTo>
                      <a:pt x="11096" y="45375"/>
                      <a:pt x="11227" y="45411"/>
                      <a:pt x="11358" y="45451"/>
                    </a:cubicBezTo>
                    <a:cubicBezTo>
                      <a:pt x="11423" y="45470"/>
                      <a:pt x="11488" y="45491"/>
                      <a:pt x="11553" y="45510"/>
                    </a:cubicBezTo>
                    <a:cubicBezTo>
                      <a:pt x="11665" y="45544"/>
                      <a:pt x="11777" y="45579"/>
                      <a:pt x="11890" y="45616"/>
                    </a:cubicBezTo>
                    <a:cubicBezTo>
                      <a:pt x="11959" y="45638"/>
                      <a:pt x="12029" y="45660"/>
                      <a:pt x="12098" y="45684"/>
                    </a:cubicBezTo>
                    <a:cubicBezTo>
                      <a:pt x="12207" y="45720"/>
                      <a:pt x="12316" y="45757"/>
                      <a:pt x="12423" y="45794"/>
                    </a:cubicBezTo>
                    <a:cubicBezTo>
                      <a:pt x="12482" y="45815"/>
                      <a:pt x="12541" y="45836"/>
                      <a:pt x="12599" y="45856"/>
                    </a:cubicBezTo>
                    <a:cubicBezTo>
                      <a:pt x="12851" y="45946"/>
                      <a:pt x="13101" y="46038"/>
                      <a:pt x="13350" y="46136"/>
                    </a:cubicBezTo>
                    <a:lnTo>
                      <a:pt x="13479" y="46187"/>
                    </a:lnTo>
                    <a:cubicBezTo>
                      <a:pt x="13731" y="46286"/>
                      <a:pt x="13983" y="46387"/>
                      <a:pt x="14233" y="46494"/>
                    </a:cubicBezTo>
                    <a:cubicBezTo>
                      <a:pt x="14263" y="46506"/>
                      <a:pt x="14295" y="46520"/>
                      <a:pt x="14325" y="46532"/>
                    </a:cubicBezTo>
                    <a:cubicBezTo>
                      <a:pt x="14584" y="46643"/>
                      <a:pt x="14844" y="46757"/>
                      <a:pt x="15100" y="46873"/>
                    </a:cubicBezTo>
                    <a:cubicBezTo>
                      <a:pt x="15104" y="46875"/>
                      <a:pt x="15109" y="46877"/>
                      <a:pt x="15114" y="46879"/>
                    </a:cubicBezTo>
                    <a:cubicBezTo>
                      <a:pt x="15374" y="46997"/>
                      <a:pt x="15633" y="47118"/>
                      <a:pt x="15890" y="47240"/>
                    </a:cubicBezTo>
                    <a:cubicBezTo>
                      <a:pt x="15923" y="47256"/>
                      <a:pt x="15954" y="47269"/>
                      <a:pt x="15987" y="47285"/>
                    </a:cubicBezTo>
                    <a:cubicBezTo>
                      <a:pt x="16232" y="47402"/>
                      <a:pt x="16475" y="47521"/>
                      <a:pt x="16718" y="47641"/>
                    </a:cubicBezTo>
                    <a:cubicBezTo>
                      <a:pt x="16761" y="47662"/>
                      <a:pt x="16802" y="47682"/>
                      <a:pt x="16844" y="47703"/>
                    </a:cubicBezTo>
                    <a:cubicBezTo>
                      <a:pt x="17083" y="47821"/>
                      <a:pt x="17320" y="47941"/>
                      <a:pt x="17556" y="48060"/>
                    </a:cubicBezTo>
                    <a:cubicBezTo>
                      <a:pt x="17600" y="48082"/>
                      <a:pt x="17642" y="48103"/>
                      <a:pt x="17685" y="48125"/>
                    </a:cubicBezTo>
                    <a:cubicBezTo>
                      <a:pt x="17923" y="48245"/>
                      <a:pt x="18160" y="48366"/>
                      <a:pt x="18395" y="48488"/>
                    </a:cubicBezTo>
                    <a:cubicBezTo>
                      <a:pt x="18431" y="48507"/>
                      <a:pt x="18467" y="48524"/>
                      <a:pt x="18504" y="48544"/>
                    </a:cubicBezTo>
                    <a:cubicBezTo>
                      <a:pt x="18744" y="48667"/>
                      <a:pt x="18982" y="48790"/>
                      <a:pt x="19219" y="48913"/>
                    </a:cubicBezTo>
                    <a:cubicBezTo>
                      <a:pt x="19461" y="49039"/>
                      <a:pt x="19703" y="49164"/>
                      <a:pt x="19943" y="49288"/>
                    </a:cubicBezTo>
                    <a:lnTo>
                      <a:pt x="19951" y="49292"/>
                    </a:lnTo>
                    <a:cubicBezTo>
                      <a:pt x="20182" y="49412"/>
                      <a:pt x="20415" y="49531"/>
                      <a:pt x="20647" y="49649"/>
                    </a:cubicBezTo>
                    <a:cubicBezTo>
                      <a:pt x="20659" y="49656"/>
                      <a:pt x="20672" y="49662"/>
                      <a:pt x="20684" y="49669"/>
                    </a:cubicBezTo>
                    <a:cubicBezTo>
                      <a:pt x="20911" y="49784"/>
                      <a:pt x="21136" y="49899"/>
                      <a:pt x="21363" y="50010"/>
                    </a:cubicBezTo>
                    <a:cubicBezTo>
                      <a:pt x="21378" y="50019"/>
                      <a:pt x="21395" y="50027"/>
                      <a:pt x="21410" y="50035"/>
                    </a:cubicBezTo>
                    <a:cubicBezTo>
                      <a:pt x="21632" y="50144"/>
                      <a:pt x="21854" y="50253"/>
                      <a:pt x="22075" y="50357"/>
                    </a:cubicBezTo>
                    <a:cubicBezTo>
                      <a:pt x="22094" y="50368"/>
                      <a:pt x="22113" y="50377"/>
                      <a:pt x="22133" y="50386"/>
                    </a:cubicBezTo>
                    <a:cubicBezTo>
                      <a:pt x="22350" y="50490"/>
                      <a:pt x="22567" y="50591"/>
                      <a:pt x="22783" y="50690"/>
                    </a:cubicBezTo>
                    <a:lnTo>
                      <a:pt x="22849" y="50721"/>
                    </a:lnTo>
                    <a:cubicBezTo>
                      <a:pt x="23062" y="50818"/>
                      <a:pt x="23275" y="50912"/>
                      <a:pt x="23487" y="51003"/>
                    </a:cubicBezTo>
                    <a:cubicBezTo>
                      <a:pt x="23512" y="51013"/>
                      <a:pt x="23535" y="51024"/>
                      <a:pt x="23560" y="51034"/>
                    </a:cubicBezTo>
                    <a:cubicBezTo>
                      <a:pt x="23771" y="51122"/>
                      <a:pt x="23979" y="51209"/>
                      <a:pt x="24188" y="51291"/>
                    </a:cubicBezTo>
                    <a:lnTo>
                      <a:pt x="24266" y="51322"/>
                    </a:lnTo>
                    <a:cubicBezTo>
                      <a:pt x="24473" y="51404"/>
                      <a:pt x="24679" y="51481"/>
                      <a:pt x="24884" y="51553"/>
                    </a:cubicBezTo>
                    <a:cubicBezTo>
                      <a:pt x="24900" y="51558"/>
                      <a:pt x="24918" y="51565"/>
                      <a:pt x="24934" y="51571"/>
                    </a:cubicBezTo>
                    <a:cubicBezTo>
                      <a:pt x="24951" y="51577"/>
                      <a:pt x="24967" y="51582"/>
                      <a:pt x="24983" y="51587"/>
                    </a:cubicBezTo>
                    <a:cubicBezTo>
                      <a:pt x="25068" y="51618"/>
                      <a:pt x="25152" y="51645"/>
                      <a:pt x="25237" y="51674"/>
                    </a:cubicBezTo>
                    <a:cubicBezTo>
                      <a:pt x="25279" y="51688"/>
                      <a:pt x="25324" y="51702"/>
                      <a:pt x="25366" y="51716"/>
                    </a:cubicBezTo>
                    <a:cubicBezTo>
                      <a:pt x="25481" y="51754"/>
                      <a:pt x="25598" y="51789"/>
                      <a:pt x="25713" y="51824"/>
                    </a:cubicBezTo>
                    <a:cubicBezTo>
                      <a:pt x="25724" y="51828"/>
                      <a:pt x="25735" y="51830"/>
                      <a:pt x="25746" y="51835"/>
                    </a:cubicBezTo>
                    <a:cubicBezTo>
                      <a:pt x="25873" y="51872"/>
                      <a:pt x="25998" y="51907"/>
                      <a:pt x="26124" y="51940"/>
                    </a:cubicBezTo>
                    <a:cubicBezTo>
                      <a:pt x="26163" y="51951"/>
                      <a:pt x="26202" y="51960"/>
                      <a:pt x="26241" y="51970"/>
                    </a:cubicBezTo>
                    <a:cubicBezTo>
                      <a:pt x="26328" y="51992"/>
                      <a:pt x="26415" y="52015"/>
                      <a:pt x="26501" y="52036"/>
                    </a:cubicBezTo>
                    <a:cubicBezTo>
                      <a:pt x="26516" y="52039"/>
                      <a:pt x="26530" y="52043"/>
                      <a:pt x="26545" y="52047"/>
                    </a:cubicBezTo>
                    <a:cubicBezTo>
                      <a:pt x="26571" y="52054"/>
                      <a:pt x="26597" y="52058"/>
                      <a:pt x="26623" y="52064"/>
                    </a:cubicBezTo>
                    <a:cubicBezTo>
                      <a:pt x="26724" y="52088"/>
                      <a:pt x="26824" y="52109"/>
                      <a:pt x="26923" y="52129"/>
                    </a:cubicBezTo>
                    <a:cubicBezTo>
                      <a:pt x="26968" y="52138"/>
                      <a:pt x="27011" y="52147"/>
                      <a:pt x="27053" y="52155"/>
                    </a:cubicBezTo>
                    <a:cubicBezTo>
                      <a:pt x="27168" y="52177"/>
                      <a:pt x="27281" y="52197"/>
                      <a:pt x="27396" y="52214"/>
                    </a:cubicBezTo>
                    <a:cubicBezTo>
                      <a:pt x="27414" y="52218"/>
                      <a:pt x="27433" y="52221"/>
                      <a:pt x="27452" y="52224"/>
                    </a:cubicBezTo>
                    <a:cubicBezTo>
                      <a:pt x="27457" y="52224"/>
                      <a:pt x="27461" y="52224"/>
                      <a:pt x="27466" y="52225"/>
                    </a:cubicBezTo>
                    <a:cubicBezTo>
                      <a:pt x="27515" y="52233"/>
                      <a:pt x="27566" y="52239"/>
                      <a:pt x="27615" y="52246"/>
                    </a:cubicBezTo>
                    <a:cubicBezTo>
                      <a:pt x="27677" y="52254"/>
                      <a:pt x="27741" y="52262"/>
                      <a:pt x="27804" y="52270"/>
                    </a:cubicBezTo>
                    <a:cubicBezTo>
                      <a:pt x="27853" y="52277"/>
                      <a:pt x="27903" y="52281"/>
                      <a:pt x="27954" y="52286"/>
                    </a:cubicBezTo>
                    <a:cubicBezTo>
                      <a:pt x="28008" y="52292"/>
                      <a:pt x="28063" y="52299"/>
                      <a:pt x="28117" y="52303"/>
                    </a:cubicBezTo>
                    <a:cubicBezTo>
                      <a:pt x="28122" y="52304"/>
                      <a:pt x="28127" y="52304"/>
                      <a:pt x="28133" y="52304"/>
                    </a:cubicBezTo>
                    <a:cubicBezTo>
                      <a:pt x="28289" y="52317"/>
                      <a:pt x="28447" y="52324"/>
                      <a:pt x="28603" y="52329"/>
                    </a:cubicBezTo>
                    <a:cubicBezTo>
                      <a:pt x="28619" y="52329"/>
                      <a:pt x="28637" y="52332"/>
                      <a:pt x="28655" y="52332"/>
                    </a:cubicBezTo>
                    <a:cubicBezTo>
                      <a:pt x="28662" y="52332"/>
                      <a:pt x="28669" y="52332"/>
                      <a:pt x="28676" y="52332"/>
                    </a:cubicBezTo>
                    <a:cubicBezTo>
                      <a:pt x="28691" y="52332"/>
                      <a:pt x="28705" y="52332"/>
                      <a:pt x="28719" y="52332"/>
                    </a:cubicBezTo>
                    <a:cubicBezTo>
                      <a:pt x="28745" y="52332"/>
                      <a:pt x="28770" y="52332"/>
                      <a:pt x="28795" y="52332"/>
                    </a:cubicBezTo>
                    <a:cubicBezTo>
                      <a:pt x="28870" y="52332"/>
                      <a:pt x="28944" y="52331"/>
                      <a:pt x="29019" y="52329"/>
                    </a:cubicBezTo>
                    <a:cubicBezTo>
                      <a:pt x="29036" y="52329"/>
                      <a:pt x="29054" y="52329"/>
                      <a:pt x="29071" y="52329"/>
                    </a:cubicBezTo>
                    <a:cubicBezTo>
                      <a:pt x="29079" y="52329"/>
                      <a:pt x="29088" y="52329"/>
                      <a:pt x="29096" y="52329"/>
                    </a:cubicBezTo>
                    <a:cubicBezTo>
                      <a:pt x="29106" y="52329"/>
                      <a:pt x="29115" y="52328"/>
                      <a:pt x="29125" y="52328"/>
                    </a:cubicBezTo>
                    <a:cubicBezTo>
                      <a:pt x="29250" y="52322"/>
                      <a:pt x="29374" y="52316"/>
                      <a:pt x="29499" y="52304"/>
                    </a:cubicBezTo>
                    <a:lnTo>
                      <a:pt x="29502" y="52304"/>
                    </a:lnTo>
                    <a:cubicBezTo>
                      <a:pt x="29517" y="52303"/>
                      <a:pt x="29532" y="52301"/>
                      <a:pt x="29547" y="52299"/>
                    </a:cubicBezTo>
                    <a:cubicBezTo>
                      <a:pt x="29647" y="52290"/>
                      <a:pt x="29746" y="52278"/>
                      <a:pt x="29844" y="52265"/>
                    </a:cubicBezTo>
                    <a:cubicBezTo>
                      <a:pt x="29851" y="52264"/>
                      <a:pt x="29856" y="52264"/>
                      <a:pt x="29862" y="52262"/>
                    </a:cubicBezTo>
                    <a:cubicBezTo>
                      <a:pt x="29904" y="52256"/>
                      <a:pt x="29944" y="52249"/>
                      <a:pt x="29986" y="52241"/>
                    </a:cubicBezTo>
                    <a:cubicBezTo>
                      <a:pt x="30049" y="52231"/>
                      <a:pt x="30114" y="52221"/>
                      <a:pt x="30178" y="52209"/>
                    </a:cubicBezTo>
                    <a:cubicBezTo>
                      <a:pt x="30186" y="52208"/>
                      <a:pt x="30194" y="52207"/>
                      <a:pt x="30203" y="52205"/>
                    </a:cubicBezTo>
                    <a:cubicBezTo>
                      <a:pt x="30295" y="52188"/>
                      <a:pt x="30385" y="52169"/>
                      <a:pt x="30478" y="52147"/>
                    </a:cubicBezTo>
                    <a:lnTo>
                      <a:pt x="35746" y="50910"/>
                    </a:lnTo>
                    <a:lnTo>
                      <a:pt x="39924" y="49927"/>
                    </a:lnTo>
                    <a:lnTo>
                      <a:pt x="46325" y="48424"/>
                    </a:lnTo>
                    <a:cubicBezTo>
                      <a:pt x="46387" y="48409"/>
                      <a:pt x="46447" y="48393"/>
                      <a:pt x="46507" y="48378"/>
                    </a:cubicBezTo>
                    <a:cubicBezTo>
                      <a:pt x="46552" y="48366"/>
                      <a:pt x="46594" y="48353"/>
                      <a:pt x="46639" y="48340"/>
                    </a:cubicBezTo>
                    <a:cubicBezTo>
                      <a:pt x="46663" y="48333"/>
                      <a:pt x="46688" y="48327"/>
                      <a:pt x="46713" y="48320"/>
                    </a:cubicBezTo>
                    <a:cubicBezTo>
                      <a:pt x="46808" y="48291"/>
                      <a:pt x="46904" y="48260"/>
                      <a:pt x="46998" y="48227"/>
                    </a:cubicBezTo>
                    <a:cubicBezTo>
                      <a:pt x="47005" y="48224"/>
                      <a:pt x="47013" y="48222"/>
                      <a:pt x="47020" y="48219"/>
                    </a:cubicBezTo>
                    <a:cubicBezTo>
                      <a:pt x="47150" y="48172"/>
                      <a:pt x="47279" y="48124"/>
                      <a:pt x="47408" y="48069"/>
                    </a:cubicBezTo>
                    <a:cubicBezTo>
                      <a:pt x="47409" y="48067"/>
                      <a:pt x="47412" y="48067"/>
                      <a:pt x="47413" y="48066"/>
                    </a:cubicBezTo>
                    <a:cubicBezTo>
                      <a:pt x="47451" y="48050"/>
                      <a:pt x="47488" y="48030"/>
                      <a:pt x="47527" y="48013"/>
                    </a:cubicBezTo>
                    <a:cubicBezTo>
                      <a:pt x="47606" y="47978"/>
                      <a:pt x="47685" y="47943"/>
                      <a:pt x="47765" y="47904"/>
                    </a:cubicBezTo>
                    <a:cubicBezTo>
                      <a:pt x="47768" y="47902"/>
                      <a:pt x="47772" y="47900"/>
                      <a:pt x="47777" y="47899"/>
                    </a:cubicBezTo>
                    <a:cubicBezTo>
                      <a:pt x="47885" y="47845"/>
                      <a:pt x="47994" y="47787"/>
                      <a:pt x="48103" y="47726"/>
                    </a:cubicBezTo>
                    <a:cubicBezTo>
                      <a:pt x="48207" y="47668"/>
                      <a:pt x="48311" y="47606"/>
                      <a:pt x="48415" y="47541"/>
                    </a:cubicBezTo>
                    <a:cubicBezTo>
                      <a:pt x="48420" y="47537"/>
                      <a:pt x="48426" y="47533"/>
                      <a:pt x="48433" y="47529"/>
                    </a:cubicBezTo>
                    <a:cubicBezTo>
                      <a:pt x="48464" y="47508"/>
                      <a:pt x="48497" y="47486"/>
                      <a:pt x="48528" y="47465"/>
                    </a:cubicBezTo>
                    <a:cubicBezTo>
                      <a:pt x="48590" y="47424"/>
                      <a:pt x="48653" y="47385"/>
                      <a:pt x="48713" y="47342"/>
                    </a:cubicBezTo>
                    <a:cubicBezTo>
                      <a:pt x="48728" y="47332"/>
                      <a:pt x="48743" y="47320"/>
                      <a:pt x="48757" y="47310"/>
                    </a:cubicBezTo>
                    <a:lnTo>
                      <a:pt x="48874" y="47225"/>
                    </a:lnTo>
                    <a:cubicBezTo>
                      <a:pt x="48918" y="47191"/>
                      <a:pt x="48962" y="47162"/>
                      <a:pt x="49007" y="47128"/>
                    </a:cubicBezTo>
                    <a:lnTo>
                      <a:pt x="49135" y="47027"/>
                    </a:lnTo>
                    <a:cubicBezTo>
                      <a:pt x="49187" y="46986"/>
                      <a:pt x="49239" y="46944"/>
                      <a:pt x="49289" y="46901"/>
                    </a:cubicBezTo>
                    <a:cubicBezTo>
                      <a:pt x="49310" y="46884"/>
                      <a:pt x="49329" y="46866"/>
                      <a:pt x="49349" y="46849"/>
                    </a:cubicBezTo>
                    <a:cubicBezTo>
                      <a:pt x="49395" y="46810"/>
                      <a:pt x="49439" y="46771"/>
                      <a:pt x="49484" y="46732"/>
                    </a:cubicBezTo>
                    <a:cubicBezTo>
                      <a:pt x="49509" y="46709"/>
                      <a:pt x="49533" y="46688"/>
                      <a:pt x="49558" y="46666"/>
                    </a:cubicBezTo>
                    <a:cubicBezTo>
                      <a:pt x="49578" y="46648"/>
                      <a:pt x="49595" y="46630"/>
                      <a:pt x="49614" y="46613"/>
                    </a:cubicBezTo>
                    <a:cubicBezTo>
                      <a:pt x="49657" y="46571"/>
                      <a:pt x="49702" y="46529"/>
                      <a:pt x="49746" y="46485"/>
                    </a:cubicBezTo>
                    <a:cubicBezTo>
                      <a:pt x="49770" y="46463"/>
                      <a:pt x="49794" y="46441"/>
                      <a:pt x="49817" y="46417"/>
                    </a:cubicBezTo>
                    <a:cubicBezTo>
                      <a:pt x="49834" y="46400"/>
                      <a:pt x="49849" y="46382"/>
                      <a:pt x="49867" y="46365"/>
                    </a:cubicBezTo>
                    <a:cubicBezTo>
                      <a:pt x="49912" y="46319"/>
                      <a:pt x="49955" y="46275"/>
                      <a:pt x="49999" y="46228"/>
                    </a:cubicBezTo>
                    <a:cubicBezTo>
                      <a:pt x="50023" y="46203"/>
                      <a:pt x="50047" y="46178"/>
                      <a:pt x="50071" y="46153"/>
                    </a:cubicBezTo>
                    <a:cubicBezTo>
                      <a:pt x="50085" y="46140"/>
                      <a:pt x="50098" y="46122"/>
                      <a:pt x="50112" y="46107"/>
                    </a:cubicBezTo>
                    <a:cubicBezTo>
                      <a:pt x="50158" y="46057"/>
                      <a:pt x="50202" y="46006"/>
                      <a:pt x="50247" y="45954"/>
                    </a:cubicBezTo>
                    <a:cubicBezTo>
                      <a:pt x="50270" y="45927"/>
                      <a:pt x="50295" y="45901"/>
                      <a:pt x="50319" y="45873"/>
                    </a:cubicBezTo>
                    <a:cubicBezTo>
                      <a:pt x="50329" y="45862"/>
                      <a:pt x="50339" y="45849"/>
                      <a:pt x="50350" y="45836"/>
                    </a:cubicBezTo>
                    <a:cubicBezTo>
                      <a:pt x="50404" y="45771"/>
                      <a:pt x="50456" y="45705"/>
                      <a:pt x="50509" y="45638"/>
                    </a:cubicBezTo>
                    <a:cubicBezTo>
                      <a:pt x="50529" y="45613"/>
                      <a:pt x="50552" y="45588"/>
                      <a:pt x="50571" y="45562"/>
                    </a:cubicBezTo>
                    <a:cubicBezTo>
                      <a:pt x="50576" y="45555"/>
                      <a:pt x="50580" y="45549"/>
                      <a:pt x="50585" y="45543"/>
                    </a:cubicBezTo>
                    <a:cubicBezTo>
                      <a:pt x="50664" y="45439"/>
                      <a:pt x="50744" y="45333"/>
                      <a:pt x="50819" y="45227"/>
                    </a:cubicBezTo>
                    <a:cubicBezTo>
                      <a:pt x="50822" y="45224"/>
                      <a:pt x="50823" y="45222"/>
                      <a:pt x="50825" y="45219"/>
                    </a:cubicBezTo>
                    <a:cubicBezTo>
                      <a:pt x="50835" y="45207"/>
                      <a:pt x="50843" y="45193"/>
                      <a:pt x="50851" y="45181"/>
                    </a:cubicBezTo>
                    <a:cubicBezTo>
                      <a:pt x="50922" y="45081"/>
                      <a:pt x="50990" y="44979"/>
                      <a:pt x="51057" y="44877"/>
                    </a:cubicBezTo>
                    <a:cubicBezTo>
                      <a:pt x="51066" y="44861"/>
                      <a:pt x="51076" y="44847"/>
                      <a:pt x="51087" y="44832"/>
                    </a:cubicBezTo>
                    <a:cubicBezTo>
                      <a:pt x="51098" y="44814"/>
                      <a:pt x="51109" y="44796"/>
                      <a:pt x="51120" y="44777"/>
                    </a:cubicBezTo>
                    <a:cubicBezTo>
                      <a:pt x="51197" y="44655"/>
                      <a:pt x="51274" y="44531"/>
                      <a:pt x="51346" y="44404"/>
                    </a:cubicBezTo>
                    <a:cubicBezTo>
                      <a:pt x="51353" y="44396"/>
                      <a:pt x="51359" y="44387"/>
                      <a:pt x="51364" y="44376"/>
                    </a:cubicBezTo>
                    <a:cubicBezTo>
                      <a:pt x="51367" y="44372"/>
                      <a:pt x="51368" y="44368"/>
                      <a:pt x="51370" y="44365"/>
                    </a:cubicBezTo>
                    <a:cubicBezTo>
                      <a:pt x="51395" y="44321"/>
                      <a:pt x="51419" y="44278"/>
                      <a:pt x="51443" y="44233"/>
                    </a:cubicBezTo>
                    <a:cubicBezTo>
                      <a:pt x="51476" y="44176"/>
                      <a:pt x="51508" y="44119"/>
                      <a:pt x="51539" y="44061"/>
                    </a:cubicBezTo>
                    <a:cubicBezTo>
                      <a:pt x="51564" y="44014"/>
                      <a:pt x="51587" y="43967"/>
                      <a:pt x="51612" y="43921"/>
                    </a:cubicBezTo>
                    <a:cubicBezTo>
                      <a:pt x="51638" y="43872"/>
                      <a:pt x="51664" y="43821"/>
                      <a:pt x="51690" y="43770"/>
                    </a:cubicBezTo>
                    <a:cubicBezTo>
                      <a:pt x="51692" y="43765"/>
                      <a:pt x="51694" y="43761"/>
                      <a:pt x="51696" y="43755"/>
                    </a:cubicBezTo>
                    <a:cubicBezTo>
                      <a:pt x="51775" y="43599"/>
                      <a:pt x="51851" y="43439"/>
                      <a:pt x="51923" y="43278"/>
                    </a:cubicBezTo>
                    <a:cubicBezTo>
                      <a:pt x="51938" y="43246"/>
                      <a:pt x="51951" y="43215"/>
                      <a:pt x="51966" y="43182"/>
                    </a:cubicBezTo>
                    <a:cubicBezTo>
                      <a:pt x="52037" y="43024"/>
                      <a:pt x="52105" y="42863"/>
                      <a:pt x="52172" y="42700"/>
                    </a:cubicBezTo>
                    <a:cubicBezTo>
                      <a:pt x="52175" y="42690"/>
                      <a:pt x="52179" y="42683"/>
                      <a:pt x="52183" y="42674"/>
                    </a:cubicBezTo>
                    <a:cubicBezTo>
                      <a:pt x="52199" y="42633"/>
                      <a:pt x="52214" y="42595"/>
                      <a:pt x="52230" y="42554"/>
                    </a:cubicBezTo>
                    <a:cubicBezTo>
                      <a:pt x="52255" y="42492"/>
                      <a:pt x="52278" y="42429"/>
                      <a:pt x="52303" y="42364"/>
                    </a:cubicBezTo>
                    <a:cubicBezTo>
                      <a:pt x="52323" y="42312"/>
                      <a:pt x="52344" y="42258"/>
                      <a:pt x="52364" y="42204"/>
                    </a:cubicBezTo>
                    <a:cubicBezTo>
                      <a:pt x="52386" y="42141"/>
                      <a:pt x="52410" y="42078"/>
                      <a:pt x="52433" y="42015"/>
                    </a:cubicBezTo>
                    <a:cubicBezTo>
                      <a:pt x="52453" y="41960"/>
                      <a:pt x="52471" y="41906"/>
                      <a:pt x="52490" y="41851"/>
                    </a:cubicBezTo>
                    <a:cubicBezTo>
                      <a:pt x="52512" y="41787"/>
                      <a:pt x="52535" y="41723"/>
                      <a:pt x="52557" y="41659"/>
                    </a:cubicBezTo>
                    <a:cubicBezTo>
                      <a:pt x="52574" y="41604"/>
                      <a:pt x="52593" y="41549"/>
                      <a:pt x="52611" y="41493"/>
                    </a:cubicBezTo>
                    <a:cubicBezTo>
                      <a:pt x="52631" y="41429"/>
                      <a:pt x="52652" y="41365"/>
                      <a:pt x="52673" y="41299"/>
                    </a:cubicBezTo>
                    <a:cubicBezTo>
                      <a:pt x="52692" y="41243"/>
                      <a:pt x="52709" y="41188"/>
                      <a:pt x="52727" y="41132"/>
                    </a:cubicBezTo>
                    <a:cubicBezTo>
                      <a:pt x="52746" y="41067"/>
                      <a:pt x="52766" y="41002"/>
                      <a:pt x="52786" y="40936"/>
                    </a:cubicBezTo>
                    <a:cubicBezTo>
                      <a:pt x="52803" y="40879"/>
                      <a:pt x="52820" y="40823"/>
                      <a:pt x="52837" y="40766"/>
                    </a:cubicBezTo>
                    <a:cubicBezTo>
                      <a:pt x="52857" y="40701"/>
                      <a:pt x="52874" y="40635"/>
                      <a:pt x="52894" y="40569"/>
                    </a:cubicBezTo>
                    <a:cubicBezTo>
                      <a:pt x="52910" y="40512"/>
                      <a:pt x="52926" y="40454"/>
                      <a:pt x="52942" y="40397"/>
                    </a:cubicBezTo>
                    <a:lnTo>
                      <a:pt x="52997" y="40199"/>
                    </a:lnTo>
                    <a:cubicBezTo>
                      <a:pt x="53012" y="40142"/>
                      <a:pt x="53028" y="40084"/>
                      <a:pt x="53044" y="40027"/>
                    </a:cubicBezTo>
                    <a:cubicBezTo>
                      <a:pt x="53061" y="39960"/>
                      <a:pt x="53080" y="39893"/>
                      <a:pt x="53096" y="39826"/>
                    </a:cubicBezTo>
                    <a:cubicBezTo>
                      <a:pt x="53111" y="39769"/>
                      <a:pt x="53127" y="39712"/>
                      <a:pt x="53140" y="39655"/>
                    </a:cubicBezTo>
                    <a:cubicBezTo>
                      <a:pt x="53159" y="39587"/>
                      <a:pt x="53175" y="39519"/>
                      <a:pt x="53192" y="39451"/>
                    </a:cubicBezTo>
                    <a:cubicBezTo>
                      <a:pt x="53206" y="39394"/>
                      <a:pt x="53221" y="39338"/>
                      <a:pt x="53236" y="39280"/>
                    </a:cubicBezTo>
                    <a:lnTo>
                      <a:pt x="53285" y="39074"/>
                    </a:lnTo>
                    <a:cubicBezTo>
                      <a:pt x="53299" y="39017"/>
                      <a:pt x="53313" y="38962"/>
                      <a:pt x="53326" y="38905"/>
                    </a:cubicBezTo>
                    <a:cubicBezTo>
                      <a:pt x="53342" y="38833"/>
                      <a:pt x="53358" y="38762"/>
                      <a:pt x="53376" y="38693"/>
                    </a:cubicBezTo>
                    <a:cubicBezTo>
                      <a:pt x="53388" y="38637"/>
                      <a:pt x="53402" y="38583"/>
                      <a:pt x="53414" y="38527"/>
                    </a:cubicBezTo>
                    <a:cubicBezTo>
                      <a:pt x="53431" y="38453"/>
                      <a:pt x="53448" y="38380"/>
                      <a:pt x="53465" y="38306"/>
                    </a:cubicBezTo>
                    <a:cubicBezTo>
                      <a:pt x="53476" y="38253"/>
                      <a:pt x="53488" y="38201"/>
                      <a:pt x="53500" y="38148"/>
                    </a:cubicBezTo>
                    <a:cubicBezTo>
                      <a:pt x="53517" y="38072"/>
                      <a:pt x="53533" y="37996"/>
                      <a:pt x="53550" y="37921"/>
                    </a:cubicBezTo>
                    <a:cubicBezTo>
                      <a:pt x="53563" y="37870"/>
                      <a:pt x="53573" y="37820"/>
                      <a:pt x="53584" y="37769"/>
                    </a:cubicBezTo>
                    <a:cubicBezTo>
                      <a:pt x="53602" y="37690"/>
                      <a:pt x="53620" y="37610"/>
                      <a:pt x="53636" y="37531"/>
                    </a:cubicBezTo>
                    <a:cubicBezTo>
                      <a:pt x="53647" y="37484"/>
                      <a:pt x="53657" y="37437"/>
                      <a:pt x="53667" y="37389"/>
                    </a:cubicBezTo>
                    <a:cubicBezTo>
                      <a:pt x="53687" y="37298"/>
                      <a:pt x="53706" y="37209"/>
                      <a:pt x="53726" y="37117"/>
                    </a:cubicBezTo>
                    <a:cubicBezTo>
                      <a:pt x="53734" y="37083"/>
                      <a:pt x="53741" y="37047"/>
                      <a:pt x="53749" y="37010"/>
                    </a:cubicBezTo>
                    <a:cubicBezTo>
                      <a:pt x="53776" y="36884"/>
                      <a:pt x="53802" y="36759"/>
                      <a:pt x="53829" y="36633"/>
                    </a:cubicBezTo>
                    <a:cubicBezTo>
                      <a:pt x="53882" y="36385"/>
                      <a:pt x="53934" y="36139"/>
                      <a:pt x="53988" y="35894"/>
                    </a:cubicBezTo>
                    <a:cubicBezTo>
                      <a:pt x="53989" y="35885"/>
                      <a:pt x="53991" y="35877"/>
                      <a:pt x="53993" y="35868"/>
                    </a:cubicBezTo>
                    <a:cubicBezTo>
                      <a:pt x="54033" y="35678"/>
                      <a:pt x="54074" y="35492"/>
                      <a:pt x="54116" y="35305"/>
                    </a:cubicBezTo>
                    <a:lnTo>
                      <a:pt x="54342" y="35484"/>
                    </a:lnTo>
                    <a:cubicBezTo>
                      <a:pt x="54390" y="35522"/>
                      <a:pt x="54440" y="35560"/>
                      <a:pt x="54488" y="35600"/>
                    </a:cubicBezTo>
                    <a:cubicBezTo>
                      <a:pt x="54598" y="35687"/>
                      <a:pt x="54707" y="35772"/>
                      <a:pt x="54819" y="35859"/>
                    </a:cubicBezTo>
                    <a:cubicBezTo>
                      <a:pt x="54876" y="35905"/>
                      <a:pt x="54934" y="35948"/>
                      <a:pt x="54991" y="35994"/>
                    </a:cubicBezTo>
                    <a:cubicBezTo>
                      <a:pt x="55096" y="36076"/>
                      <a:pt x="55201" y="36159"/>
                      <a:pt x="55307" y="36240"/>
                    </a:cubicBezTo>
                    <a:lnTo>
                      <a:pt x="55479" y="36373"/>
                    </a:lnTo>
                    <a:cubicBezTo>
                      <a:pt x="55599" y="36466"/>
                      <a:pt x="55722" y="36560"/>
                      <a:pt x="55843" y="36653"/>
                    </a:cubicBezTo>
                    <a:cubicBezTo>
                      <a:pt x="55884" y="36683"/>
                      <a:pt x="55922" y="36714"/>
                      <a:pt x="55962" y="36744"/>
                    </a:cubicBezTo>
                    <a:cubicBezTo>
                      <a:pt x="56122" y="36865"/>
                      <a:pt x="56283" y="36986"/>
                      <a:pt x="56444" y="37106"/>
                    </a:cubicBezTo>
                    <a:cubicBezTo>
                      <a:pt x="56486" y="37137"/>
                      <a:pt x="56527" y="37167"/>
                      <a:pt x="56568" y="37197"/>
                    </a:cubicBezTo>
                    <a:cubicBezTo>
                      <a:pt x="56689" y="37286"/>
                      <a:pt x="56812" y="37376"/>
                      <a:pt x="56934" y="37465"/>
                    </a:cubicBezTo>
                    <a:cubicBezTo>
                      <a:pt x="56991" y="37506"/>
                      <a:pt x="57048" y="37547"/>
                      <a:pt x="57105" y="37588"/>
                    </a:cubicBezTo>
                    <a:cubicBezTo>
                      <a:pt x="57214" y="37667"/>
                      <a:pt x="57324" y="37745"/>
                      <a:pt x="57435" y="37823"/>
                    </a:cubicBezTo>
                    <a:cubicBezTo>
                      <a:pt x="57495" y="37867"/>
                      <a:pt x="57555" y="37908"/>
                      <a:pt x="57614" y="37950"/>
                    </a:cubicBezTo>
                    <a:cubicBezTo>
                      <a:pt x="57731" y="38030"/>
                      <a:pt x="57848" y="38111"/>
                      <a:pt x="57965" y="38189"/>
                    </a:cubicBezTo>
                    <a:cubicBezTo>
                      <a:pt x="58015" y="38225"/>
                      <a:pt x="58067" y="38259"/>
                      <a:pt x="58118" y="38294"/>
                    </a:cubicBezTo>
                    <a:cubicBezTo>
                      <a:pt x="58288" y="38407"/>
                      <a:pt x="58455" y="38518"/>
                      <a:pt x="58625" y="38627"/>
                    </a:cubicBezTo>
                    <a:cubicBezTo>
                      <a:pt x="58642" y="38637"/>
                      <a:pt x="58659" y="38647"/>
                      <a:pt x="58674" y="38658"/>
                    </a:cubicBezTo>
                    <a:cubicBezTo>
                      <a:pt x="58827" y="38755"/>
                      <a:pt x="58981" y="38851"/>
                      <a:pt x="59135" y="38946"/>
                    </a:cubicBezTo>
                    <a:cubicBezTo>
                      <a:pt x="59191" y="38980"/>
                      <a:pt x="59247" y="39014"/>
                      <a:pt x="59302" y="39047"/>
                    </a:cubicBezTo>
                    <a:cubicBezTo>
                      <a:pt x="59419" y="39119"/>
                      <a:pt x="59537" y="39187"/>
                      <a:pt x="59655" y="39256"/>
                    </a:cubicBezTo>
                    <a:cubicBezTo>
                      <a:pt x="59717" y="39292"/>
                      <a:pt x="59781" y="39328"/>
                      <a:pt x="59844" y="39364"/>
                    </a:cubicBezTo>
                    <a:cubicBezTo>
                      <a:pt x="59960" y="39430"/>
                      <a:pt x="60077" y="39494"/>
                      <a:pt x="60195" y="39559"/>
                    </a:cubicBezTo>
                    <a:cubicBezTo>
                      <a:pt x="60256" y="39591"/>
                      <a:pt x="60316" y="39623"/>
                      <a:pt x="60375" y="39655"/>
                    </a:cubicBezTo>
                    <a:cubicBezTo>
                      <a:pt x="60518" y="39731"/>
                      <a:pt x="60661" y="39804"/>
                      <a:pt x="60804" y="39875"/>
                    </a:cubicBezTo>
                    <a:cubicBezTo>
                      <a:pt x="60837" y="39892"/>
                      <a:pt x="60871" y="39910"/>
                      <a:pt x="60906" y="39927"/>
                    </a:cubicBezTo>
                    <a:cubicBezTo>
                      <a:pt x="61082" y="40013"/>
                      <a:pt x="61261" y="40096"/>
                      <a:pt x="61439" y="40177"/>
                    </a:cubicBezTo>
                    <a:cubicBezTo>
                      <a:pt x="61487" y="40199"/>
                      <a:pt x="61537" y="40219"/>
                      <a:pt x="61586" y="40241"/>
                    </a:cubicBezTo>
                    <a:cubicBezTo>
                      <a:pt x="61717" y="40299"/>
                      <a:pt x="61849" y="40355"/>
                      <a:pt x="61982" y="40410"/>
                    </a:cubicBezTo>
                    <a:cubicBezTo>
                      <a:pt x="62045" y="40436"/>
                      <a:pt x="62109" y="40462"/>
                      <a:pt x="62174" y="40486"/>
                    </a:cubicBezTo>
                    <a:cubicBezTo>
                      <a:pt x="62295" y="40532"/>
                      <a:pt x="62417" y="40579"/>
                      <a:pt x="62538" y="40624"/>
                    </a:cubicBezTo>
                    <a:cubicBezTo>
                      <a:pt x="62578" y="40638"/>
                      <a:pt x="62616" y="40654"/>
                      <a:pt x="62656" y="40667"/>
                    </a:cubicBezTo>
                    <a:cubicBezTo>
                      <a:pt x="62680" y="40676"/>
                      <a:pt x="62705" y="40683"/>
                      <a:pt x="62728" y="40691"/>
                    </a:cubicBezTo>
                    <a:cubicBezTo>
                      <a:pt x="62929" y="40760"/>
                      <a:pt x="63130" y="40827"/>
                      <a:pt x="63333" y="40887"/>
                    </a:cubicBezTo>
                    <a:cubicBezTo>
                      <a:pt x="63337" y="40887"/>
                      <a:pt x="63339" y="40888"/>
                      <a:pt x="63343" y="40889"/>
                    </a:cubicBezTo>
                    <a:cubicBezTo>
                      <a:pt x="63548" y="40951"/>
                      <a:pt x="63754" y="41004"/>
                      <a:pt x="63962" y="41054"/>
                    </a:cubicBezTo>
                    <a:cubicBezTo>
                      <a:pt x="63987" y="41060"/>
                      <a:pt x="64011" y="41067"/>
                      <a:pt x="64036" y="41074"/>
                    </a:cubicBezTo>
                    <a:cubicBezTo>
                      <a:pt x="64091" y="41087"/>
                      <a:pt x="64147" y="41097"/>
                      <a:pt x="64203" y="41111"/>
                    </a:cubicBezTo>
                    <a:cubicBezTo>
                      <a:pt x="64277" y="41127"/>
                      <a:pt x="64350" y="41144"/>
                      <a:pt x="64424" y="41158"/>
                    </a:cubicBezTo>
                    <a:cubicBezTo>
                      <a:pt x="64516" y="41178"/>
                      <a:pt x="64608" y="41194"/>
                      <a:pt x="64701" y="41210"/>
                    </a:cubicBezTo>
                    <a:cubicBezTo>
                      <a:pt x="64773" y="41223"/>
                      <a:pt x="64846" y="41236"/>
                      <a:pt x="64919" y="41248"/>
                    </a:cubicBezTo>
                    <a:cubicBezTo>
                      <a:pt x="64942" y="41251"/>
                      <a:pt x="64965" y="41256"/>
                      <a:pt x="64988" y="41259"/>
                    </a:cubicBezTo>
                    <a:cubicBezTo>
                      <a:pt x="65114" y="41278"/>
                      <a:pt x="65239" y="41295"/>
                      <a:pt x="65367" y="41310"/>
                    </a:cubicBezTo>
                    <a:cubicBezTo>
                      <a:pt x="65370" y="41311"/>
                      <a:pt x="65372" y="41311"/>
                      <a:pt x="65375" y="41311"/>
                    </a:cubicBezTo>
                    <a:cubicBezTo>
                      <a:pt x="65498" y="41325"/>
                      <a:pt x="65621" y="41339"/>
                      <a:pt x="65746" y="41349"/>
                    </a:cubicBezTo>
                    <a:cubicBezTo>
                      <a:pt x="65766" y="41350"/>
                      <a:pt x="65786" y="41350"/>
                      <a:pt x="65806" y="41351"/>
                    </a:cubicBezTo>
                    <a:cubicBezTo>
                      <a:pt x="66004" y="41367"/>
                      <a:pt x="66206" y="41378"/>
                      <a:pt x="66406" y="41382"/>
                    </a:cubicBezTo>
                    <a:lnTo>
                      <a:pt x="66413" y="41382"/>
                    </a:lnTo>
                    <a:cubicBezTo>
                      <a:pt x="66485" y="41384"/>
                      <a:pt x="66557" y="41385"/>
                      <a:pt x="66630" y="41385"/>
                    </a:cubicBezTo>
                    <a:cubicBezTo>
                      <a:pt x="66750" y="41385"/>
                      <a:pt x="66870" y="41383"/>
                      <a:pt x="66991" y="41378"/>
                    </a:cubicBezTo>
                    <a:lnTo>
                      <a:pt x="67029" y="41378"/>
                    </a:lnTo>
                    <a:cubicBezTo>
                      <a:pt x="67093" y="41377"/>
                      <a:pt x="67158" y="41371"/>
                      <a:pt x="67221" y="41367"/>
                    </a:cubicBezTo>
                    <a:cubicBezTo>
                      <a:pt x="67327" y="41362"/>
                      <a:pt x="67432" y="41357"/>
                      <a:pt x="67538" y="41347"/>
                    </a:cubicBezTo>
                    <a:cubicBezTo>
                      <a:pt x="67556" y="41345"/>
                      <a:pt x="67575" y="41345"/>
                      <a:pt x="67594" y="41344"/>
                    </a:cubicBezTo>
                    <a:cubicBezTo>
                      <a:pt x="67663" y="41337"/>
                      <a:pt x="67733" y="41326"/>
                      <a:pt x="67802" y="41319"/>
                    </a:cubicBezTo>
                    <a:cubicBezTo>
                      <a:pt x="67895" y="41309"/>
                      <a:pt x="67987" y="41299"/>
                      <a:pt x="68081" y="41287"/>
                    </a:cubicBezTo>
                    <a:cubicBezTo>
                      <a:pt x="68099" y="41284"/>
                      <a:pt x="68120" y="41283"/>
                      <a:pt x="68140" y="41280"/>
                    </a:cubicBezTo>
                    <a:cubicBezTo>
                      <a:pt x="68215" y="41269"/>
                      <a:pt x="68292" y="41256"/>
                      <a:pt x="68367" y="41242"/>
                    </a:cubicBezTo>
                    <a:cubicBezTo>
                      <a:pt x="68451" y="41230"/>
                      <a:pt x="68534" y="41216"/>
                      <a:pt x="68618" y="41201"/>
                    </a:cubicBezTo>
                    <a:cubicBezTo>
                      <a:pt x="68637" y="41197"/>
                      <a:pt x="68656" y="41196"/>
                      <a:pt x="68673" y="41191"/>
                    </a:cubicBezTo>
                    <a:cubicBezTo>
                      <a:pt x="68821" y="41163"/>
                      <a:pt x="68970" y="41131"/>
                      <a:pt x="69121" y="41096"/>
                    </a:cubicBezTo>
                    <a:cubicBezTo>
                      <a:pt x="70876" y="40683"/>
                      <a:pt x="72633" y="40271"/>
                      <a:pt x="74389" y="39858"/>
                    </a:cubicBezTo>
                    <a:lnTo>
                      <a:pt x="77516" y="39124"/>
                    </a:lnTo>
                    <a:lnTo>
                      <a:pt x="84969" y="37372"/>
                    </a:lnTo>
                    <a:cubicBezTo>
                      <a:pt x="85068" y="37349"/>
                      <a:pt x="85168" y="37324"/>
                      <a:pt x="85266" y="37298"/>
                    </a:cubicBezTo>
                    <a:cubicBezTo>
                      <a:pt x="85283" y="37294"/>
                      <a:pt x="85300" y="37287"/>
                      <a:pt x="85317" y="37283"/>
                    </a:cubicBezTo>
                    <a:cubicBezTo>
                      <a:pt x="85406" y="37259"/>
                      <a:pt x="85497" y="37233"/>
                      <a:pt x="85588" y="37205"/>
                    </a:cubicBezTo>
                    <a:cubicBezTo>
                      <a:pt x="85641" y="37190"/>
                      <a:pt x="85694" y="37176"/>
                      <a:pt x="85748" y="37159"/>
                    </a:cubicBezTo>
                    <a:cubicBezTo>
                      <a:pt x="85855" y="37126"/>
                      <a:pt x="85963" y="37089"/>
                      <a:pt x="86072" y="37053"/>
                    </a:cubicBezTo>
                    <a:cubicBezTo>
                      <a:pt x="86106" y="37042"/>
                      <a:pt x="86138" y="37032"/>
                      <a:pt x="86171" y="37021"/>
                    </a:cubicBezTo>
                    <a:lnTo>
                      <a:pt x="86184" y="37017"/>
                    </a:lnTo>
                    <a:cubicBezTo>
                      <a:pt x="86325" y="36967"/>
                      <a:pt x="86467" y="36914"/>
                      <a:pt x="86611" y="36858"/>
                    </a:cubicBezTo>
                    <a:cubicBezTo>
                      <a:pt x="86684" y="36830"/>
                      <a:pt x="86758" y="36799"/>
                      <a:pt x="86833" y="36767"/>
                    </a:cubicBezTo>
                    <a:cubicBezTo>
                      <a:pt x="86860" y="36756"/>
                      <a:pt x="86887" y="36741"/>
                      <a:pt x="86914" y="36730"/>
                    </a:cubicBezTo>
                    <a:cubicBezTo>
                      <a:pt x="87005" y="36690"/>
                      <a:pt x="87097" y="36647"/>
                      <a:pt x="87189" y="36602"/>
                    </a:cubicBezTo>
                    <a:cubicBezTo>
                      <a:pt x="87227" y="36585"/>
                      <a:pt x="87265" y="36570"/>
                      <a:pt x="87302" y="36550"/>
                    </a:cubicBezTo>
                    <a:cubicBezTo>
                      <a:pt x="87321" y="36541"/>
                      <a:pt x="87339" y="36530"/>
                      <a:pt x="87358" y="36520"/>
                    </a:cubicBezTo>
                    <a:cubicBezTo>
                      <a:pt x="87473" y="36462"/>
                      <a:pt x="87588" y="36400"/>
                      <a:pt x="87705" y="36337"/>
                    </a:cubicBezTo>
                    <a:cubicBezTo>
                      <a:pt x="87737" y="36320"/>
                      <a:pt x="87768" y="36304"/>
                      <a:pt x="87800" y="36286"/>
                    </a:cubicBezTo>
                    <a:lnTo>
                      <a:pt x="87820" y="36274"/>
                    </a:lnTo>
                    <a:cubicBezTo>
                      <a:pt x="87982" y="36182"/>
                      <a:pt x="88147" y="36083"/>
                      <a:pt x="88312" y="35980"/>
                    </a:cubicBezTo>
                    <a:cubicBezTo>
                      <a:pt x="88322" y="35973"/>
                      <a:pt x="88333" y="35968"/>
                      <a:pt x="88343" y="35962"/>
                    </a:cubicBezTo>
                    <a:cubicBezTo>
                      <a:pt x="88453" y="35891"/>
                      <a:pt x="88564" y="35819"/>
                      <a:pt x="88676" y="35744"/>
                    </a:cubicBezTo>
                    <a:cubicBezTo>
                      <a:pt x="88701" y="35726"/>
                      <a:pt x="88727" y="35709"/>
                      <a:pt x="88753" y="35692"/>
                    </a:cubicBezTo>
                    <a:cubicBezTo>
                      <a:pt x="88818" y="35647"/>
                      <a:pt x="88885" y="35604"/>
                      <a:pt x="88951" y="35557"/>
                    </a:cubicBezTo>
                    <a:cubicBezTo>
                      <a:pt x="88988" y="35532"/>
                      <a:pt x="89024" y="35505"/>
                      <a:pt x="89060" y="35479"/>
                    </a:cubicBezTo>
                    <a:cubicBezTo>
                      <a:pt x="89107" y="35445"/>
                      <a:pt x="89155" y="35412"/>
                      <a:pt x="89202" y="35377"/>
                    </a:cubicBezTo>
                    <a:cubicBezTo>
                      <a:pt x="89295" y="35310"/>
                      <a:pt x="89388" y="35240"/>
                      <a:pt x="89483" y="35170"/>
                    </a:cubicBezTo>
                    <a:cubicBezTo>
                      <a:pt x="89526" y="35138"/>
                      <a:pt x="89568" y="35107"/>
                      <a:pt x="89611" y="35074"/>
                    </a:cubicBezTo>
                    <a:cubicBezTo>
                      <a:pt x="89627" y="35062"/>
                      <a:pt x="89643" y="35050"/>
                      <a:pt x="89659" y="35038"/>
                    </a:cubicBezTo>
                    <a:cubicBezTo>
                      <a:pt x="89778" y="34947"/>
                      <a:pt x="89898" y="34853"/>
                      <a:pt x="90017" y="34758"/>
                    </a:cubicBezTo>
                    <a:cubicBezTo>
                      <a:pt x="90184" y="34625"/>
                      <a:pt x="90352" y="34488"/>
                      <a:pt x="90520" y="34346"/>
                    </a:cubicBezTo>
                    <a:lnTo>
                      <a:pt x="90525" y="34340"/>
                    </a:lnTo>
                    <a:cubicBezTo>
                      <a:pt x="90701" y="34193"/>
                      <a:pt x="90879" y="34039"/>
                      <a:pt x="91059" y="33883"/>
                    </a:cubicBezTo>
                    <a:cubicBezTo>
                      <a:pt x="91104" y="33842"/>
                      <a:pt x="91151" y="33800"/>
                      <a:pt x="91196" y="33759"/>
                    </a:cubicBezTo>
                    <a:cubicBezTo>
                      <a:pt x="91330" y="33640"/>
                      <a:pt x="91463" y="33520"/>
                      <a:pt x="91599" y="33398"/>
                    </a:cubicBezTo>
                    <a:cubicBezTo>
                      <a:pt x="91605" y="33393"/>
                      <a:pt x="91610" y="33388"/>
                      <a:pt x="91616" y="33382"/>
                    </a:cubicBezTo>
                    <a:cubicBezTo>
                      <a:pt x="91767" y="33244"/>
                      <a:pt x="91919" y="33103"/>
                      <a:pt x="92072" y="32959"/>
                    </a:cubicBezTo>
                    <a:cubicBezTo>
                      <a:pt x="92114" y="32918"/>
                      <a:pt x="92158" y="32877"/>
                      <a:pt x="92200" y="32837"/>
                    </a:cubicBezTo>
                    <a:cubicBezTo>
                      <a:pt x="92326" y="32718"/>
                      <a:pt x="92452" y="32597"/>
                      <a:pt x="92579" y="32474"/>
                    </a:cubicBezTo>
                    <a:lnTo>
                      <a:pt x="92708" y="32349"/>
                    </a:lnTo>
                    <a:cubicBezTo>
                      <a:pt x="92864" y="32197"/>
                      <a:pt x="93019" y="32044"/>
                      <a:pt x="93177" y="31888"/>
                    </a:cubicBezTo>
                    <a:lnTo>
                      <a:pt x="93192" y="31873"/>
                    </a:lnTo>
                    <a:cubicBezTo>
                      <a:pt x="93409" y="31659"/>
                      <a:pt x="93627" y="31438"/>
                      <a:pt x="93846" y="31214"/>
                    </a:cubicBezTo>
                    <a:cubicBezTo>
                      <a:pt x="93910" y="31147"/>
                      <a:pt x="93975" y="31081"/>
                      <a:pt x="94039" y="31016"/>
                    </a:cubicBezTo>
                    <a:cubicBezTo>
                      <a:pt x="94200" y="30851"/>
                      <a:pt x="94361" y="30684"/>
                      <a:pt x="94523" y="30514"/>
                    </a:cubicBezTo>
                    <a:cubicBezTo>
                      <a:pt x="94597" y="30436"/>
                      <a:pt x="94672" y="30359"/>
                      <a:pt x="94746" y="30281"/>
                    </a:cubicBezTo>
                    <a:cubicBezTo>
                      <a:pt x="94914" y="30105"/>
                      <a:pt x="95081" y="29928"/>
                      <a:pt x="95249" y="29749"/>
                    </a:cubicBezTo>
                    <a:lnTo>
                      <a:pt x="95429" y="29558"/>
                    </a:lnTo>
                    <a:cubicBezTo>
                      <a:pt x="95654" y="29316"/>
                      <a:pt x="95882" y="29072"/>
                      <a:pt x="96113" y="28823"/>
                    </a:cubicBezTo>
                    <a:cubicBezTo>
                      <a:pt x="96120" y="28815"/>
                      <a:pt x="96126" y="28807"/>
                      <a:pt x="96135" y="28799"/>
                    </a:cubicBezTo>
                    <a:cubicBezTo>
                      <a:pt x="96178" y="28751"/>
                      <a:pt x="96224" y="28701"/>
                      <a:pt x="96270" y="28652"/>
                    </a:cubicBezTo>
                    <a:cubicBezTo>
                      <a:pt x="96442" y="28465"/>
                      <a:pt x="96616" y="28276"/>
                      <a:pt x="96791" y="28085"/>
                    </a:cubicBezTo>
                    <a:lnTo>
                      <a:pt x="97037" y="27816"/>
                    </a:lnTo>
                    <a:cubicBezTo>
                      <a:pt x="97187" y="27652"/>
                      <a:pt x="97339" y="27484"/>
                      <a:pt x="97491" y="27317"/>
                    </a:cubicBezTo>
                    <a:cubicBezTo>
                      <a:pt x="97576" y="27224"/>
                      <a:pt x="97662" y="27130"/>
                      <a:pt x="97748" y="27036"/>
                    </a:cubicBezTo>
                    <a:cubicBezTo>
                      <a:pt x="97909" y="26859"/>
                      <a:pt x="98071" y="26680"/>
                      <a:pt x="98232" y="26501"/>
                    </a:cubicBezTo>
                    <a:cubicBezTo>
                      <a:pt x="98305" y="26420"/>
                      <a:pt x="98378" y="26341"/>
                      <a:pt x="98450" y="26261"/>
                    </a:cubicBezTo>
                    <a:cubicBezTo>
                      <a:pt x="98677" y="26010"/>
                      <a:pt x="98903" y="25759"/>
                      <a:pt x="99133" y="25506"/>
                    </a:cubicBezTo>
                    <a:cubicBezTo>
                      <a:pt x="99412" y="25198"/>
                      <a:pt x="99692" y="24887"/>
                      <a:pt x="99976" y="24575"/>
                    </a:cubicBezTo>
                    <a:cubicBezTo>
                      <a:pt x="100055" y="24487"/>
                      <a:pt x="100136" y="24398"/>
                      <a:pt x="100216" y="24310"/>
                    </a:cubicBezTo>
                    <a:cubicBezTo>
                      <a:pt x="100423" y="24082"/>
                      <a:pt x="100629" y="23854"/>
                      <a:pt x="100838" y="23625"/>
                    </a:cubicBezTo>
                    <a:cubicBezTo>
                      <a:pt x="100942" y="23509"/>
                      <a:pt x="101049" y="23393"/>
                      <a:pt x="101154" y="23278"/>
                    </a:cubicBezTo>
                    <a:cubicBezTo>
                      <a:pt x="101340" y="23073"/>
                      <a:pt x="101526" y="22868"/>
                      <a:pt x="101715" y="22661"/>
                    </a:cubicBezTo>
                    <a:cubicBezTo>
                      <a:pt x="101835" y="22531"/>
                      <a:pt x="101959" y="22398"/>
                      <a:pt x="102079" y="22266"/>
                    </a:cubicBezTo>
                    <a:cubicBezTo>
                      <a:pt x="102255" y="22074"/>
                      <a:pt x="102430" y="21883"/>
                      <a:pt x="102608" y="21691"/>
                    </a:cubicBezTo>
                    <a:cubicBezTo>
                      <a:pt x="102663" y="21632"/>
                      <a:pt x="102718" y="21572"/>
                      <a:pt x="102773" y="21513"/>
                    </a:cubicBezTo>
                    <a:cubicBezTo>
                      <a:pt x="103060" y="21203"/>
                      <a:pt x="103350" y="20892"/>
                      <a:pt x="103642" y="20580"/>
                    </a:cubicBezTo>
                    <a:cubicBezTo>
                      <a:pt x="103756" y="20459"/>
                      <a:pt x="103872" y="20336"/>
                      <a:pt x="103986" y="20215"/>
                    </a:cubicBezTo>
                    <a:cubicBezTo>
                      <a:pt x="104228" y="19957"/>
                      <a:pt x="104472" y="19699"/>
                      <a:pt x="104718" y="19442"/>
                    </a:cubicBezTo>
                    <a:cubicBezTo>
                      <a:pt x="104841" y="19313"/>
                      <a:pt x="104965" y="19183"/>
                      <a:pt x="105090" y="19053"/>
                    </a:cubicBezTo>
                    <a:cubicBezTo>
                      <a:pt x="105351" y="18782"/>
                      <a:pt x="105614" y="18509"/>
                      <a:pt x="105879" y="18238"/>
                    </a:cubicBezTo>
                    <a:cubicBezTo>
                      <a:pt x="105982" y="18131"/>
                      <a:pt x="106085" y="18025"/>
                      <a:pt x="106190" y="17918"/>
                    </a:cubicBezTo>
                    <a:cubicBezTo>
                      <a:pt x="106556" y="17545"/>
                      <a:pt x="106925" y="17171"/>
                      <a:pt x="107299" y="16801"/>
                    </a:cubicBezTo>
                    <a:cubicBezTo>
                      <a:pt x="107593" y="16507"/>
                      <a:pt x="107890" y="16215"/>
                      <a:pt x="108188" y="15925"/>
                    </a:cubicBezTo>
                    <a:cubicBezTo>
                      <a:pt x="108268" y="15847"/>
                      <a:pt x="108349" y="15769"/>
                      <a:pt x="108430" y="15691"/>
                    </a:cubicBezTo>
                    <a:cubicBezTo>
                      <a:pt x="108654" y="15473"/>
                      <a:pt x="108881" y="15256"/>
                      <a:pt x="109109" y="15040"/>
                    </a:cubicBezTo>
                    <a:cubicBezTo>
                      <a:pt x="109213" y="14939"/>
                      <a:pt x="109319" y="14841"/>
                      <a:pt x="109424" y="14741"/>
                    </a:cubicBezTo>
                    <a:cubicBezTo>
                      <a:pt x="109639" y="14538"/>
                      <a:pt x="109856" y="14335"/>
                      <a:pt x="110074" y="14134"/>
                    </a:cubicBezTo>
                    <a:lnTo>
                      <a:pt x="110378" y="13854"/>
                    </a:lnTo>
                    <a:cubicBezTo>
                      <a:pt x="110672" y="13584"/>
                      <a:pt x="110968" y="13315"/>
                      <a:pt x="111266" y="13048"/>
                    </a:cubicBezTo>
                    <a:cubicBezTo>
                      <a:pt x="111318" y="13001"/>
                      <a:pt x="111372" y="12955"/>
                      <a:pt x="111425" y="12908"/>
                    </a:cubicBezTo>
                    <a:cubicBezTo>
                      <a:pt x="111704" y="12660"/>
                      <a:pt x="111985" y="12414"/>
                      <a:pt x="112268" y="12168"/>
                    </a:cubicBezTo>
                    <a:cubicBezTo>
                      <a:pt x="112320" y="12123"/>
                      <a:pt x="112374" y="12077"/>
                      <a:pt x="112427" y="12031"/>
                    </a:cubicBezTo>
                    <a:cubicBezTo>
                      <a:pt x="112738" y="11763"/>
                      <a:pt x="113052" y="11497"/>
                      <a:pt x="113368" y="11234"/>
                    </a:cubicBezTo>
                    <a:lnTo>
                      <a:pt x="113571" y="11067"/>
                    </a:lnTo>
                    <a:cubicBezTo>
                      <a:pt x="113896" y="10797"/>
                      <a:pt x="114223" y="10530"/>
                      <a:pt x="114555" y="10265"/>
                    </a:cubicBezTo>
                    <a:cubicBezTo>
                      <a:pt x="114892" y="9996"/>
                      <a:pt x="115231" y="9731"/>
                      <a:pt x="115574" y="9467"/>
                    </a:cubicBezTo>
                    <a:cubicBezTo>
                      <a:pt x="115586" y="9458"/>
                      <a:pt x="115597" y="9450"/>
                      <a:pt x="115608" y="9441"/>
                    </a:cubicBezTo>
                    <a:cubicBezTo>
                      <a:pt x="115955" y="9176"/>
                      <a:pt x="116304" y="8914"/>
                      <a:pt x="116656" y="8656"/>
                    </a:cubicBezTo>
                    <a:cubicBezTo>
                      <a:pt x="116687" y="8632"/>
                      <a:pt x="116717" y="8611"/>
                      <a:pt x="116748" y="8589"/>
                    </a:cubicBezTo>
                    <a:cubicBezTo>
                      <a:pt x="117082" y="8345"/>
                      <a:pt x="117420" y="8102"/>
                      <a:pt x="117760" y="7864"/>
                    </a:cubicBezTo>
                    <a:cubicBezTo>
                      <a:pt x="117802" y="7836"/>
                      <a:pt x="117841" y="7807"/>
                      <a:pt x="117883" y="7779"/>
                    </a:cubicBezTo>
                    <a:cubicBezTo>
                      <a:pt x="118192" y="7563"/>
                      <a:pt x="118503" y="7351"/>
                      <a:pt x="118816" y="7143"/>
                    </a:cubicBezTo>
                    <a:cubicBezTo>
                      <a:pt x="118858" y="7113"/>
                      <a:pt x="118903" y="7085"/>
                      <a:pt x="118945" y="7056"/>
                    </a:cubicBezTo>
                    <a:cubicBezTo>
                      <a:pt x="119260" y="6848"/>
                      <a:pt x="119575" y="6643"/>
                      <a:pt x="119893" y="6442"/>
                    </a:cubicBezTo>
                    <a:lnTo>
                      <a:pt x="120029" y="6357"/>
                    </a:lnTo>
                    <a:cubicBezTo>
                      <a:pt x="120330" y="6168"/>
                      <a:pt x="120633" y="5981"/>
                      <a:pt x="120939" y="5799"/>
                    </a:cubicBezTo>
                    <a:lnTo>
                      <a:pt x="121075" y="5717"/>
                    </a:lnTo>
                    <a:cubicBezTo>
                      <a:pt x="121383" y="5534"/>
                      <a:pt x="121691" y="5353"/>
                      <a:pt x="122003" y="5177"/>
                    </a:cubicBezTo>
                    <a:cubicBezTo>
                      <a:pt x="122047" y="5153"/>
                      <a:pt x="122090" y="5128"/>
                      <a:pt x="122133" y="5103"/>
                    </a:cubicBezTo>
                    <a:cubicBezTo>
                      <a:pt x="122444" y="4930"/>
                      <a:pt x="122755" y="4758"/>
                      <a:pt x="123070" y="4590"/>
                    </a:cubicBezTo>
                    <a:cubicBezTo>
                      <a:pt x="123106" y="4572"/>
                      <a:pt x="123140" y="4553"/>
                      <a:pt x="123177" y="4533"/>
                    </a:cubicBezTo>
                    <a:cubicBezTo>
                      <a:pt x="123501" y="4362"/>
                      <a:pt x="123827" y="4195"/>
                      <a:pt x="124155" y="4032"/>
                    </a:cubicBezTo>
                    <a:cubicBezTo>
                      <a:pt x="124275" y="3972"/>
                      <a:pt x="124394" y="3914"/>
                      <a:pt x="124514" y="3856"/>
                    </a:cubicBezTo>
                    <a:cubicBezTo>
                      <a:pt x="124552" y="3838"/>
                      <a:pt x="124590" y="3819"/>
                      <a:pt x="124629" y="3800"/>
                    </a:cubicBezTo>
                    <a:cubicBezTo>
                      <a:pt x="124711" y="3800"/>
                      <a:pt x="124791" y="3800"/>
                      <a:pt x="124872" y="3801"/>
                    </a:cubicBezTo>
                    <a:cubicBezTo>
                      <a:pt x="125013" y="3804"/>
                      <a:pt x="125154" y="3805"/>
                      <a:pt x="125296" y="3810"/>
                    </a:cubicBezTo>
                    <a:cubicBezTo>
                      <a:pt x="125502" y="3815"/>
                      <a:pt x="125708" y="3822"/>
                      <a:pt x="125916" y="3831"/>
                    </a:cubicBezTo>
                    <a:cubicBezTo>
                      <a:pt x="126045" y="3837"/>
                      <a:pt x="126171" y="3842"/>
                      <a:pt x="126300" y="3848"/>
                    </a:cubicBezTo>
                    <a:cubicBezTo>
                      <a:pt x="126531" y="3860"/>
                      <a:pt x="126763" y="3877"/>
                      <a:pt x="126995" y="3894"/>
                    </a:cubicBezTo>
                    <a:cubicBezTo>
                      <a:pt x="127108" y="3902"/>
                      <a:pt x="127219" y="3908"/>
                      <a:pt x="127331" y="3918"/>
                    </a:cubicBezTo>
                    <a:cubicBezTo>
                      <a:pt x="127377" y="3921"/>
                      <a:pt x="127425" y="3926"/>
                      <a:pt x="127472" y="3930"/>
                    </a:cubicBezTo>
                    <a:cubicBezTo>
                      <a:pt x="127717" y="3952"/>
                      <a:pt x="127962" y="3976"/>
                      <a:pt x="128209" y="4003"/>
                    </a:cubicBezTo>
                    <a:cubicBezTo>
                      <a:pt x="128267" y="4008"/>
                      <a:pt x="128324" y="4014"/>
                      <a:pt x="128382" y="4021"/>
                    </a:cubicBezTo>
                    <a:cubicBezTo>
                      <a:pt x="128660" y="4053"/>
                      <a:pt x="128939" y="4087"/>
                      <a:pt x="129218" y="4125"/>
                    </a:cubicBezTo>
                    <a:cubicBezTo>
                      <a:pt x="129275" y="4132"/>
                      <a:pt x="129333" y="4142"/>
                      <a:pt x="129392" y="4149"/>
                    </a:cubicBezTo>
                    <a:cubicBezTo>
                      <a:pt x="129619" y="4182"/>
                      <a:pt x="129846" y="4217"/>
                      <a:pt x="130074" y="4253"/>
                    </a:cubicBezTo>
                    <a:lnTo>
                      <a:pt x="130339" y="4296"/>
                    </a:lnTo>
                    <a:cubicBezTo>
                      <a:pt x="130633" y="4345"/>
                      <a:pt x="130925" y="4397"/>
                      <a:pt x="131221" y="4454"/>
                    </a:cubicBezTo>
                    <a:lnTo>
                      <a:pt x="147070" y="731"/>
                    </a:lnTo>
                    <a:cubicBezTo>
                      <a:pt x="146744" y="663"/>
                      <a:pt x="146418" y="601"/>
                      <a:pt x="146095" y="544"/>
                    </a:cubicBezTo>
                    <a:cubicBezTo>
                      <a:pt x="145987" y="524"/>
                      <a:pt x="145882" y="509"/>
                      <a:pt x="145774" y="490"/>
                    </a:cubicBezTo>
                    <a:cubicBezTo>
                      <a:pt x="145567" y="456"/>
                      <a:pt x="145360" y="420"/>
                      <a:pt x="145156" y="389"/>
                    </a:cubicBezTo>
                    <a:cubicBezTo>
                      <a:pt x="145146" y="386"/>
                      <a:pt x="145134" y="385"/>
                      <a:pt x="145122" y="384"/>
                    </a:cubicBezTo>
                    <a:lnTo>
                      <a:pt x="145041" y="373"/>
                    </a:lnTo>
                    <a:cubicBezTo>
                      <a:pt x="144772" y="332"/>
                      <a:pt x="144503" y="297"/>
                      <a:pt x="144236" y="264"/>
                    </a:cubicBezTo>
                    <a:cubicBezTo>
                      <a:pt x="144180" y="256"/>
                      <a:pt x="144124" y="249"/>
                      <a:pt x="144070" y="243"/>
                    </a:cubicBezTo>
                    <a:cubicBezTo>
                      <a:pt x="143791" y="209"/>
                      <a:pt x="143514" y="179"/>
                      <a:pt x="143236" y="153"/>
                    </a:cubicBezTo>
                    <a:lnTo>
                      <a:pt x="143068" y="137"/>
                    </a:lnTo>
                    <a:cubicBezTo>
                      <a:pt x="142969" y="129"/>
                      <a:pt x="142867" y="118"/>
                      <a:pt x="142766" y="110"/>
                    </a:cubicBezTo>
                    <a:cubicBezTo>
                      <a:pt x="142684" y="104"/>
                      <a:pt x="142603" y="101"/>
                      <a:pt x="142522" y="94"/>
                    </a:cubicBezTo>
                    <a:cubicBezTo>
                      <a:pt x="142327" y="80"/>
                      <a:pt x="142133" y="67"/>
                      <a:pt x="141939" y="56"/>
                    </a:cubicBezTo>
                    <a:cubicBezTo>
                      <a:pt x="141797" y="48"/>
                      <a:pt x="141656" y="41"/>
                      <a:pt x="141513" y="33"/>
                    </a:cubicBezTo>
                    <a:cubicBezTo>
                      <a:pt x="141319" y="25"/>
                      <a:pt x="141126" y="18"/>
                      <a:pt x="140932" y="12"/>
                    </a:cubicBezTo>
                    <a:cubicBezTo>
                      <a:pt x="140846" y="10"/>
                      <a:pt x="140759" y="5"/>
                      <a:pt x="140672" y="4"/>
                    </a:cubicBezTo>
                    <a:cubicBezTo>
                      <a:pt x="140645" y="3"/>
                      <a:pt x="140617" y="3"/>
                      <a:pt x="140590" y="3"/>
                    </a:cubicBezTo>
                    <a:cubicBezTo>
                      <a:pt x="140563" y="3"/>
                      <a:pt x="140536" y="3"/>
                      <a:pt x="140509" y="2"/>
                    </a:cubicBezTo>
                    <a:cubicBezTo>
                      <a:pt x="140345" y="0"/>
                      <a:pt x="140180" y="0"/>
                      <a:pt x="1400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-3135272" y="1478650"/>
                <a:ext cx="2072478" cy="575953"/>
              </a:xfrm>
              <a:custGeom>
                <a:rect b="b" l="l" r="r" t="t"/>
                <a:pathLst>
                  <a:path extrusionOk="0" h="8836" w="31795">
                    <a:moveTo>
                      <a:pt x="5" y="1574"/>
                    </a:moveTo>
                    <a:lnTo>
                      <a:pt x="5" y="1574"/>
                    </a:lnTo>
                    <a:cubicBezTo>
                      <a:pt x="3" y="1574"/>
                      <a:pt x="2" y="1575"/>
                      <a:pt x="1" y="1575"/>
                    </a:cubicBezTo>
                    <a:lnTo>
                      <a:pt x="5" y="1574"/>
                    </a:lnTo>
                    <a:close/>
                    <a:moveTo>
                      <a:pt x="8202" y="1"/>
                    </a:moveTo>
                    <a:cubicBezTo>
                      <a:pt x="7235" y="1"/>
                      <a:pt x="6257" y="105"/>
                      <a:pt x="5270" y="336"/>
                    </a:cubicBezTo>
                    <a:lnTo>
                      <a:pt x="5" y="1574"/>
                    </a:lnTo>
                    <a:lnTo>
                      <a:pt x="5" y="1574"/>
                    </a:lnTo>
                    <a:cubicBezTo>
                      <a:pt x="992" y="1342"/>
                      <a:pt x="1969" y="1238"/>
                      <a:pt x="2935" y="1238"/>
                    </a:cubicBezTo>
                    <a:cubicBezTo>
                      <a:pt x="7359" y="1238"/>
                      <a:pt x="11551" y="3412"/>
                      <a:pt x="15401" y="5407"/>
                    </a:cubicBezTo>
                    <a:cubicBezTo>
                      <a:pt x="18863" y="7202"/>
                      <a:pt x="22016" y="8836"/>
                      <a:pt x="24922" y="8836"/>
                    </a:cubicBezTo>
                    <a:cubicBezTo>
                      <a:pt x="25465" y="8836"/>
                      <a:pt x="25999" y="8779"/>
                      <a:pt x="26525" y="8655"/>
                    </a:cubicBezTo>
                    <a:lnTo>
                      <a:pt x="31795" y="7418"/>
                    </a:lnTo>
                    <a:lnTo>
                      <a:pt x="31795" y="7418"/>
                    </a:lnTo>
                    <a:cubicBezTo>
                      <a:pt x="31269" y="7541"/>
                      <a:pt x="30734" y="7598"/>
                      <a:pt x="30192" y="7598"/>
                    </a:cubicBezTo>
                    <a:cubicBezTo>
                      <a:pt x="27284" y="7598"/>
                      <a:pt x="24132" y="5965"/>
                      <a:pt x="20670" y="4170"/>
                    </a:cubicBezTo>
                    <a:cubicBezTo>
                      <a:pt x="16820" y="2174"/>
                      <a:pt x="12626" y="1"/>
                      <a:pt x="8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-3481391" y="1559281"/>
                <a:ext cx="2075085" cy="576604"/>
              </a:xfrm>
              <a:custGeom>
                <a:rect b="b" l="l" r="r" t="t"/>
                <a:pathLst>
                  <a:path extrusionOk="0" h="8846" w="31835">
                    <a:moveTo>
                      <a:pt x="8244" y="1"/>
                    </a:moveTo>
                    <a:cubicBezTo>
                      <a:pt x="7277" y="1"/>
                      <a:pt x="6299" y="105"/>
                      <a:pt x="5311" y="337"/>
                    </a:cubicBezTo>
                    <a:lnTo>
                      <a:pt x="0" y="1584"/>
                    </a:lnTo>
                    <a:cubicBezTo>
                      <a:pt x="988" y="1352"/>
                      <a:pt x="1966" y="1248"/>
                      <a:pt x="2934" y="1248"/>
                    </a:cubicBezTo>
                    <a:cubicBezTo>
                      <a:pt x="7358" y="1248"/>
                      <a:pt x="11550" y="3421"/>
                      <a:pt x="15401" y="5418"/>
                    </a:cubicBezTo>
                    <a:cubicBezTo>
                      <a:pt x="18861" y="7212"/>
                      <a:pt x="22014" y="8846"/>
                      <a:pt x="24920" y="8846"/>
                    </a:cubicBezTo>
                    <a:cubicBezTo>
                      <a:pt x="25464" y="8846"/>
                      <a:pt x="25998" y="8789"/>
                      <a:pt x="26524" y="8665"/>
                    </a:cubicBezTo>
                    <a:lnTo>
                      <a:pt x="31835" y="7417"/>
                    </a:lnTo>
                    <a:lnTo>
                      <a:pt x="31835" y="7417"/>
                    </a:lnTo>
                    <a:cubicBezTo>
                      <a:pt x="31309" y="7541"/>
                      <a:pt x="30775" y="7598"/>
                      <a:pt x="30232" y="7598"/>
                    </a:cubicBezTo>
                    <a:cubicBezTo>
                      <a:pt x="27325" y="7598"/>
                      <a:pt x="24173" y="5964"/>
                      <a:pt x="20711" y="4169"/>
                    </a:cubicBezTo>
                    <a:cubicBezTo>
                      <a:pt x="16861" y="2174"/>
                      <a:pt x="12668" y="1"/>
                      <a:pt x="8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-3824772" y="1640629"/>
                <a:ext cx="2072347" cy="575953"/>
              </a:xfrm>
              <a:custGeom>
                <a:rect b="b" l="l" r="r" t="t"/>
                <a:pathLst>
                  <a:path extrusionOk="0" h="8836" w="31793">
                    <a:moveTo>
                      <a:pt x="3" y="1574"/>
                    </a:moveTo>
                    <a:cubicBezTo>
                      <a:pt x="2" y="1574"/>
                      <a:pt x="1" y="1575"/>
                      <a:pt x="0" y="1575"/>
                    </a:cubicBezTo>
                    <a:lnTo>
                      <a:pt x="3" y="1574"/>
                    </a:lnTo>
                    <a:close/>
                    <a:moveTo>
                      <a:pt x="8200" y="1"/>
                    </a:moveTo>
                    <a:cubicBezTo>
                      <a:pt x="7233" y="1"/>
                      <a:pt x="6256" y="105"/>
                      <a:pt x="5268" y="336"/>
                    </a:cubicBezTo>
                    <a:lnTo>
                      <a:pt x="3" y="1574"/>
                    </a:lnTo>
                    <a:lnTo>
                      <a:pt x="3" y="1574"/>
                    </a:lnTo>
                    <a:cubicBezTo>
                      <a:pt x="991" y="1342"/>
                      <a:pt x="1969" y="1238"/>
                      <a:pt x="2935" y="1238"/>
                    </a:cubicBezTo>
                    <a:cubicBezTo>
                      <a:pt x="7359" y="1238"/>
                      <a:pt x="11551" y="3411"/>
                      <a:pt x="15401" y="5407"/>
                    </a:cubicBezTo>
                    <a:cubicBezTo>
                      <a:pt x="18862" y="7201"/>
                      <a:pt x="22015" y="8836"/>
                      <a:pt x="24922" y="8836"/>
                    </a:cubicBezTo>
                    <a:cubicBezTo>
                      <a:pt x="25465" y="8836"/>
                      <a:pt x="25998" y="8779"/>
                      <a:pt x="26524" y="8655"/>
                    </a:cubicBezTo>
                    <a:lnTo>
                      <a:pt x="31792" y="7417"/>
                    </a:lnTo>
                    <a:lnTo>
                      <a:pt x="31792" y="7417"/>
                    </a:lnTo>
                    <a:cubicBezTo>
                      <a:pt x="31266" y="7541"/>
                      <a:pt x="30731" y="7598"/>
                      <a:pt x="30188" y="7598"/>
                    </a:cubicBezTo>
                    <a:cubicBezTo>
                      <a:pt x="27281" y="7598"/>
                      <a:pt x="24129" y="5965"/>
                      <a:pt x="20669" y="4170"/>
                    </a:cubicBezTo>
                    <a:cubicBezTo>
                      <a:pt x="16818" y="2174"/>
                      <a:pt x="12624" y="1"/>
                      <a:pt x="8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-3824772" y="1416203"/>
                <a:ext cx="2761978" cy="839877"/>
              </a:xfrm>
              <a:custGeom>
                <a:rect b="b" l="l" r="r" t="t"/>
                <a:pathLst>
                  <a:path extrusionOk="0" h="12885" w="42373">
                    <a:moveTo>
                      <a:pt x="0" y="5019"/>
                    </a:moveTo>
                    <a:cubicBezTo>
                      <a:pt x="5508" y="3723"/>
                      <a:pt x="10709" y="6418"/>
                      <a:pt x="15401" y="8851"/>
                    </a:cubicBezTo>
                    <a:cubicBezTo>
                      <a:pt x="19508" y="10980"/>
                      <a:pt x="23182" y="12884"/>
                      <a:pt x="26524" y="12099"/>
                    </a:cubicBezTo>
                    <a:lnTo>
                      <a:pt x="31792" y="10861"/>
                    </a:lnTo>
                    <a:lnTo>
                      <a:pt x="37103" y="9613"/>
                    </a:lnTo>
                    <a:lnTo>
                      <a:pt x="42373" y="8375"/>
                    </a:lnTo>
                    <a:cubicBezTo>
                      <a:pt x="39028" y="9160"/>
                      <a:pt x="35357" y="7258"/>
                      <a:pt x="31248" y="5128"/>
                    </a:cubicBezTo>
                    <a:cubicBezTo>
                      <a:pt x="26556" y="2696"/>
                      <a:pt x="21356" y="1"/>
                      <a:pt x="15848" y="1294"/>
                    </a:cubicBezTo>
                    <a:lnTo>
                      <a:pt x="10579" y="2533"/>
                    </a:lnTo>
                    <a:lnTo>
                      <a:pt x="5268" y="3780"/>
                    </a:ln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-1402004" y="558990"/>
                <a:ext cx="1222693" cy="1492027"/>
              </a:xfrm>
              <a:custGeom>
                <a:rect b="b" l="l" r="r" t="t"/>
                <a:pathLst>
                  <a:path extrusionOk="0" h="22890" w="18758">
                    <a:moveTo>
                      <a:pt x="18758" y="0"/>
                    </a:moveTo>
                    <a:lnTo>
                      <a:pt x="13489" y="1238"/>
                    </a:lnTo>
                    <a:cubicBezTo>
                      <a:pt x="13387" y="1261"/>
                      <a:pt x="13286" y="1288"/>
                      <a:pt x="13184" y="1319"/>
                    </a:cubicBezTo>
                    <a:cubicBezTo>
                      <a:pt x="12432" y="1547"/>
                      <a:pt x="11793" y="1890"/>
                      <a:pt x="11245" y="2328"/>
                    </a:cubicBezTo>
                    <a:cubicBezTo>
                      <a:pt x="8988" y="4129"/>
                      <a:pt x="8262" y="7535"/>
                      <a:pt x="7503" y="11100"/>
                    </a:cubicBezTo>
                    <a:cubicBezTo>
                      <a:pt x="6663" y="15039"/>
                      <a:pt x="5796" y="19115"/>
                      <a:pt x="2811" y="21496"/>
                    </a:cubicBezTo>
                    <a:cubicBezTo>
                      <a:pt x="1908" y="22216"/>
                      <a:pt x="972" y="22661"/>
                      <a:pt x="8" y="22888"/>
                    </a:cubicBezTo>
                    <a:lnTo>
                      <a:pt x="8" y="22888"/>
                    </a:lnTo>
                    <a:lnTo>
                      <a:pt x="5269" y="21653"/>
                    </a:lnTo>
                    <a:cubicBezTo>
                      <a:pt x="6237" y="21425"/>
                      <a:pt x="7174" y="20980"/>
                      <a:pt x="8080" y="20257"/>
                    </a:cubicBezTo>
                    <a:cubicBezTo>
                      <a:pt x="11065" y="17876"/>
                      <a:pt x="11932" y="13801"/>
                      <a:pt x="12772" y="9861"/>
                    </a:cubicBezTo>
                    <a:cubicBezTo>
                      <a:pt x="13531" y="6297"/>
                      <a:pt x="14257" y="2892"/>
                      <a:pt x="16514" y="1090"/>
                    </a:cubicBezTo>
                    <a:cubicBezTo>
                      <a:pt x="17064" y="652"/>
                      <a:pt x="17702" y="309"/>
                      <a:pt x="18454" y="82"/>
                    </a:cubicBezTo>
                    <a:cubicBezTo>
                      <a:pt x="18555" y="51"/>
                      <a:pt x="18657" y="24"/>
                      <a:pt x="18758" y="0"/>
                    </a:cubicBezTo>
                    <a:close/>
                    <a:moveTo>
                      <a:pt x="8" y="22888"/>
                    </a:moveTo>
                    <a:lnTo>
                      <a:pt x="0" y="22890"/>
                    </a:lnTo>
                    <a:cubicBezTo>
                      <a:pt x="3" y="22889"/>
                      <a:pt x="6" y="22889"/>
                      <a:pt x="8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-1748188" y="639621"/>
                <a:ext cx="1225431" cy="1492810"/>
              </a:xfrm>
              <a:custGeom>
                <a:rect b="b" l="l" r="r" t="t"/>
                <a:pathLst>
                  <a:path extrusionOk="0" h="22902" w="18800">
                    <a:moveTo>
                      <a:pt x="18800" y="0"/>
                    </a:moveTo>
                    <a:cubicBezTo>
                      <a:pt x="18798" y="1"/>
                      <a:pt x="18797" y="1"/>
                      <a:pt x="18795" y="1"/>
                    </a:cubicBezTo>
                    <a:lnTo>
                      <a:pt x="18795" y="1"/>
                    </a:lnTo>
                    <a:lnTo>
                      <a:pt x="18800" y="0"/>
                    </a:lnTo>
                    <a:close/>
                    <a:moveTo>
                      <a:pt x="18795" y="1"/>
                    </a:moveTo>
                    <a:lnTo>
                      <a:pt x="13489" y="1249"/>
                    </a:lnTo>
                    <a:cubicBezTo>
                      <a:pt x="13387" y="1272"/>
                      <a:pt x="13286" y="1300"/>
                      <a:pt x="13185" y="1331"/>
                    </a:cubicBezTo>
                    <a:cubicBezTo>
                      <a:pt x="12432" y="1557"/>
                      <a:pt x="11794" y="1902"/>
                      <a:pt x="11245" y="2339"/>
                    </a:cubicBezTo>
                    <a:cubicBezTo>
                      <a:pt x="8987" y="4140"/>
                      <a:pt x="8262" y="7546"/>
                      <a:pt x="7503" y="11111"/>
                    </a:cubicBezTo>
                    <a:cubicBezTo>
                      <a:pt x="6664" y="15050"/>
                      <a:pt x="5795" y="19125"/>
                      <a:pt x="2811" y="21506"/>
                    </a:cubicBezTo>
                    <a:cubicBezTo>
                      <a:pt x="1905" y="22229"/>
                      <a:pt x="967" y="22674"/>
                      <a:pt x="1" y="22902"/>
                    </a:cubicBezTo>
                    <a:lnTo>
                      <a:pt x="5311" y="21653"/>
                    </a:lnTo>
                    <a:cubicBezTo>
                      <a:pt x="6278" y="21427"/>
                      <a:pt x="7216" y="20981"/>
                      <a:pt x="8122" y="20259"/>
                    </a:cubicBezTo>
                    <a:cubicBezTo>
                      <a:pt x="11107" y="17878"/>
                      <a:pt x="11974" y="13802"/>
                      <a:pt x="12814" y="9862"/>
                    </a:cubicBezTo>
                    <a:cubicBezTo>
                      <a:pt x="13573" y="6298"/>
                      <a:pt x="14299" y="2893"/>
                      <a:pt x="16556" y="1090"/>
                    </a:cubicBezTo>
                    <a:cubicBezTo>
                      <a:pt x="17104" y="652"/>
                      <a:pt x="17745" y="310"/>
                      <a:pt x="18495" y="82"/>
                    </a:cubicBezTo>
                    <a:cubicBezTo>
                      <a:pt x="18596" y="52"/>
                      <a:pt x="18695" y="25"/>
                      <a:pt x="18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-2091569" y="721034"/>
                <a:ext cx="1222628" cy="1492027"/>
              </a:xfrm>
              <a:custGeom>
                <a:rect b="b" l="l" r="r" t="t"/>
                <a:pathLst>
                  <a:path extrusionOk="0" h="22890" w="18757">
                    <a:moveTo>
                      <a:pt x="18757" y="0"/>
                    </a:moveTo>
                    <a:cubicBezTo>
                      <a:pt x="18756" y="0"/>
                      <a:pt x="18755" y="1"/>
                      <a:pt x="18753" y="1"/>
                    </a:cubicBezTo>
                    <a:lnTo>
                      <a:pt x="18753" y="1"/>
                    </a:lnTo>
                    <a:lnTo>
                      <a:pt x="18757" y="0"/>
                    </a:lnTo>
                    <a:close/>
                    <a:moveTo>
                      <a:pt x="18753" y="1"/>
                    </a:moveTo>
                    <a:lnTo>
                      <a:pt x="13489" y="1239"/>
                    </a:lnTo>
                    <a:cubicBezTo>
                      <a:pt x="13387" y="1261"/>
                      <a:pt x="13286" y="1288"/>
                      <a:pt x="13185" y="1320"/>
                    </a:cubicBezTo>
                    <a:cubicBezTo>
                      <a:pt x="12432" y="1547"/>
                      <a:pt x="11794" y="1890"/>
                      <a:pt x="11245" y="2328"/>
                    </a:cubicBezTo>
                    <a:cubicBezTo>
                      <a:pt x="8987" y="4131"/>
                      <a:pt x="8262" y="7535"/>
                      <a:pt x="7502" y="11100"/>
                    </a:cubicBezTo>
                    <a:cubicBezTo>
                      <a:pt x="6664" y="15039"/>
                      <a:pt x="5795" y="19115"/>
                      <a:pt x="2811" y="21496"/>
                    </a:cubicBezTo>
                    <a:cubicBezTo>
                      <a:pt x="1908" y="22216"/>
                      <a:pt x="973" y="22661"/>
                      <a:pt x="9" y="22888"/>
                    </a:cubicBezTo>
                    <a:lnTo>
                      <a:pt x="9" y="22888"/>
                    </a:lnTo>
                    <a:lnTo>
                      <a:pt x="5269" y="21653"/>
                    </a:lnTo>
                    <a:cubicBezTo>
                      <a:pt x="6235" y="21425"/>
                      <a:pt x="7173" y="20980"/>
                      <a:pt x="8079" y="20257"/>
                    </a:cubicBezTo>
                    <a:cubicBezTo>
                      <a:pt x="11063" y="17876"/>
                      <a:pt x="11932" y="13801"/>
                      <a:pt x="12771" y="9862"/>
                    </a:cubicBezTo>
                    <a:cubicBezTo>
                      <a:pt x="13530" y="6297"/>
                      <a:pt x="14255" y="2892"/>
                      <a:pt x="16513" y="1090"/>
                    </a:cubicBezTo>
                    <a:cubicBezTo>
                      <a:pt x="17062" y="652"/>
                      <a:pt x="17700" y="309"/>
                      <a:pt x="18453" y="82"/>
                    </a:cubicBezTo>
                    <a:cubicBezTo>
                      <a:pt x="18553" y="51"/>
                      <a:pt x="18653" y="25"/>
                      <a:pt x="18753" y="1"/>
                    </a:cubicBezTo>
                    <a:close/>
                    <a:moveTo>
                      <a:pt x="9" y="22888"/>
                    </a:moveTo>
                    <a:lnTo>
                      <a:pt x="1" y="22890"/>
                    </a:lnTo>
                    <a:cubicBezTo>
                      <a:pt x="4" y="22889"/>
                      <a:pt x="6" y="22889"/>
                      <a:pt x="9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-2091569" y="559053"/>
                <a:ext cx="1912259" cy="1654071"/>
              </a:xfrm>
              <a:custGeom>
                <a:rect b="b" l="l" r="r" t="t"/>
                <a:pathLst>
                  <a:path extrusionOk="0" h="25376" w="29337">
                    <a:moveTo>
                      <a:pt x="5269" y="24139"/>
                    </a:moveTo>
                    <a:lnTo>
                      <a:pt x="1" y="25376"/>
                    </a:lnTo>
                    <a:cubicBezTo>
                      <a:pt x="967" y="25150"/>
                      <a:pt x="1905" y="24704"/>
                      <a:pt x="2811" y="23982"/>
                    </a:cubicBezTo>
                    <a:cubicBezTo>
                      <a:pt x="5795" y="21601"/>
                      <a:pt x="6664" y="17525"/>
                      <a:pt x="7502" y="13586"/>
                    </a:cubicBezTo>
                    <a:cubicBezTo>
                      <a:pt x="8262" y="10021"/>
                      <a:pt x="8987" y="6617"/>
                      <a:pt x="11245" y="4813"/>
                    </a:cubicBezTo>
                    <a:cubicBezTo>
                      <a:pt x="11794" y="4375"/>
                      <a:pt x="12432" y="4033"/>
                      <a:pt x="13185" y="3806"/>
                    </a:cubicBezTo>
                    <a:cubicBezTo>
                      <a:pt x="13286" y="3774"/>
                      <a:pt x="13387" y="3747"/>
                      <a:pt x="13489" y="3724"/>
                    </a:cubicBezTo>
                    <a:lnTo>
                      <a:pt x="18757" y="2486"/>
                    </a:lnTo>
                    <a:lnTo>
                      <a:pt x="24068" y="1237"/>
                    </a:lnTo>
                    <a:lnTo>
                      <a:pt x="29337" y="0"/>
                    </a:lnTo>
                    <a:cubicBezTo>
                      <a:pt x="29236" y="23"/>
                      <a:pt x="29134" y="51"/>
                      <a:pt x="29033" y="82"/>
                    </a:cubicBezTo>
                    <a:cubicBezTo>
                      <a:pt x="28281" y="308"/>
                      <a:pt x="27643" y="653"/>
                      <a:pt x="27093" y="1090"/>
                    </a:cubicBezTo>
                    <a:cubicBezTo>
                      <a:pt x="24836" y="2891"/>
                      <a:pt x="24110" y="6297"/>
                      <a:pt x="23351" y="9861"/>
                    </a:cubicBezTo>
                    <a:cubicBezTo>
                      <a:pt x="22511" y="13801"/>
                      <a:pt x="21644" y="17876"/>
                      <a:pt x="18659" y="20257"/>
                    </a:cubicBezTo>
                    <a:cubicBezTo>
                      <a:pt x="17753" y="20980"/>
                      <a:pt x="16816" y="21425"/>
                      <a:pt x="15848" y="21653"/>
                    </a:cubicBezTo>
                    <a:lnTo>
                      <a:pt x="10579" y="22890"/>
                    </a:lnTo>
                    <a:cubicBezTo>
                      <a:pt x="10700" y="22862"/>
                      <a:pt x="10821" y="22831"/>
                      <a:pt x="10940" y="22794"/>
                    </a:cubicBezTo>
                    <a:cubicBezTo>
                      <a:pt x="11180" y="22724"/>
                      <a:pt x="11418" y="22639"/>
                      <a:pt x="11654" y="22539"/>
                    </a:cubicBezTo>
                    <a:cubicBezTo>
                      <a:pt x="11418" y="22639"/>
                      <a:pt x="11180" y="22723"/>
                      <a:pt x="10940" y="22794"/>
                    </a:cubicBezTo>
                    <a:cubicBezTo>
                      <a:pt x="10821" y="22830"/>
                      <a:pt x="10700" y="22862"/>
                      <a:pt x="10579" y="22890"/>
                    </a:cubicBez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-525234" y="540609"/>
                <a:ext cx="1984416" cy="798551"/>
              </a:xfrm>
              <a:custGeom>
                <a:rect b="b" l="l" r="r" t="t"/>
                <a:pathLst>
                  <a:path extrusionOk="0" h="12251" w="30444">
                    <a:moveTo>
                      <a:pt x="6420" y="1"/>
                    </a:moveTo>
                    <a:cubicBezTo>
                      <a:pt x="6035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2" y="1281"/>
                      <a:pt x="766" y="1239"/>
                      <a:pt x="1151" y="1239"/>
                    </a:cubicBezTo>
                    <a:cubicBezTo>
                      <a:pt x="4014" y="1239"/>
                      <a:pt x="6962" y="3573"/>
                      <a:pt x="10057" y="6026"/>
                    </a:cubicBezTo>
                    <a:cubicBezTo>
                      <a:pt x="13791" y="8983"/>
                      <a:pt x="17917" y="12251"/>
                      <a:pt x="22723" y="12251"/>
                    </a:cubicBezTo>
                    <a:cubicBezTo>
                      <a:pt x="23521" y="12251"/>
                      <a:pt x="24338" y="12161"/>
                      <a:pt x="25175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2"/>
                      <a:pt x="28790" y="11013"/>
                      <a:pt x="27992" y="11013"/>
                    </a:cubicBezTo>
                    <a:cubicBezTo>
                      <a:pt x="23187" y="11013"/>
                      <a:pt x="19062" y="7745"/>
                      <a:pt x="15327" y="4787"/>
                    </a:cubicBezTo>
                    <a:cubicBezTo>
                      <a:pt x="12231" y="2336"/>
                      <a:pt x="9283" y="1"/>
                      <a:pt x="6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-871483" y="621305"/>
                <a:ext cx="1987219" cy="799203"/>
              </a:xfrm>
              <a:custGeom>
                <a:rect b="b" l="l" r="r" t="t"/>
                <a:pathLst>
                  <a:path extrusionOk="0" h="12261" w="30487">
                    <a:moveTo>
                      <a:pt x="30487" y="10726"/>
                    </a:move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30486" y="10726"/>
                      <a:pt x="30486" y="10726"/>
                      <a:pt x="30487" y="10726"/>
                    </a:cubicBezTo>
                    <a:close/>
                    <a:moveTo>
                      <a:pt x="6462" y="1"/>
                    </a:moveTo>
                    <a:cubicBezTo>
                      <a:pt x="6077" y="1"/>
                      <a:pt x="5693" y="43"/>
                      <a:pt x="5311" y="133"/>
                    </a:cubicBezTo>
                    <a:lnTo>
                      <a:pt x="1" y="1381"/>
                    </a:lnTo>
                    <a:cubicBezTo>
                      <a:pt x="383" y="1291"/>
                      <a:pt x="766" y="1249"/>
                      <a:pt x="1152" y="1249"/>
                    </a:cubicBezTo>
                    <a:cubicBezTo>
                      <a:pt x="4016" y="1249"/>
                      <a:pt x="6964" y="3583"/>
                      <a:pt x="10058" y="6035"/>
                    </a:cubicBezTo>
                    <a:cubicBezTo>
                      <a:pt x="13792" y="8993"/>
                      <a:pt x="17918" y="12261"/>
                      <a:pt x="22724" y="12261"/>
                    </a:cubicBezTo>
                    <a:cubicBezTo>
                      <a:pt x="23522" y="12261"/>
                      <a:pt x="24339" y="12171"/>
                      <a:pt x="25176" y="11974"/>
                    </a:cubicBez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29650" y="10923"/>
                      <a:pt x="28833" y="11013"/>
                      <a:pt x="28036" y="11013"/>
                    </a:cubicBezTo>
                    <a:cubicBezTo>
                      <a:pt x="23231" y="11013"/>
                      <a:pt x="19105" y="7745"/>
                      <a:pt x="15369" y="4786"/>
                    </a:cubicBezTo>
                    <a:cubicBezTo>
                      <a:pt x="12274" y="2336"/>
                      <a:pt x="9326" y="1"/>
                      <a:pt x="64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-1214865" y="702653"/>
                <a:ext cx="1984481" cy="798551"/>
              </a:xfrm>
              <a:custGeom>
                <a:rect b="b" l="l" r="r" t="t"/>
                <a:pathLst>
                  <a:path extrusionOk="0" h="12251" w="30445">
                    <a:moveTo>
                      <a:pt x="6419" y="1"/>
                    </a:moveTo>
                    <a:cubicBezTo>
                      <a:pt x="6034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3" y="1281"/>
                      <a:pt x="766" y="1239"/>
                      <a:pt x="1152" y="1239"/>
                    </a:cubicBezTo>
                    <a:cubicBezTo>
                      <a:pt x="4016" y="1239"/>
                      <a:pt x="6964" y="3573"/>
                      <a:pt x="10058" y="6026"/>
                    </a:cubicBezTo>
                    <a:cubicBezTo>
                      <a:pt x="13792" y="8983"/>
                      <a:pt x="17919" y="12251"/>
                      <a:pt x="22724" y="12251"/>
                    </a:cubicBezTo>
                    <a:cubicBezTo>
                      <a:pt x="23522" y="12251"/>
                      <a:pt x="24339" y="12161"/>
                      <a:pt x="25176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3"/>
                      <a:pt x="28790" y="11013"/>
                      <a:pt x="27992" y="11013"/>
                    </a:cubicBezTo>
                    <a:cubicBezTo>
                      <a:pt x="23187" y="11013"/>
                      <a:pt x="19061" y="7745"/>
                      <a:pt x="15326" y="4787"/>
                    </a:cubicBezTo>
                    <a:cubicBezTo>
                      <a:pt x="12231" y="2336"/>
                      <a:pt x="9283" y="1"/>
                      <a:pt x="6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-1214865" y="499867"/>
                <a:ext cx="2674047" cy="1072708"/>
              </a:xfrm>
              <a:custGeom>
                <a:rect b="b" l="l" r="r" t="t"/>
                <a:pathLst>
                  <a:path extrusionOk="0" h="16457" w="41024">
                    <a:moveTo>
                      <a:pt x="0" y="4483"/>
                    </a:moveTo>
                    <a:lnTo>
                      <a:pt x="5269" y="3245"/>
                    </a:lnTo>
                    <a:lnTo>
                      <a:pt x="10580" y="1997"/>
                    </a:lnTo>
                    <a:lnTo>
                      <a:pt x="15849" y="759"/>
                    </a:lnTo>
                    <a:cubicBezTo>
                      <a:pt x="19073" y="1"/>
                      <a:pt x="22395" y="2631"/>
                      <a:pt x="25907" y="5413"/>
                    </a:cubicBezTo>
                    <a:cubicBezTo>
                      <a:pt x="30261" y="8863"/>
                      <a:pt x="35147" y="12732"/>
                      <a:pt x="41024" y="11352"/>
                    </a:cubicBezTo>
                    <a:lnTo>
                      <a:pt x="35755" y="12590"/>
                    </a:lnTo>
                    <a:lnTo>
                      <a:pt x="30444" y="13838"/>
                    </a:lnTo>
                    <a:cubicBezTo>
                      <a:pt x="29893" y="13968"/>
                      <a:pt x="29351" y="14051"/>
                      <a:pt x="28816" y="14092"/>
                    </a:cubicBezTo>
                    <a:cubicBezTo>
                      <a:pt x="28461" y="14120"/>
                      <a:pt x="28108" y="14131"/>
                      <a:pt x="27761" y="14122"/>
                    </a:cubicBezTo>
                    <a:cubicBezTo>
                      <a:pt x="28110" y="14131"/>
                      <a:pt x="28461" y="14121"/>
                      <a:pt x="28816" y="14092"/>
                    </a:cubicBezTo>
                    <a:cubicBezTo>
                      <a:pt x="29350" y="14051"/>
                      <a:pt x="29893" y="13968"/>
                      <a:pt x="30444" y="13838"/>
                    </a:cubicBezTo>
                    <a:lnTo>
                      <a:pt x="25176" y="15076"/>
                    </a:lnTo>
                    <a:cubicBezTo>
                      <a:pt x="19301" y="16457"/>
                      <a:pt x="14414" y="12586"/>
                      <a:pt x="10058" y="9138"/>
                    </a:cubicBezTo>
                    <a:cubicBezTo>
                      <a:pt x="6547" y="6356"/>
                      <a:pt x="3226" y="3725"/>
                      <a:pt x="0" y="4483"/>
                    </a:cubicBezTo>
                    <a:close/>
                    <a:moveTo>
                      <a:pt x="27241" y="14097"/>
                    </a:moveTo>
                    <a:cubicBezTo>
                      <a:pt x="26723" y="14061"/>
                      <a:pt x="26213" y="13987"/>
                      <a:pt x="25711" y="13883"/>
                    </a:cubicBezTo>
                    <a:cubicBezTo>
                      <a:pt x="26213" y="13987"/>
                      <a:pt x="26723" y="14060"/>
                      <a:pt x="27241" y="14097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1117039" y="-1122523"/>
                <a:ext cx="3441766" cy="2453143"/>
              </a:xfrm>
              <a:custGeom>
                <a:rect b="b" l="l" r="r" t="t"/>
                <a:pathLst>
                  <a:path extrusionOk="0" h="37635" w="52802">
                    <a:moveTo>
                      <a:pt x="52801" y="1"/>
                    </a:moveTo>
                    <a:lnTo>
                      <a:pt x="47532" y="1238"/>
                    </a:lnTo>
                    <a:cubicBezTo>
                      <a:pt x="40816" y="2816"/>
                      <a:pt x="34874" y="6303"/>
                      <a:pt x="29590" y="10521"/>
                    </a:cubicBezTo>
                    <a:cubicBezTo>
                      <a:pt x="23683" y="15235"/>
                      <a:pt x="18597" y="20862"/>
                      <a:pt x="14169" y="25765"/>
                    </a:cubicBezTo>
                    <a:cubicBezTo>
                      <a:pt x="10811" y="29482"/>
                      <a:pt x="7770" y="32846"/>
                      <a:pt x="5050" y="35017"/>
                    </a:cubicBezTo>
                    <a:cubicBezTo>
                      <a:pt x="3853" y="35974"/>
                      <a:pt x="2716" y="36698"/>
                      <a:pt x="1644" y="37120"/>
                    </a:cubicBezTo>
                    <a:cubicBezTo>
                      <a:pt x="1086" y="37337"/>
                      <a:pt x="540" y="37507"/>
                      <a:pt x="0" y="37635"/>
                    </a:cubicBezTo>
                    <a:cubicBezTo>
                      <a:pt x="1757" y="37222"/>
                      <a:pt x="3513" y="36810"/>
                      <a:pt x="5270" y="36396"/>
                    </a:cubicBezTo>
                    <a:cubicBezTo>
                      <a:pt x="5808" y="36270"/>
                      <a:pt x="6356" y="36100"/>
                      <a:pt x="6913" y="35882"/>
                    </a:cubicBezTo>
                    <a:cubicBezTo>
                      <a:pt x="7986" y="35460"/>
                      <a:pt x="9123" y="34736"/>
                      <a:pt x="10320" y="33780"/>
                    </a:cubicBezTo>
                    <a:cubicBezTo>
                      <a:pt x="13039" y="31609"/>
                      <a:pt x="16080" y="28244"/>
                      <a:pt x="19438" y="24526"/>
                    </a:cubicBezTo>
                    <a:cubicBezTo>
                      <a:pt x="23868" y="19626"/>
                      <a:pt x="28954" y="13997"/>
                      <a:pt x="34859" y="9283"/>
                    </a:cubicBezTo>
                    <a:cubicBezTo>
                      <a:pt x="40145" y="5065"/>
                      <a:pt x="46085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770855" y="-1041892"/>
                <a:ext cx="3444439" cy="2453795"/>
              </a:xfrm>
              <a:custGeom>
                <a:rect b="b" l="l" r="r" t="t"/>
                <a:pathLst>
                  <a:path extrusionOk="0" h="37645" w="52843">
                    <a:moveTo>
                      <a:pt x="52843" y="0"/>
                    </a:moveTo>
                    <a:cubicBezTo>
                      <a:pt x="52843" y="0"/>
                      <a:pt x="52842" y="0"/>
                      <a:pt x="52842" y="0"/>
                    </a:cubicBezTo>
                    <a:lnTo>
                      <a:pt x="52842" y="0"/>
                    </a:lnTo>
                    <a:lnTo>
                      <a:pt x="52843" y="0"/>
                    </a:lnTo>
                    <a:close/>
                    <a:moveTo>
                      <a:pt x="52842" y="0"/>
                    </a:moveTo>
                    <a:lnTo>
                      <a:pt x="47533" y="1249"/>
                    </a:lnTo>
                    <a:cubicBezTo>
                      <a:pt x="40817" y="2827"/>
                      <a:pt x="34875" y="6312"/>
                      <a:pt x="29590" y="10531"/>
                    </a:cubicBezTo>
                    <a:cubicBezTo>
                      <a:pt x="23684" y="15245"/>
                      <a:pt x="18597" y="20873"/>
                      <a:pt x="14169" y="25775"/>
                    </a:cubicBezTo>
                    <a:cubicBezTo>
                      <a:pt x="10811" y="29492"/>
                      <a:pt x="7771" y="32856"/>
                      <a:pt x="5051" y="35028"/>
                    </a:cubicBezTo>
                    <a:cubicBezTo>
                      <a:pt x="3853" y="35984"/>
                      <a:pt x="2716" y="36708"/>
                      <a:pt x="1643" y="37130"/>
                    </a:cubicBezTo>
                    <a:cubicBezTo>
                      <a:pt x="1090" y="37347"/>
                      <a:pt x="545" y="37516"/>
                      <a:pt x="8" y="37643"/>
                    </a:cubicBezTo>
                    <a:lnTo>
                      <a:pt x="8" y="37643"/>
                    </a:lnTo>
                    <a:lnTo>
                      <a:pt x="5311" y="36397"/>
                    </a:lnTo>
                    <a:cubicBezTo>
                      <a:pt x="5850" y="36269"/>
                      <a:pt x="6397" y="36099"/>
                      <a:pt x="6954" y="35881"/>
                    </a:cubicBezTo>
                    <a:cubicBezTo>
                      <a:pt x="8027" y="35459"/>
                      <a:pt x="9164" y="34736"/>
                      <a:pt x="10361" y="33779"/>
                    </a:cubicBezTo>
                    <a:cubicBezTo>
                      <a:pt x="13081" y="31608"/>
                      <a:pt x="16122" y="28244"/>
                      <a:pt x="19480" y="24526"/>
                    </a:cubicBezTo>
                    <a:cubicBezTo>
                      <a:pt x="23909" y="19625"/>
                      <a:pt x="28995" y="13997"/>
                      <a:pt x="34901" y="9282"/>
                    </a:cubicBezTo>
                    <a:cubicBezTo>
                      <a:pt x="40185" y="5065"/>
                      <a:pt x="46127" y="1579"/>
                      <a:pt x="52842" y="0"/>
                    </a:cubicBezTo>
                    <a:close/>
                    <a:moveTo>
                      <a:pt x="8" y="37643"/>
                    </a:moveTo>
                    <a:lnTo>
                      <a:pt x="1" y="37645"/>
                    </a:lnTo>
                    <a:cubicBezTo>
                      <a:pt x="3" y="37644"/>
                      <a:pt x="5" y="37643"/>
                      <a:pt x="8" y="376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27474" y="-960544"/>
                <a:ext cx="3441701" cy="2453143"/>
              </a:xfrm>
              <a:custGeom>
                <a:rect b="b" l="l" r="r" t="t"/>
                <a:pathLst>
                  <a:path extrusionOk="0" h="37635" w="52801">
                    <a:moveTo>
                      <a:pt x="52801" y="1"/>
                    </a:moveTo>
                    <a:lnTo>
                      <a:pt x="47533" y="1238"/>
                    </a:lnTo>
                    <a:cubicBezTo>
                      <a:pt x="40816" y="2816"/>
                      <a:pt x="34875" y="6303"/>
                      <a:pt x="29590" y="10521"/>
                    </a:cubicBezTo>
                    <a:cubicBezTo>
                      <a:pt x="23684" y="15235"/>
                      <a:pt x="18597" y="20862"/>
                      <a:pt x="14169" y="25764"/>
                    </a:cubicBezTo>
                    <a:cubicBezTo>
                      <a:pt x="10811" y="29482"/>
                      <a:pt x="7770" y="32846"/>
                      <a:pt x="5051" y="35017"/>
                    </a:cubicBezTo>
                    <a:cubicBezTo>
                      <a:pt x="3853" y="35974"/>
                      <a:pt x="2716" y="36698"/>
                      <a:pt x="1643" y="37119"/>
                    </a:cubicBezTo>
                    <a:cubicBezTo>
                      <a:pt x="1087" y="37337"/>
                      <a:pt x="541" y="37507"/>
                      <a:pt x="1" y="37635"/>
                    </a:cubicBezTo>
                    <a:cubicBezTo>
                      <a:pt x="1756" y="37222"/>
                      <a:pt x="3512" y="36810"/>
                      <a:pt x="5269" y="36397"/>
                    </a:cubicBezTo>
                    <a:cubicBezTo>
                      <a:pt x="5807" y="36270"/>
                      <a:pt x="6355" y="36100"/>
                      <a:pt x="6911" y="35882"/>
                    </a:cubicBezTo>
                    <a:cubicBezTo>
                      <a:pt x="7984" y="35460"/>
                      <a:pt x="9121" y="34736"/>
                      <a:pt x="10319" y="33780"/>
                    </a:cubicBezTo>
                    <a:cubicBezTo>
                      <a:pt x="13039" y="31609"/>
                      <a:pt x="16078" y="28244"/>
                      <a:pt x="19437" y="24527"/>
                    </a:cubicBezTo>
                    <a:cubicBezTo>
                      <a:pt x="23866" y="19626"/>
                      <a:pt x="28953" y="13997"/>
                      <a:pt x="34858" y="9283"/>
                    </a:cubicBezTo>
                    <a:cubicBezTo>
                      <a:pt x="40143" y="5064"/>
                      <a:pt x="46084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427408" y="-1122525"/>
                <a:ext cx="4131332" cy="2615187"/>
              </a:xfrm>
              <a:custGeom>
                <a:rect b="b" l="l" r="r" t="t"/>
                <a:pathLst>
                  <a:path extrusionOk="0" h="40121" w="63381">
                    <a:moveTo>
                      <a:pt x="1643" y="39605"/>
                    </a:moveTo>
                    <a:cubicBezTo>
                      <a:pt x="2716" y="39184"/>
                      <a:pt x="3853" y="38460"/>
                      <a:pt x="5051" y="37503"/>
                    </a:cubicBezTo>
                    <a:cubicBezTo>
                      <a:pt x="7770" y="35332"/>
                      <a:pt x="10810" y="31968"/>
                      <a:pt x="14168" y="28250"/>
                    </a:cubicBezTo>
                    <a:cubicBezTo>
                      <a:pt x="18598" y="23349"/>
                      <a:pt x="23685" y="17721"/>
                      <a:pt x="29590" y="13007"/>
                    </a:cubicBezTo>
                    <a:cubicBezTo>
                      <a:pt x="34875" y="8789"/>
                      <a:pt x="40817" y="5303"/>
                      <a:pt x="47533" y="3724"/>
                    </a:cubicBezTo>
                    <a:lnTo>
                      <a:pt x="52801" y="2487"/>
                    </a:lnTo>
                    <a:lnTo>
                      <a:pt x="52801" y="2487"/>
                    </a:lnTo>
                    <a:lnTo>
                      <a:pt x="58111" y="1238"/>
                    </a:lnTo>
                    <a:lnTo>
                      <a:pt x="63380" y="1"/>
                    </a:lnTo>
                    <a:cubicBezTo>
                      <a:pt x="56664" y="1579"/>
                      <a:pt x="50722" y="5064"/>
                      <a:pt x="45438" y="9283"/>
                    </a:cubicBezTo>
                    <a:cubicBezTo>
                      <a:pt x="39531" y="13997"/>
                      <a:pt x="34445" y="19625"/>
                      <a:pt x="30017" y="24526"/>
                    </a:cubicBezTo>
                    <a:cubicBezTo>
                      <a:pt x="26659" y="28244"/>
                      <a:pt x="23618" y="31609"/>
                      <a:pt x="20899" y="33780"/>
                    </a:cubicBezTo>
                    <a:cubicBezTo>
                      <a:pt x="19701" y="34736"/>
                      <a:pt x="18564" y="35460"/>
                      <a:pt x="17492" y="35882"/>
                    </a:cubicBezTo>
                    <a:cubicBezTo>
                      <a:pt x="16934" y="36100"/>
                      <a:pt x="16388" y="36270"/>
                      <a:pt x="15848" y="36396"/>
                    </a:cubicBezTo>
                    <a:cubicBezTo>
                      <a:pt x="14092" y="36810"/>
                      <a:pt x="12336" y="37222"/>
                      <a:pt x="10579" y="37635"/>
                    </a:cubicBezTo>
                    <a:lnTo>
                      <a:pt x="5269" y="38883"/>
                    </a:lnTo>
                    <a:cubicBezTo>
                      <a:pt x="3512" y="39296"/>
                      <a:pt x="1756" y="39708"/>
                      <a:pt x="1" y="40121"/>
                    </a:cubicBezTo>
                    <a:cubicBezTo>
                      <a:pt x="538" y="39993"/>
                      <a:pt x="1087" y="39823"/>
                      <a:pt x="1643" y="39605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1"/>
          <p:cNvSpPr txBox="1"/>
          <p:nvPr>
            <p:ph type="title"/>
          </p:nvPr>
        </p:nvSpPr>
        <p:spPr>
          <a:xfrm>
            <a:off x="720000" y="568175"/>
            <a:ext cx="2728200" cy="9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7" name="Google Shape;627;p21"/>
          <p:cNvSpPr/>
          <p:nvPr/>
        </p:nvSpPr>
        <p:spPr>
          <a:xfrm>
            <a:off x="4674125" y="-17500"/>
            <a:ext cx="4488350" cy="801825"/>
          </a:xfrm>
          <a:custGeom>
            <a:rect b="b" l="l" r="r" t="t"/>
            <a:pathLst>
              <a:path extrusionOk="0" h="32073" w="179534">
                <a:moveTo>
                  <a:pt x="0" y="3129"/>
                </a:moveTo>
                <a:lnTo>
                  <a:pt x="15646" y="1173"/>
                </a:lnTo>
                <a:lnTo>
                  <a:pt x="32074" y="2347"/>
                </a:lnTo>
                <a:lnTo>
                  <a:pt x="78620" y="30118"/>
                </a:lnTo>
                <a:lnTo>
                  <a:pt x="98177" y="29335"/>
                </a:lnTo>
                <a:lnTo>
                  <a:pt x="107173" y="15645"/>
                </a:lnTo>
                <a:lnTo>
                  <a:pt x="120080" y="15645"/>
                </a:lnTo>
                <a:lnTo>
                  <a:pt x="127903" y="32073"/>
                </a:lnTo>
                <a:lnTo>
                  <a:pt x="141593" y="32073"/>
                </a:lnTo>
                <a:lnTo>
                  <a:pt x="158803" y="23077"/>
                </a:lnTo>
                <a:lnTo>
                  <a:pt x="165062" y="19557"/>
                </a:lnTo>
                <a:lnTo>
                  <a:pt x="179534" y="19557"/>
                </a:lnTo>
                <a:lnTo>
                  <a:pt x="179534" y="0"/>
                </a:lnTo>
                <a:lnTo>
                  <a:pt x="4694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628" name="Google Shape;628;p21"/>
          <p:cNvGrpSpPr/>
          <p:nvPr/>
        </p:nvGrpSpPr>
        <p:grpSpPr>
          <a:xfrm flipH="1" rot="-751968">
            <a:off x="4579872" y="-446125"/>
            <a:ext cx="4484021" cy="1610022"/>
            <a:chOff x="-4078136" y="-1186010"/>
            <a:chExt cx="9586455" cy="3442090"/>
          </a:xfrm>
        </p:grpSpPr>
        <p:sp>
          <p:nvSpPr>
            <p:cNvPr id="629" name="Google Shape;629;p21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8" name="Google Shape;648;p22"/>
          <p:cNvSpPr/>
          <p:nvPr/>
        </p:nvSpPr>
        <p:spPr>
          <a:xfrm rot="10800000">
            <a:off x="7225247" y="-10574"/>
            <a:ext cx="1945925" cy="880075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649" name="Google Shape;649;p22"/>
          <p:cNvGrpSpPr/>
          <p:nvPr/>
        </p:nvGrpSpPr>
        <p:grpSpPr>
          <a:xfrm rot="1910031">
            <a:off x="6043798" y="-427436"/>
            <a:ext cx="3278051" cy="1299138"/>
            <a:chOff x="4502501" y="167675"/>
            <a:chExt cx="1469641" cy="954212"/>
          </a:xfrm>
        </p:grpSpPr>
        <p:sp>
          <p:nvSpPr>
            <p:cNvPr id="650" name="Google Shape;650;p22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3"/>
          <p:cNvSpPr/>
          <p:nvPr/>
        </p:nvSpPr>
        <p:spPr>
          <a:xfrm>
            <a:off x="0" y="4273200"/>
            <a:ext cx="1945925" cy="880075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sp>
        <p:nvSpPr>
          <p:cNvPr id="657" name="Google Shape;657;p23"/>
          <p:cNvSpPr txBox="1"/>
          <p:nvPr>
            <p:ph idx="1" type="subTitle"/>
          </p:nvPr>
        </p:nvSpPr>
        <p:spPr>
          <a:xfrm>
            <a:off x="958125" y="2612050"/>
            <a:ext cx="3223200" cy="12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23"/>
          <p:cNvSpPr txBox="1"/>
          <p:nvPr>
            <p:ph type="title"/>
          </p:nvPr>
        </p:nvSpPr>
        <p:spPr>
          <a:xfrm>
            <a:off x="958125" y="1195850"/>
            <a:ext cx="3223200" cy="14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59" name="Google Shape;659;p23"/>
          <p:cNvGrpSpPr/>
          <p:nvPr/>
        </p:nvGrpSpPr>
        <p:grpSpPr>
          <a:xfrm rot="-8875077">
            <a:off x="-127310" y="4283109"/>
            <a:ext cx="3294381" cy="1295746"/>
            <a:chOff x="4502501" y="167675"/>
            <a:chExt cx="1469641" cy="954212"/>
          </a:xfrm>
        </p:grpSpPr>
        <p:sp>
          <p:nvSpPr>
            <p:cNvPr id="660" name="Google Shape;660;p23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23"/>
          <p:cNvSpPr/>
          <p:nvPr/>
        </p:nvSpPr>
        <p:spPr>
          <a:xfrm rot="10800000">
            <a:off x="7225247" y="-10574"/>
            <a:ext cx="1945925" cy="880075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666" name="Google Shape;666;p23"/>
          <p:cNvGrpSpPr/>
          <p:nvPr/>
        </p:nvGrpSpPr>
        <p:grpSpPr>
          <a:xfrm rot="1910031">
            <a:off x="6043798" y="-427436"/>
            <a:ext cx="3278051" cy="1299138"/>
            <a:chOff x="4502501" y="167675"/>
            <a:chExt cx="1469641" cy="954212"/>
          </a:xfrm>
        </p:grpSpPr>
        <p:sp>
          <p:nvSpPr>
            <p:cNvPr id="667" name="Google Shape;667;p23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4"/>
          <p:cNvSpPr txBox="1"/>
          <p:nvPr>
            <p:ph idx="1" type="subTitle"/>
          </p:nvPr>
        </p:nvSpPr>
        <p:spPr>
          <a:xfrm>
            <a:off x="4378750" y="2097638"/>
            <a:ext cx="3319200" cy="12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24"/>
          <p:cNvSpPr txBox="1"/>
          <p:nvPr>
            <p:ph type="title"/>
          </p:nvPr>
        </p:nvSpPr>
        <p:spPr>
          <a:xfrm>
            <a:off x="4426750" y="1602913"/>
            <a:ext cx="32232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5" name="Google Shape;675;p24"/>
          <p:cNvSpPr/>
          <p:nvPr/>
        </p:nvSpPr>
        <p:spPr>
          <a:xfrm>
            <a:off x="4181475" y="3486150"/>
            <a:ext cx="4991250" cy="1692175"/>
          </a:xfrm>
          <a:custGeom>
            <a:rect b="b" l="l" r="r" t="t"/>
            <a:pathLst>
              <a:path extrusionOk="0" h="67687" w="199650">
                <a:moveTo>
                  <a:pt x="199650" y="40014"/>
                </a:moveTo>
                <a:lnTo>
                  <a:pt x="199650" y="67687"/>
                </a:lnTo>
                <a:lnTo>
                  <a:pt x="0" y="66294"/>
                </a:lnTo>
                <a:lnTo>
                  <a:pt x="53721" y="23622"/>
                </a:lnTo>
                <a:lnTo>
                  <a:pt x="78743" y="36609"/>
                </a:lnTo>
                <a:lnTo>
                  <a:pt x="110490" y="39624"/>
                </a:lnTo>
                <a:lnTo>
                  <a:pt x="152400" y="0"/>
                </a:lnTo>
                <a:lnTo>
                  <a:pt x="199644" y="1257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676" name="Google Shape;676;p24"/>
          <p:cNvGrpSpPr/>
          <p:nvPr/>
        </p:nvGrpSpPr>
        <p:grpSpPr>
          <a:xfrm rot="-10794303">
            <a:off x="1376881" y="3229945"/>
            <a:ext cx="8677671" cy="3082391"/>
            <a:chOff x="-4078136" y="-1186010"/>
            <a:chExt cx="9586455" cy="3442090"/>
          </a:xfrm>
        </p:grpSpPr>
        <p:sp>
          <p:nvSpPr>
            <p:cNvPr id="677" name="Google Shape;677;p24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5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6" name="Google Shape;696;p25"/>
          <p:cNvSpPr/>
          <p:nvPr/>
        </p:nvSpPr>
        <p:spPr>
          <a:xfrm>
            <a:off x="4674125" y="-17500"/>
            <a:ext cx="4488350" cy="801825"/>
          </a:xfrm>
          <a:custGeom>
            <a:rect b="b" l="l" r="r" t="t"/>
            <a:pathLst>
              <a:path extrusionOk="0" h="32073" w="179534">
                <a:moveTo>
                  <a:pt x="0" y="3129"/>
                </a:moveTo>
                <a:lnTo>
                  <a:pt x="15646" y="1173"/>
                </a:lnTo>
                <a:lnTo>
                  <a:pt x="32074" y="2347"/>
                </a:lnTo>
                <a:lnTo>
                  <a:pt x="78620" y="30118"/>
                </a:lnTo>
                <a:lnTo>
                  <a:pt x="98177" y="29335"/>
                </a:lnTo>
                <a:lnTo>
                  <a:pt x="107173" y="15645"/>
                </a:lnTo>
                <a:lnTo>
                  <a:pt x="120080" y="15645"/>
                </a:lnTo>
                <a:lnTo>
                  <a:pt x="127903" y="32073"/>
                </a:lnTo>
                <a:lnTo>
                  <a:pt x="141593" y="32073"/>
                </a:lnTo>
                <a:lnTo>
                  <a:pt x="158803" y="23077"/>
                </a:lnTo>
                <a:lnTo>
                  <a:pt x="165062" y="19557"/>
                </a:lnTo>
                <a:lnTo>
                  <a:pt x="179534" y="19557"/>
                </a:lnTo>
                <a:lnTo>
                  <a:pt x="179534" y="0"/>
                </a:lnTo>
                <a:lnTo>
                  <a:pt x="4694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697" name="Google Shape;697;p25"/>
          <p:cNvGrpSpPr/>
          <p:nvPr/>
        </p:nvGrpSpPr>
        <p:grpSpPr>
          <a:xfrm flipH="1" rot="-751968">
            <a:off x="4579872" y="-446125"/>
            <a:ext cx="4484021" cy="1610022"/>
            <a:chOff x="-4078136" y="-1186010"/>
            <a:chExt cx="9586455" cy="3442090"/>
          </a:xfrm>
        </p:grpSpPr>
        <p:sp>
          <p:nvSpPr>
            <p:cNvPr id="698" name="Google Shape;698;p25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6"/>
          <p:cNvSpPr/>
          <p:nvPr/>
        </p:nvSpPr>
        <p:spPr>
          <a:xfrm rot="10800000">
            <a:off x="4074927" y="-40625"/>
            <a:ext cx="5109899" cy="1087796"/>
          </a:xfrm>
          <a:custGeom>
            <a:rect b="b" l="l" r="r" t="t"/>
            <a:pathLst>
              <a:path extrusionOk="0" h="45339" w="212979">
                <a:moveTo>
                  <a:pt x="0" y="20574"/>
                </a:moveTo>
                <a:lnTo>
                  <a:pt x="0" y="45339"/>
                </a:lnTo>
                <a:lnTo>
                  <a:pt x="212979" y="45339"/>
                </a:lnTo>
                <a:lnTo>
                  <a:pt x="146685" y="762"/>
                </a:lnTo>
                <a:lnTo>
                  <a:pt x="108204" y="17526"/>
                </a:lnTo>
                <a:lnTo>
                  <a:pt x="86868" y="28575"/>
                </a:lnTo>
                <a:lnTo>
                  <a:pt x="51816" y="0"/>
                </a:lnTo>
                <a:lnTo>
                  <a:pt x="6858" y="1943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</p:sp>
      <p:sp>
        <p:nvSpPr>
          <p:cNvPr id="717" name="Google Shape;717;p26"/>
          <p:cNvSpPr txBox="1"/>
          <p:nvPr>
            <p:ph hasCustomPrompt="1" type="title"/>
          </p:nvPr>
        </p:nvSpPr>
        <p:spPr>
          <a:xfrm>
            <a:off x="720000" y="1549138"/>
            <a:ext cx="69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8" name="Google Shape;718;p26"/>
          <p:cNvSpPr txBox="1"/>
          <p:nvPr>
            <p:ph idx="1" type="subTitle"/>
          </p:nvPr>
        </p:nvSpPr>
        <p:spPr>
          <a:xfrm>
            <a:off x="720000" y="239437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26"/>
          <p:cNvSpPr txBox="1"/>
          <p:nvPr>
            <p:ph hasCustomPrompt="1" idx="2" type="title"/>
          </p:nvPr>
        </p:nvSpPr>
        <p:spPr>
          <a:xfrm>
            <a:off x="3403800" y="1549138"/>
            <a:ext cx="694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0" name="Google Shape;720;p26"/>
          <p:cNvSpPr txBox="1"/>
          <p:nvPr>
            <p:ph idx="3" type="subTitle"/>
          </p:nvPr>
        </p:nvSpPr>
        <p:spPr>
          <a:xfrm>
            <a:off x="3403800" y="239437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6"/>
          <p:cNvSpPr txBox="1"/>
          <p:nvPr>
            <p:ph hasCustomPrompt="1" idx="4" type="title"/>
          </p:nvPr>
        </p:nvSpPr>
        <p:spPr>
          <a:xfrm>
            <a:off x="6087600" y="1549138"/>
            <a:ext cx="694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2" name="Google Shape;722;p26"/>
          <p:cNvSpPr txBox="1"/>
          <p:nvPr>
            <p:ph idx="5" type="subTitle"/>
          </p:nvPr>
        </p:nvSpPr>
        <p:spPr>
          <a:xfrm>
            <a:off x="6087600" y="239437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26"/>
          <p:cNvSpPr txBox="1"/>
          <p:nvPr>
            <p:ph hasCustomPrompt="1" idx="6" type="title"/>
          </p:nvPr>
        </p:nvSpPr>
        <p:spPr>
          <a:xfrm>
            <a:off x="720300" y="3167975"/>
            <a:ext cx="694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4" name="Google Shape;724;p26"/>
          <p:cNvSpPr txBox="1"/>
          <p:nvPr>
            <p:ph idx="7" type="subTitle"/>
          </p:nvPr>
        </p:nvSpPr>
        <p:spPr>
          <a:xfrm>
            <a:off x="720000" y="39892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5" name="Google Shape;725;p26"/>
          <p:cNvSpPr txBox="1"/>
          <p:nvPr>
            <p:ph hasCustomPrompt="1" idx="8" type="title"/>
          </p:nvPr>
        </p:nvSpPr>
        <p:spPr>
          <a:xfrm>
            <a:off x="3404100" y="3167975"/>
            <a:ext cx="694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6" name="Google Shape;726;p26"/>
          <p:cNvSpPr txBox="1"/>
          <p:nvPr>
            <p:ph idx="9" type="subTitle"/>
          </p:nvPr>
        </p:nvSpPr>
        <p:spPr>
          <a:xfrm>
            <a:off x="3403800" y="39892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7" name="Google Shape;727;p26"/>
          <p:cNvSpPr txBox="1"/>
          <p:nvPr>
            <p:ph hasCustomPrompt="1" idx="13" type="title"/>
          </p:nvPr>
        </p:nvSpPr>
        <p:spPr>
          <a:xfrm>
            <a:off x="6087900" y="3167975"/>
            <a:ext cx="6942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8" name="Google Shape;728;p26"/>
          <p:cNvSpPr txBox="1"/>
          <p:nvPr>
            <p:ph idx="14" type="subTitle"/>
          </p:nvPr>
        </p:nvSpPr>
        <p:spPr>
          <a:xfrm>
            <a:off x="6087600" y="39892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9" name="Google Shape;729;p26"/>
          <p:cNvSpPr txBox="1"/>
          <p:nvPr>
            <p:ph idx="15" type="title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0" name="Google Shape;730;p26"/>
          <p:cNvSpPr txBox="1"/>
          <p:nvPr>
            <p:ph idx="16" type="subTitle"/>
          </p:nvPr>
        </p:nvSpPr>
        <p:spPr>
          <a:xfrm>
            <a:off x="715100" y="1971675"/>
            <a:ext cx="2336400" cy="42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1" name="Google Shape;731;p26"/>
          <p:cNvSpPr txBox="1"/>
          <p:nvPr>
            <p:ph idx="17" type="subTitle"/>
          </p:nvPr>
        </p:nvSpPr>
        <p:spPr>
          <a:xfrm>
            <a:off x="3403800" y="1971675"/>
            <a:ext cx="2336400" cy="42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2" name="Google Shape;732;p26"/>
          <p:cNvSpPr txBox="1"/>
          <p:nvPr>
            <p:ph idx="18" type="subTitle"/>
          </p:nvPr>
        </p:nvSpPr>
        <p:spPr>
          <a:xfrm>
            <a:off x="6092500" y="1971675"/>
            <a:ext cx="2336400" cy="42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3" name="Google Shape;733;p26"/>
          <p:cNvSpPr txBox="1"/>
          <p:nvPr>
            <p:ph idx="19" type="subTitle"/>
          </p:nvPr>
        </p:nvSpPr>
        <p:spPr>
          <a:xfrm>
            <a:off x="715100" y="3582025"/>
            <a:ext cx="2336400" cy="42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4" name="Google Shape;734;p26"/>
          <p:cNvSpPr txBox="1"/>
          <p:nvPr>
            <p:ph idx="20" type="subTitle"/>
          </p:nvPr>
        </p:nvSpPr>
        <p:spPr>
          <a:xfrm>
            <a:off x="3403800" y="3582025"/>
            <a:ext cx="2336400" cy="42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5" name="Google Shape;735;p26"/>
          <p:cNvSpPr txBox="1"/>
          <p:nvPr>
            <p:ph idx="21" type="subTitle"/>
          </p:nvPr>
        </p:nvSpPr>
        <p:spPr>
          <a:xfrm>
            <a:off x="6092500" y="3582025"/>
            <a:ext cx="2336400" cy="42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736" name="Google Shape;736;p26"/>
          <p:cNvGrpSpPr/>
          <p:nvPr/>
        </p:nvGrpSpPr>
        <p:grpSpPr>
          <a:xfrm flipH="1" rot="-776450">
            <a:off x="1884482" y="-981072"/>
            <a:ext cx="7808038" cy="2803535"/>
            <a:chOff x="-4078136" y="-1186010"/>
            <a:chExt cx="9586455" cy="3442090"/>
          </a:xfrm>
        </p:grpSpPr>
        <p:sp>
          <p:nvSpPr>
            <p:cNvPr id="737" name="Google Shape;737;p26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7"/>
          <p:cNvSpPr txBox="1"/>
          <p:nvPr>
            <p:ph type="title"/>
          </p:nvPr>
        </p:nvSpPr>
        <p:spPr>
          <a:xfrm>
            <a:off x="4572050" y="3262950"/>
            <a:ext cx="3856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6" name="Google Shape;756;p27"/>
          <p:cNvSpPr txBox="1"/>
          <p:nvPr>
            <p:ph idx="1" type="subTitle"/>
          </p:nvPr>
        </p:nvSpPr>
        <p:spPr>
          <a:xfrm>
            <a:off x="2828200" y="1763250"/>
            <a:ext cx="5600700" cy="14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7" name="Google Shape;757;p27"/>
          <p:cNvSpPr/>
          <p:nvPr/>
        </p:nvSpPr>
        <p:spPr>
          <a:xfrm flipH="1" rot="10800000">
            <a:off x="-15275" y="-12700"/>
            <a:ext cx="3991481" cy="1881424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758" name="Google Shape;758;p27"/>
          <p:cNvGrpSpPr/>
          <p:nvPr/>
        </p:nvGrpSpPr>
        <p:grpSpPr>
          <a:xfrm flipH="1" rot="-1931880">
            <a:off x="-262953" y="-636843"/>
            <a:ext cx="6269423" cy="2326488"/>
            <a:chOff x="4502501" y="167675"/>
            <a:chExt cx="1469641" cy="954212"/>
          </a:xfrm>
        </p:grpSpPr>
        <p:sp>
          <p:nvSpPr>
            <p:cNvPr id="759" name="Google Shape;759;p27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27"/>
          <p:cNvSpPr/>
          <p:nvPr/>
        </p:nvSpPr>
        <p:spPr>
          <a:xfrm>
            <a:off x="-15275" y="3266177"/>
            <a:ext cx="3991481" cy="1881424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765" name="Google Shape;765;p27"/>
          <p:cNvGrpSpPr/>
          <p:nvPr/>
        </p:nvGrpSpPr>
        <p:grpSpPr>
          <a:xfrm rot="-8868120">
            <a:off x="-262953" y="3445257"/>
            <a:ext cx="6269423" cy="2326488"/>
            <a:chOff x="4502501" y="167675"/>
            <a:chExt cx="1469641" cy="954212"/>
          </a:xfrm>
        </p:grpSpPr>
        <p:sp>
          <p:nvSpPr>
            <p:cNvPr id="766" name="Google Shape;766;p27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8"/>
          <p:cNvSpPr/>
          <p:nvPr/>
        </p:nvSpPr>
        <p:spPr>
          <a:xfrm>
            <a:off x="-15282" y="3850348"/>
            <a:ext cx="2870239" cy="1298111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sp>
        <p:nvSpPr>
          <p:cNvPr id="773" name="Google Shape;773;p28"/>
          <p:cNvSpPr txBox="1"/>
          <p:nvPr>
            <p:ph idx="1" type="subTitle"/>
          </p:nvPr>
        </p:nvSpPr>
        <p:spPr>
          <a:xfrm>
            <a:off x="2418938" y="3331550"/>
            <a:ext cx="43404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28"/>
          <p:cNvSpPr txBox="1"/>
          <p:nvPr>
            <p:ph type="title"/>
          </p:nvPr>
        </p:nvSpPr>
        <p:spPr>
          <a:xfrm>
            <a:off x="1930125" y="1699175"/>
            <a:ext cx="5283900" cy="14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5" name="Google Shape;775;p28"/>
          <p:cNvSpPr/>
          <p:nvPr/>
        </p:nvSpPr>
        <p:spPr>
          <a:xfrm rot="10800000">
            <a:off x="6321385" y="11"/>
            <a:ext cx="2870239" cy="1298111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776" name="Google Shape;776;p28"/>
          <p:cNvGrpSpPr/>
          <p:nvPr/>
        </p:nvGrpSpPr>
        <p:grpSpPr>
          <a:xfrm rot="1861819">
            <a:off x="4644632" y="-609574"/>
            <a:ext cx="5163929" cy="1916230"/>
            <a:chOff x="4502501" y="167675"/>
            <a:chExt cx="1469641" cy="954212"/>
          </a:xfrm>
        </p:grpSpPr>
        <p:sp>
          <p:nvSpPr>
            <p:cNvPr id="777" name="Google Shape;777;p28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28"/>
          <p:cNvSpPr/>
          <p:nvPr/>
        </p:nvSpPr>
        <p:spPr>
          <a:xfrm flipH="1" rot="10800000">
            <a:off x="-15282" y="11"/>
            <a:ext cx="2870239" cy="1298111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783" name="Google Shape;783;p28"/>
          <p:cNvGrpSpPr/>
          <p:nvPr/>
        </p:nvGrpSpPr>
        <p:grpSpPr>
          <a:xfrm flipH="1" rot="-1861819">
            <a:off x="-632218" y="-609574"/>
            <a:ext cx="5163929" cy="1916230"/>
            <a:chOff x="4502501" y="167675"/>
            <a:chExt cx="1469641" cy="954212"/>
          </a:xfrm>
        </p:grpSpPr>
        <p:sp>
          <p:nvSpPr>
            <p:cNvPr id="784" name="Google Shape;784;p28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8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28"/>
          <p:cNvSpPr/>
          <p:nvPr/>
        </p:nvSpPr>
        <p:spPr>
          <a:xfrm flipH="1">
            <a:off x="6321385" y="3850348"/>
            <a:ext cx="2870239" cy="1298111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790" name="Google Shape;790;p28"/>
          <p:cNvGrpSpPr/>
          <p:nvPr/>
        </p:nvGrpSpPr>
        <p:grpSpPr>
          <a:xfrm flipH="1" rot="8938181">
            <a:off x="4644632" y="3841813"/>
            <a:ext cx="5163929" cy="1916230"/>
            <a:chOff x="4502501" y="167675"/>
            <a:chExt cx="1469641" cy="954212"/>
          </a:xfrm>
        </p:grpSpPr>
        <p:sp>
          <p:nvSpPr>
            <p:cNvPr id="791" name="Google Shape;791;p28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28"/>
          <p:cNvGrpSpPr/>
          <p:nvPr/>
        </p:nvGrpSpPr>
        <p:grpSpPr>
          <a:xfrm rot="-8938181">
            <a:off x="-632218" y="3841813"/>
            <a:ext cx="5163929" cy="1916230"/>
            <a:chOff x="4502501" y="167675"/>
            <a:chExt cx="1469641" cy="954212"/>
          </a:xfrm>
        </p:grpSpPr>
        <p:sp>
          <p:nvSpPr>
            <p:cNvPr id="797" name="Google Shape;797;p28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9"/>
          <p:cNvSpPr txBox="1"/>
          <p:nvPr>
            <p:ph idx="1" type="subTitle"/>
          </p:nvPr>
        </p:nvSpPr>
        <p:spPr>
          <a:xfrm>
            <a:off x="1162225" y="3280588"/>
            <a:ext cx="29076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4" name="Google Shape;804;p29"/>
          <p:cNvSpPr txBox="1"/>
          <p:nvPr>
            <p:ph idx="2" type="subTitle"/>
          </p:nvPr>
        </p:nvSpPr>
        <p:spPr>
          <a:xfrm>
            <a:off x="5074275" y="3280588"/>
            <a:ext cx="29076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5" name="Google Shape;805;p29"/>
          <p:cNvSpPr txBox="1"/>
          <p:nvPr>
            <p:ph idx="3" type="subTitle"/>
          </p:nvPr>
        </p:nvSpPr>
        <p:spPr>
          <a:xfrm>
            <a:off x="1162225" y="3683146"/>
            <a:ext cx="29076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29"/>
          <p:cNvSpPr txBox="1"/>
          <p:nvPr>
            <p:ph idx="4" type="subTitle"/>
          </p:nvPr>
        </p:nvSpPr>
        <p:spPr>
          <a:xfrm>
            <a:off x="5074275" y="3683146"/>
            <a:ext cx="2907600" cy="4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2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8" name="Google Shape;808;p29"/>
          <p:cNvGrpSpPr/>
          <p:nvPr/>
        </p:nvGrpSpPr>
        <p:grpSpPr>
          <a:xfrm flipH="1">
            <a:off x="1567377" y="-1482425"/>
            <a:ext cx="8874182" cy="3186342"/>
            <a:chOff x="-1442636" y="-1575185"/>
            <a:chExt cx="9586455" cy="3442090"/>
          </a:xfrm>
        </p:grpSpPr>
        <p:sp>
          <p:nvSpPr>
            <p:cNvPr id="809" name="Google Shape;809;p29"/>
            <p:cNvSpPr/>
            <p:nvPr/>
          </p:nvSpPr>
          <p:spPr>
            <a:xfrm>
              <a:off x="-47625" y="-6099"/>
              <a:ext cx="4714875" cy="1561961"/>
            </a:xfrm>
            <a:custGeom>
              <a:rect b="b" l="l" r="r" t="t"/>
              <a:pathLst>
                <a:path extrusionOk="0" h="78867" w="188595">
                  <a:moveTo>
                    <a:pt x="0" y="56007"/>
                  </a:moveTo>
                  <a:lnTo>
                    <a:pt x="0" y="0"/>
                  </a:lnTo>
                  <a:lnTo>
                    <a:pt x="188595" y="0"/>
                  </a:lnTo>
                  <a:lnTo>
                    <a:pt x="168402" y="33528"/>
                  </a:lnTo>
                  <a:lnTo>
                    <a:pt x="143256" y="47625"/>
                  </a:lnTo>
                  <a:lnTo>
                    <a:pt x="90678" y="28194"/>
                  </a:lnTo>
                  <a:lnTo>
                    <a:pt x="59055" y="67437"/>
                  </a:lnTo>
                  <a:lnTo>
                    <a:pt x="20193" y="7886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35000">
                  <a:schemeClr val="accen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grpSp>
          <p:nvGrpSpPr>
            <p:cNvPr id="810" name="Google Shape;810;p29"/>
            <p:cNvGrpSpPr/>
            <p:nvPr/>
          </p:nvGrpSpPr>
          <p:grpSpPr>
            <a:xfrm>
              <a:off x="-1442636" y="-1575185"/>
              <a:ext cx="9586455" cy="3442090"/>
              <a:chOff x="-4078136" y="-1186010"/>
              <a:chExt cx="9586455" cy="3442090"/>
            </a:xfrm>
          </p:grpSpPr>
          <p:sp>
            <p:nvSpPr>
              <p:cNvPr id="811" name="Google Shape;811;p29"/>
              <p:cNvSpPr/>
              <p:nvPr/>
            </p:nvSpPr>
            <p:spPr>
              <a:xfrm>
                <a:off x="-4078136" y="-1186010"/>
                <a:ext cx="9586455" cy="3411196"/>
              </a:xfrm>
              <a:custGeom>
                <a:rect b="b" l="l" r="r" t="t"/>
                <a:pathLst>
                  <a:path extrusionOk="0" h="52333" w="147071">
                    <a:moveTo>
                      <a:pt x="140017" y="0"/>
                    </a:moveTo>
                    <a:cubicBezTo>
                      <a:pt x="139867" y="0"/>
                      <a:pt x="139718" y="0"/>
                      <a:pt x="139569" y="1"/>
                    </a:cubicBezTo>
                    <a:cubicBezTo>
                      <a:pt x="139405" y="4"/>
                      <a:pt x="139243" y="9"/>
                      <a:pt x="139079" y="12"/>
                    </a:cubicBezTo>
                    <a:cubicBezTo>
                      <a:pt x="138979" y="16"/>
                      <a:pt x="138875" y="16"/>
                      <a:pt x="138773" y="20"/>
                    </a:cubicBezTo>
                    <a:cubicBezTo>
                      <a:pt x="138726" y="21"/>
                      <a:pt x="138680" y="25"/>
                      <a:pt x="138633" y="26"/>
                    </a:cubicBezTo>
                    <a:cubicBezTo>
                      <a:pt x="138490" y="32"/>
                      <a:pt x="138346" y="41"/>
                      <a:pt x="138202" y="48"/>
                    </a:cubicBezTo>
                    <a:cubicBezTo>
                      <a:pt x="138046" y="56"/>
                      <a:pt x="137890" y="64"/>
                      <a:pt x="137734" y="75"/>
                    </a:cubicBezTo>
                    <a:cubicBezTo>
                      <a:pt x="137592" y="84"/>
                      <a:pt x="137450" y="96"/>
                      <a:pt x="137307" y="108"/>
                    </a:cubicBezTo>
                    <a:cubicBezTo>
                      <a:pt x="137206" y="115"/>
                      <a:pt x="137105" y="121"/>
                      <a:pt x="137003" y="131"/>
                    </a:cubicBezTo>
                    <a:cubicBezTo>
                      <a:pt x="136949" y="136"/>
                      <a:pt x="136894" y="142"/>
                      <a:pt x="136840" y="147"/>
                    </a:cubicBezTo>
                    <a:cubicBezTo>
                      <a:pt x="136707" y="161"/>
                      <a:pt x="136576" y="175"/>
                      <a:pt x="136443" y="189"/>
                    </a:cubicBezTo>
                    <a:cubicBezTo>
                      <a:pt x="136285" y="207"/>
                      <a:pt x="136126" y="223"/>
                      <a:pt x="135969" y="243"/>
                    </a:cubicBezTo>
                    <a:cubicBezTo>
                      <a:pt x="135837" y="260"/>
                      <a:pt x="135705" y="276"/>
                      <a:pt x="135573" y="295"/>
                    </a:cubicBezTo>
                    <a:cubicBezTo>
                      <a:pt x="135487" y="305"/>
                      <a:pt x="135402" y="316"/>
                      <a:pt x="135316" y="327"/>
                    </a:cubicBezTo>
                    <a:cubicBezTo>
                      <a:pt x="135246" y="336"/>
                      <a:pt x="135175" y="349"/>
                      <a:pt x="135104" y="359"/>
                    </a:cubicBezTo>
                    <a:cubicBezTo>
                      <a:pt x="134976" y="379"/>
                      <a:pt x="134847" y="399"/>
                      <a:pt x="134720" y="419"/>
                    </a:cubicBezTo>
                    <a:cubicBezTo>
                      <a:pt x="134563" y="445"/>
                      <a:pt x="134407" y="471"/>
                      <a:pt x="134251" y="498"/>
                    </a:cubicBezTo>
                    <a:cubicBezTo>
                      <a:pt x="134126" y="521"/>
                      <a:pt x="133998" y="544"/>
                      <a:pt x="133872" y="567"/>
                    </a:cubicBezTo>
                    <a:cubicBezTo>
                      <a:pt x="133809" y="578"/>
                      <a:pt x="133745" y="589"/>
                      <a:pt x="133681" y="601"/>
                    </a:cubicBezTo>
                    <a:cubicBezTo>
                      <a:pt x="133568" y="623"/>
                      <a:pt x="133457" y="646"/>
                      <a:pt x="133344" y="670"/>
                    </a:cubicBezTo>
                    <a:cubicBezTo>
                      <a:pt x="133263" y="686"/>
                      <a:pt x="133181" y="702"/>
                      <a:pt x="133100" y="718"/>
                    </a:cubicBezTo>
                    <a:cubicBezTo>
                      <a:pt x="132839" y="774"/>
                      <a:pt x="132578" y="831"/>
                      <a:pt x="132319" y="893"/>
                    </a:cubicBezTo>
                    <a:lnTo>
                      <a:pt x="131675" y="1044"/>
                    </a:lnTo>
                    <a:cubicBezTo>
                      <a:pt x="131494" y="1087"/>
                      <a:pt x="131313" y="1130"/>
                      <a:pt x="131130" y="1173"/>
                    </a:cubicBezTo>
                    <a:lnTo>
                      <a:pt x="128839" y="1712"/>
                    </a:lnTo>
                    <a:cubicBezTo>
                      <a:pt x="128420" y="1810"/>
                      <a:pt x="127996" y="1910"/>
                      <a:pt x="127566" y="2011"/>
                    </a:cubicBezTo>
                    <a:lnTo>
                      <a:pt x="127380" y="2055"/>
                    </a:lnTo>
                    <a:cubicBezTo>
                      <a:pt x="126274" y="2316"/>
                      <a:pt x="125145" y="2581"/>
                      <a:pt x="124019" y="2845"/>
                    </a:cubicBezTo>
                    <a:lnTo>
                      <a:pt x="121738" y="3381"/>
                    </a:lnTo>
                    <a:lnTo>
                      <a:pt x="119370" y="3938"/>
                    </a:lnTo>
                    <a:cubicBezTo>
                      <a:pt x="119007" y="4023"/>
                      <a:pt x="118648" y="4108"/>
                      <a:pt x="118295" y="4191"/>
                    </a:cubicBezTo>
                    <a:lnTo>
                      <a:pt x="116470" y="4619"/>
                    </a:lnTo>
                    <a:cubicBezTo>
                      <a:pt x="116178" y="4688"/>
                      <a:pt x="115887" y="4760"/>
                      <a:pt x="115598" y="4837"/>
                    </a:cubicBezTo>
                    <a:cubicBezTo>
                      <a:pt x="115563" y="4847"/>
                      <a:pt x="115526" y="4854"/>
                      <a:pt x="115491" y="4863"/>
                    </a:cubicBezTo>
                    <a:cubicBezTo>
                      <a:pt x="115452" y="4875"/>
                      <a:pt x="115412" y="4886"/>
                      <a:pt x="115372" y="4896"/>
                    </a:cubicBezTo>
                    <a:cubicBezTo>
                      <a:pt x="115241" y="4932"/>
                      <a:pt x="115110" y="4968"/>
                      <a:pt x="114980" y="5004"/>
                    </a:cubicBezTo>
                    <a:cubicBezTo>
                      <a:pt x="114892" y="5029"/>
                      <a:pt x="114804" y="5054"/>
                      <a:pt x="114715" y="5080"/>
                    </a:cubicBezTo>
                    <a:cubicBezTo>
                      <a:pt x="114579" y="5119"/>
                      <a:pt x="114441" y="5160"/>
                      <a:pt x="114305" y="5202"/>
                    </a:cubicBezTo>
                    <a:cubicBezTo>
                      <a:pt x="114224" y="5227"/>
                      <a:pt x="114145" y="5249"/>
                      <a:pt x="114066" y="5274"/>
                    </a:cubicBezTo>
                    <a:cubicBezTo>
                      <a:pt x="113905" y="5324"/>
                      <a:pt x="113746" y="5376"/>
                      <a:pt x="113586" y="5428"/>
                    </a:cubicBezTo>
                    <a:cubicBezTo>
                      <a:pt x="113532" y="5446"/>
                      <a:pt x="113476" y="5462"/>
                      <a:pt x="113420" y="5481"/>
                    </a:cubicBezTo>
                    <a:cubicBezTo>
                      <a:pt x="113207" y="5552"/>
                      <a:pt x="112993" y="5625"/>
                      <a:pt x="112782" y="5699"/>
                    </a:cubicBezTo>
                    <a:cubicBezTo>
                      <a:pt x="112776" y="5700"/>
                      <a:pt x="112771" y="5703"/>
                      <a:pt x="112766" y="5704"/>
                    </a:cubicBezTo>
                    <a:cubicBezTo>
                      <a:pt x="112671" y="5736"/>
                      <a:pt x="112576" y="5773"/>
                      <a:pt x="112481" y="5807"/>
                    </a:cubicBezTo>
                    <a:cubicBezTo>
                      <a:pt x="112382" y="5841"/>
                      <a:pt x="112283" y="5876"/>
                      <a:pt x="112185" y="5913"/>
                    </a:cubicBezTo>
                    <a:cubicBezTo>
                      <a:pt x="112086" y="5949"/>
                      <a:pt x="111990" y="5986"/>
                      <a:pt x="111891" y="6025"/>
                    </a:cubicBezTo>
                    <a:cubicBezTo>
                      <a:pt x="111792" y="6062"/>
                      <a:pt x="111692" y="6099"/>
                      <a:pt x="111593" y="6137"/>
                    </a:cubicBezTo>
                    <a:cubicBezTo>
                      <a:pt x="111494" y="6175"/>
                      <a:pt x="111398" y="6215"/>
                      <a:pt x="111300" y="6254"/>
                    </a:cubicBezTo>
                    <a:cubicBezTo>
                      <a:pt x="111203" y="6295"/>
                      <a:pt x="111103" y="6332"/>
                      <a:pt x="111006" y="6373"/>
                    </a:cubicBezTo>
                    <a:cubicBezTo>
                      <a:pt x="110907" y="6412"/>
                      <a:pt x="110808" y="6454"/>
                      <a:pt x="110710" y="6495"/>
                    </a:cubicBezTo>
                    <a:lnTo>
                      <a:pt x="110422" y="6616"/>
                    </a:lnTo>
                    <a:cubicBezTo>
                      <a:pt x="110417" y="6618"/>
                      <a:pt x="110410" y="6620"/>
                      <a:pt x="110405" y="6623"/>
                    </a:cubicBezTo>
                    <a:cubicBezTo>
                      <a:pt x="110238" y="6694"/>
                      <a:pt x="110072" y="6767"/>
                      <a:pt x="109908" y="6840"/>
                    </a:cubicBezTo>
                    <a:cubicBezTo>
                      <a:pt x="109890" y="6847"/>
                      <a:pt x="109873" y="6853"/>
                      <a:pt x="109856" y="6861"/>
                    </a:cubicBezTo>
                    <a:cubicBezTo>
                      <a:pt x="109667" y="6946"/>
                      <a:pt x="109480" y="7030"/>
                      <a:pt x="109293" y="7117"/>
                    </a:cubicBezTo>
                    <a:cubicBezTo>
                      <a:pt x="109236" y="7143"/>
                      <a:pt x="109179" y="7170"/>
                      <a:pt x="109121" y="7198"/>
                    </a:cubicBezTo>
                    <a:cubicBezTo>
                      <a:pt x="108992" y="7257"/>
                      <a:pt x="108863" y="7317"/>
                      <a:pt x="108735" y="7379"/>
                    </a:cubicBezTo>
                    <a:cubicBezTo>
                      <a:pt x="108663" y="7414"/>
                      <a:pt x="108591" y="7450"/>
                      <a:pt x="108518" y="7485"/>
                    </a:cubicBezTo>
                    <a:cubicBezTo>
                      <a:pt x="108420" y="7533"/>
                      <a:pt x="108321" y="7580"/>
                      <a:pt x="108223" y="7630"/>
                    </a:cubicBezTo>
                    <a:cubicBezTo>
                      <a:pt x="108213" y="7634"/>
                      <a:pt x="108206" y="7639"/>
                      <a:pt x="108197" y="7642"/>
                    </a:cubicBezTo>
                    <a:cubicBezTo>
                      <a:pt x="107875" y="7803"/>
                      <a:pt x="107555" y="7968"/>
                      <a:pt x="107237" y="8135"/>
                    </a:cubicBezTo>
                    <a:cubicBezTo>
                      <a:pt x="107197" y="8156"/>
                      <a:pt x="107158" y="8177"/>
                      <a:pt x="107118" y="8197"/>
                    </a:cubicBezTo>
                    <a:cubicBezTo>
                      <a:pt x="106808" y="8362"/>
                      <a:pt x="106501" y="8532"/>
                      <a:pt x="106195" y="8703"/>
                    </a:cubicBezTo>
                    <a:lnTo>
                      <a:pt x="106117" y="8746"/>
                    </a:lnTo>
                    <a:cubicBezTo>
                      <a:pt x="106099" y="8756"/>
                      <a:pt x="106079" y="8767"/>
                      <a:pt x="106059" y="8779"/>
                    </a:cubicBezTo>
                    <a:cubicBezTo>
                      <a:pt x="105751" y="8954"/>
                      <a:pt x="105445" y="9132"/>
                      <a:pt x="105140" y="9313"/>
                    </a:cubicBezTo>
                    <a:cubicBezTo>
                      <a:pt x="105093" y="9341"/>
                      <a:pt x="105046" y="9368"/>
                      <a:pt x="104999" y="9396"/>
                    </a:cubicBezTo>
                    <a:cubicBezTo>
                      <a:pt x="104695" y="9578"/>
                      <a:pt x="104394" y="9763"/>
                      <a:pt x="104096" y="9951"/>
                    </a:cubicBezTo>
                    <a:cubicBezTo>
                      <a:pt x="104072" y="9965"/>
                      <a:pt x="104050" y="9978"/>
                      <a:pt x="104028" y="9992"/>
                    </a:cubicBezTo>
                    <a:cubicBezTo>
                      <a:pt x="104004" y="10007"/>
                      <a:pt x="103982" y="10022"/>
                      <a:pt x="103960" y="10037"/>
                    </a:cubicBezTo>
                    <a:cubicBezTo>
                      <a:pt x="103644" y="10236"/>
                      <a:pt x="103329" y="10440"/>
                      <a:pt x="103017" y="10647"/>
                    </a:cubicBezTo>
                    <a:cubicBezTo>
                      <a:pt x="102974" y="10677"/>
                      <a:pt x="102930" y="10706"/>
                      <a:pt x="102887" y="10734"/>
                    </a:cubicBezTo>
                    <a:cubicBezTo>
                      <a:pt x="102575" y="10942"/>
                      <a:pt x="102264" y="11154"/>
                      <a:pt x="101957" y="11368"/>
                    </a:cubicBezTo>
                    <a:cubicBezTo>
                      <a:pt x="101934" y="11383"/>
                      <a:pt x="101912" y="11398"/>
                      <a:pt x="101891" y="11413"/>
                    </a:cubicBezTo>
                    <a:cubicBezTo>
                      <a:pt x="101871" y="11426"/>
                      <a:pt x="101853" y="11440"/>
                      <a:pt x="101833" y="11454"/>
                    </a:cubicBezTo>
                    <a:cubicBezTo>
                      <a:pt x="101495" y="11690"/>
                      <a:pt x="101158" y="11932"/>
                      <a:pt x="100823" y="12176"/>
                    </a:cubicBezTo>
                    <a:cubicBezTo>
                      <a:pt x="100792" y="12199"/>
                      <a:pt x="100760" y="12222"/>
                      <a:pt x="100729" y="12245"/>
                    </a:cubicBezTo>
                    <a:cubicBezTo>
                      <a:pt x="100379" y="12500"/>
                      <a:pt x="100032" y="12762"/>
                      <a:pt x="99689" y="13024"/>
                    </a:cubicBezTo>
                    <a:cubicBezTo>
                      <a:pt x="99681" y="13032"/>
                      <a:pt x="99671" y="13038"/>
                      <a:pt x="99663" y="13044"/>
                    </a:cubicBezTo>
                    <a:cubicBezTo>
                      <a:pt x="99658" y="13048"/>
                      <a:pt x="99654" y="13052"/>
                      <a:pt x="99649" y="13054"/>
                    </a:cubicBezTo>
                    <a:cubicBezTo>
                      <a:pt x="99308" y="13318"/>
                      <a:pt x="98968" y="13584"/>
                      <a:pt x="98631" y="13853"/>
                    </a:cubicBezTo>
                    <a:cubicBezTo>
                      <a:pt x="98300" y="14116"/>
                      <a:pt x="97972" y="14384"/>
                      <a:pt x="97646" y="14654"/>
                    </a:cubicBezTo>
                    <a:cubicBezTo>
                      <a:pt x="97577" y="14711"/>
                      <a:pt x="97509" y="14767"/>
                      <a:pt x="97441" y="14824"/>
                    </a:cubicBezTo>
                    <a:lnTo>
                      <a:pt x="97266" y="14969"/>
                    </a:lnTo>
                    <a:cubicBezTo>
                      <a:pt x="97009" y="15183"/>
                      <a:pt x="96753" y="15401"/>
                      <a:pt x="96499" y="15621"/>
                    </a:cubicBezTo>
                    <a:cubicBezTo>
                      <a:pt x="96445" y="15668"/>
                      <a:pt x="96391" y="15715"/>
                      <a:pt x="96338" y="15762"/>
                    </a:cubicBezTo>
                    <a:cubicBezTo>
                      <a:pt x="96056" y="16007"/>
                      <a:pt x="95773" y="16253"/>
                      <a:pt x="95495" y="16501"/>
                    </a:cubicBezTo>
                    <a:cubicBezTo>
                      <a:pt x="95442" y="16548"/>
                      <a:pt x="95388" y="16595"/>
                      <a:pt x="95335" y="16642"/>
                    </a:cubicBezTo>
                    <a:cubicBezTo>
                      <a:pt x="95085" y="16865"/>
                      <a:pt x="94836" y="17090"/>
                      <a:pt x="94589" y="17316"/>
                    </a:cubicBezTo>
                    <a:cubicBezTo>
                      <a:pt x="94540" y="17360"/>
                      <a:pt x="94491" y="17405"/>
                      <a:pt x="94444" y="17449"/>
                    </a:cubicBezTo>
                    <a:cubicBezTo>
                      <a:pt x="94343" y="17542"/>
                      <a:pt x="94242" y="17635"/>
                      <a:pt x="94142" y="17729"/>
                    </a:cubicBezTo>
                    <a:cubicBezTo>
                      <a:pt x="93924" y="17931"/>
                      <a:pt x="93706" y="18135"/>
                      <a:pt x="93489" y="18338"/>
                    </a:cubicBezTo>
                    <a:cubicBezTo>
                      <a:pt x="93384" y="18438"/>
                      <a:pt x="93279" y="18536"/>
                      <a:pt x="93174" y="18637"/>
                    </a:cubicBezTo>
                    <a:cubicBezTo>
                      <a:pt x="92946" y="18853"/>
                      <a:pt x="92719" y="19071"/>
                      <a:pt x="92494" y="19289"/>
                    </a:cubicBezTo>
                    <a:cubicBezTo>
                      <a:pt x="92413" y="19367"/>
                      <a:pt x="92331" y="19445"/>
                      <a:pt x="92251" y="19522"/>
                    </a:cubicBezTo>
                    <a:cubicBezTo>
                      <a:pt x="91963" y="19803"/>
                      <a:pt x="91676" y="20085"/>
                      <a:pt x="91394" y="20366"/>
                    </a:cubicBezTo>
                    <a:lnTo>
                      <a:pt x="91361" y="20399"/>
                    </a:lnTo>
                    <a:cubicBezTo>
                      <a:pt x="90987" y="20770"/>
                      <a:pt x="90617" y="21144"/>
                      <a:pt x="90252" y="21518"/>
                    </a:cubicBezTo>
                    <a:cubicBezTo>
                      <a:pt x="90148" y="21623"/>
                      <a:pt x="90045" y="21730"/>
                      <a:pt x="89942" y="21836"/>
                    </a:cubicBezTo>
                    <a:cubicBezTo>
                      <a:pt x="89676" y="22109"/>
                      <a:pt x="89412" y="22380"/>
                      <a:pt x="89152" y="22652"/>
                    </a:cubicBezTo>
                    <a:cubicBezTo>
                      <a:pt x="89027" y="22784"/>
                      <a:pt x="88903" y="22914"/>
                      <a:pt x="88778" y="23044"/>
                    </a:cubicBezTo>
                    <a:cubicBezTo>
                      <a:pt x="88532" y="23301"/>
                      <a:pt x="88288" y="23558"/>
                      <a:pt x="88047" y="23815"/>
                    </a:cubicBezTo>
                    <a:cubicBezTo>
                      <a:pt x="87932" y="23937"/>
                      <a:pt x="87816" y="24059"/>
                      <a:pt x="87702" y="24181"/>
                    </a:cubicBezTo>
                    <a:cubicBezTo>
                      <a:pt x="87413" y="24489"/>
                      <a:pt x="87128" y="24798"/>
                      <a:pt x="86843" y="25104"/>
                    </a:cubicBezTo>
                    <a:cubicBezTo>
                      <a:pt x="86796" y="25154"/>
                      <a:pt x="86747" y="25206"/>
                      <a:pt x="86700" y="25257"/>
                    </a:cubicBezTo>
                    <a:cubicBezTo>
                      <a:pt x="86688" y="25270"/>
                      <a:pt x="86677" y="25281"/>
                      <a:pt x="86666" y="25294"/>
                    </a:cubicBezTo>
                    <a:cubicBezTo>
                      <a:pt x="86484" y="25490"/>
                      <a:pt x="86305" y="25685"/>
                      <a:pt x="86127" y="25879"/>
                    </a:cubicBezTo>
                    <a:cubicBezTo>
                      <a:pt x="86007" y="26009"/>
                      <a:pt x="85888" y="26139"/>
                      <a:pt x="85770" y="26268"/>
                    </a:cubicBezTo>
                    <a:cubicBezTo>
                      <a:pt x="85574" y="26481"/>
                      <a:pt x="85381" y="26694"/>
                      <a:pt x="85187" y="26907"/>
                    </a:cubicBezTo>
                    <a:cubicBezTo>
                      <a:pt x="85089" y="27015"/>
                      <a:pt x="84989" y="27124"/>
                      <a:pt x="84892" y="27232"/>
                    </a:cubicBezTo>
                    <a:cubicBezTo>
                      <a:pt x="84674" y="27472"/>
                      <a:pt x="84458" y="27709"/>
                      <a:pt x="84243" y="27946"/>
                    </a:cubicBezTo>
                    <a:cubicBezTo>
                      <a:pt x="84171" y="28026"/>
                      <a:pt x="84099" y="28105"/>
                      <a:pt x="84027" y="28184"/>
                    </a:cubicBezTo>
                    <a:cubicBezTo>
                      <a:pt x="83741" y="28498"/>
                      <a:pt x="83460" y="28811"/>
                      <a:pt x="83181" y="29119"/>
                    </a:cubicBezTo>
                    <a:cubicBezTo>
                      <a:pt x="82953" y="29371"/>
                      <a:pt x="82727" y="29622"/>
                      <a:pt x="82501" y="29871"/>
                    </a:cubicBezTo>
                    <a:cubicBezTo>
                      <a:pt x="82431" y="29948"/>
                      <a:pt x="82361" y="30025"/>
                      <a:pt x="82291" y="30103"/>
                    </a:cubicBezTo>
                    <a:cubicBezTo>
                      <a:pt x="82126" y="30285"/>
                      <a:pt x="81963" y="30465"/>
                      <a:pt x="81799" y="30644"/>
                    </a:cubicBezTo>
                    <a:cubicBezTo>
                      <a:pt x="81716" y="30736"/>
                      <a:pt x="81633" y="30829"/>
                      <a:pt x="81550" y="30919"/>
                    </a:cubicBezTo>
                    <a:cubicBezTo>
                      <a:pt x="81399" y="31086"/>
                      <a:pt x="81248" y="31251"/>
                      <a:pt x="81098" y="31416"/>
                    </a:cubicBezTo>
                    <a:cubicBezTo>
                      <a:pt x="81016" y="31507"/>
                      <a:pt x="80933" y="31597"/>
                      <a:pt x="80850" y="31686"/>
                    </a:cubicBezTo>
                    <a:cubicBezTo>
                      <a:pt x="80684" y="31868"/>
                      <a:pt x="80520" y="32046"/>
                      <a:pt x="80355" y="32226"/>
                    </a:cubicBezTo>
                    <a:cubicBezTo>
                      <a:pt x="80295" y="32290"/>
                      <a:pt x="80235" y="32357"/>
                      <a:pt x="80175" y="32422"/>
                    </a:cubicBezTo>
                    <a:cubicBezTo>
                      <a:pt x="79945" y="32671"/>
                      <a:pt x="79716" y="32917"/>
                      <a:pt x="79489" y="33160"/>
                    </a:cubicBezTo>
                    <a:cubicBezTo>
                      <a:pt x="79431" y="33221"/>
                      <a:pt x="79375" y="33281"/>
                      <a:pt x="79318" y="33341"/>
                    </a:cubicBezTo>
                    <a:cubicBezTo>
                      <a:pt x="79146" y="33524"/>
                      <a:pt x="78973" y="33705"/>
                      <a:pt x="78803" y="33884"/>
                    </a:cubicBezTo>
                    <a:cubicBezTo>
                      <a:pt x="78729" y="33962"/>
                      <a:pt x="78656" y="34038"/>
                      <a:pt x="78582" y="34115"/>
                    </a:cubicBezTo>
                    <a:cubicBezTo>
                      <a:pt x="78419" y="34286"/>
                      <a:pt x="78256" y="34455"/>
                      <a:pt x="78095" y="34621"/>
                    </a:cubicBezTo>
                    <a:cubicBezTo>
                      <a:pt x="78031" y="34687"/>
                      <a:pt x="77966" y="34754"/>
                      <a:pt x="77902" y="34818"/>
                    </a:cubicBezTo>
                    <a:cubicBezTo>
                      <a:pt x="77682" y="35043"/>
                      <a:pt x="77464" y="35264"/>
                      <a:pt x="77247" y="35480"/>
                    </a:cubicBezTo>
                    <a:cubicBezTo>
                      <a:pt x="77086" y="35642"/>
                      <a:pt x="76923" y="35801"/>
                      <a:pt x="76764" y="35957"/>
                    </a:cubicBezTo>
                    <a:cubicBezTo>
                      <a:pt x="76747" y="35972"/>
                      <a:pt x="76732" y="35989"/>
                      <a:pt x="76714" y="36004"/>
                    </a:cubicBezTo>
                    <a:cubicBezTo>
                      <a:pt x="74253" y="34778"/>
                      <a:pt x="71975" y="32979"/>
                      <a:pt x="69829" y="31277"/>
                    </a:cubicBezTo>
                    <a:cubicBezTo>
                      <a:pt x="69702" y="31176"/>
                      <a:pt x="69576" y="31078"/>
                      <a:pt x="69451" y="30977"/>
                    </a:cubicBezTo>
                    <a:cubicBezTo>
                      <a:pt x="69411" y="30948"/>
                      <a:pt x="69374" y="30918"/>
                      <a:pt x="69337" y="30888"/>
                    </a:cubicBezTo>
                    <a:cubicBezTo>
                      <a:pt x="69239" y="30810"/>
                      <a:pt x="69141" y="30733"/>
                      <a:pt x="69045" y="30657"/>
                    </a:cubicBezTo>
                    <a:cubicBezTo>
                      <a:pt x="69004" y="30624"/>
                      <a:pt x="68963" y="30593"/>
                      <a:pt x="68922" y="30561"/>
                    </a:cubicBezTo>
                    <a:lnTo>
                      <a:pt x="68564" y="30281"/>
                    </a:lnTo>
                    <a:cubicBezTo>
                      <a:pt x="68552" y="30270"/>
                      <a:pt x="68539" y="30261"/>
                      <a:pt x="68527" y="30251"/>
                    </a:cubicBezTo>
                    <a:cubicBezTo>
                      <a:pt x="68399" y="30151"/>
                      <a:pt x="68272" y="30052"/>
                      <a:pt x="68144" y="29955"/>
                    </a:cubicBezTo>
                    <a:cubicBezTo>
                      <a:pt x="68106" y="29927"/>
                      <a:pt x="68070" y="29900"/>
                      <a:pt x="68034" y="29871"/>
                    </a:cubicBezTo>
                    <a:cubicBezTo>
                      <a:pt x="67939" y="29798"/>
                      <a:pt x="67843" y="29725"/>
                      <a:pt x="67748" y="29654"/>
                    </a:cubicBezTo>
                    <a:cubicBezTo>
                      <a:pt x="67709" y="29625"/>
                      <a:pt x="67669" y="29595"/>
                      <a:pt x="67630" y="29564"/>
                    </a:cubicBezTo>
                    <a:cubicBezTo>
                      <a:pt x="67517" y="29480"/>
                      <a:pt x="67405" y="29397"/>
                      <a:pt x="67293" y="29314"/>
                    </a:cubicBezTo>
                    <a:cubicBezTo>
                      <a:pt x="67276" y="29301"/>
                      <a:pt x="67259" y="29289"/>
                      <a:pt x="67242" y="29277"/>
                    </a:cubicBezTo>
                    <a:cubicBezTo>
                      <a:pt x="67115" y="29185"/>
                      <a:pt x="66987" y="29092"/>
                      <a:pt x="66862" y="29003"/>
                    </a:cubicBezTo>
                    <a:cubicBezTo>
                      <a:pt x="66826" y="28977"/>
                      <a:pt x="66790" y="28952"/>
                      <a:pt x="66756" y="28927"/>
                    </a:cubicBezTo>
                    <a:cubicBezTo>
                      <a:pt x="66661" y="28862"/>
                      <a:pt x="66567" y="28795"/>
                      <a:pt x="66473" y="28730"/>
                    </a:cubicBezTo>
                    <a:cubicBezTo>
                      <a:pt x="66432" y="28703"/>
                      <a:pt x="66394" y="28676"/>
                      <a:pt x="66353" y="28649"/>
                    </a:cubicBezTo>
                    <a:cubicBezTo>
                      <a:pt x="66247" y="28576"/>
                      <a:pt x="66140" y="28505"/>
                      <a:pt x="66035" y="28434"/>
                    </a:cubicBezTo>
                    <a:cubicBezTo>
                      <a:pt x="66014" y="28422"/>
                      <a:pt x="65993" y="28407"/>
                      <a:pt x="65972" y="28392"/>
                    </a:cubicBezTo>
                    <a:cubicBezTo>
                      <a:pt x="65846" y="28309"/>
                      <a:pt x="65721" y="28230"/>
                      <a:pt x="65595" y="28152"/>
                    </a:cubicBezTo>
                    <a:cubicBezTo>
                      <a:pt x="65563" y="28131"/>
                      <a:pt x="65529" y="28110"/>
                      <a:pt x="65496" y="28089"/>
                    </a:cubicBezTo>
                    <a:cubicBezTo>
                      <a:pt x="65402" y="28031"/>
                      <a:pt x="65308" y="27974"/>
                      <a:pt x="65215" y="27918"/>
                    </a:cubicBezTo>
                    <a:cubicBezTo>
                      <a:pt x="65175" y="27894"/>
                      <a:pt x="65135" y="27871"/>
                      <a:pt x="65096" y="27848"/>
                    </a:cubicBezTo>
                    <a:cubicBezTo>
                      <a:pt x="64994" y="27788"/>
                      <a:pt x="64895" y="27731"/>
                      <a:pt x="64794" y="27675"/>
                    </a:cubicBezTo>
                    <a:cubicBezTo>
                      <a:pt x="64768" y="27661"/>
                      <a:pt x="64742" y="27647"/>
                      <a:pt x="64717" y="27633"/>
                    </a:cubicBezTo>
                    <a:cubicBezTo>
                      <a:pt x="64594" y="27565"/>
                      <a:pt x="64469" y="27499"/>
                      <a:pt x="64346" y="27436"/>
                    </a:cubicBezTo>
                    <a:cubicBezTo>
                      <a:pt x="64315" y="27421"/>
                      <a:pt x="64282" y="27405"/>
                      <a:pt x="64251" y="27390"/>
                    </a:cubicBezTo>
                    <a:cubicBezTo>
                      <a:pt x="64157" y="27343"/>
                      <a:pt x="64063" y="27297"/>
                      <a:pt x="63968" y="27254"/>
                    </a:cubicBezTo>
                    <a:cubicBezTo>
                      <a:pt x="63929" y="27235"/>
                      <a:pt x="63890" y="27218"/>
                      <a:pt x="63852" y="27201"/>
                    </a:cubicBezTo>
                    <a:cubicBezTo>
                      <a:pt x="63754" y="27156"/>
                      <a:pt x="63658" y="27115"/>
                      <a:pt x="63561" y="27074"/>
                    </a:cubicBezTo>
                    <a:cubicBezTo>
                      <a:pt x="63534" y="27062"/>
                      <a:pt x="63505" y="27050"/>
                      <a:pt x="63477" y="27038"/>
                    </a:cubicBezTo>
                    <a:cubicBezTo>
                      <a:pt x="63354" y="26989"/>
                      <a:pt x="63231" y="26942"/>
                      <a:pt x="63109" y="26898"/>
                    </a:cubicBezTo>
                    <a:cubicBezTo>
                      <a:pt x="63101" y="26896"/>
                      <a:pt x="63094" y="26891"/>
                      <a:pt x="63086" y="26889"/>
                    </a:cubicBezTo>
                    <a:cubicBezTo>
                      <a:pt x="63063" y="26880"/>
                      <a:pt x="63040" y="26874"/>
                      <a:pt x="63016" y="26866"/>
                    </a:cubicBezTo>
                    <a:cubicBezTo>
                      <a:pt x="62927" y="26834"/>
                      <a:pt x="62838" y="26806"/>
                      <a:pt x="62748" y="26778"/>
                    </a:cubicBezTo>
                    <a:lnTo>
                      <a:pt x="62628" y="26744"/>
                    </a:lnTo>
                    <a:cubicBezTo>
                      <a:pt x="62544" y="26719"/>
                      <a:pt x="62461" y="26697"/>
                      <a:pt x="62377" y="26677"/>
                    </a:cubicBezTo>
                    <a:cubicBezTo>
                      <a:pt x="62352" y="26669"/>
                      <a:pt x="62326" y="26662"/>
                      <a:pt x="62301" y="26656"/>
                    </a:cubicBezTo>
                    <a:cubicBezTo>
                      <a:pt x="62285" y="26652"/>
                      <a:pt x="62269" y="26649"/>
                      <a:pt x="62253" y="26645"/>
                    </a:cubicBezTo>
                    <a:cubicBezTo>
                      <a:pt x="62218" y="26636"/>
                      <a:pt x="62182" y="26630"/>
                      <a:pt x="62148" y="26622"/>
                    </a:cubicBezTo>
                    <a:cubicBezTo>
                      <a:pt x="62087" y="26609"/>
                      <a:pt x="62026" y="26597"/>
                      <a:pt x="61964" y="26585"/>
                    </a:cubicBezTo>
                    <a:lnTo>
                      <a:pt x="61855" y="26566"/>
                    </a:lnTo>
                    <a:cubicBezTo>
                      <a:pt x="61832" y="26562"/>
                      <a:pt x="61808" y="26557"/>
                      <a:pt x="61783" y="26553"/>
                    </a:cubicBezTo>
                    <a:cubicBezTo>
                      <a:pt x="61762" y="26549"/>
                      <a:pt x="61740" y="26548"/>
                      <a:pt x="61719" y="26545"/>
                    </a:cubicBezTo>
                    <a:cubicBezTo>
                      <a:pt x="61629" y="26532"/>
                      <a:pt x="61538" y="26522"/>
                      <a:pt x="61447" y="26513"/>
                    </a:cubicBezTo>
                    <a:cubicBezTo>
                      <a:pt x="61424" y="26512"/>
                      <a:pt x="61401" y="26506"/>
                      <a:pt x="61377" y="26505"/>
                    </a:cubicBezTo>
                    <a:cubicBezTo>
                      <a:pt x="61365" y="26505"/>
                      <a:pt x="61354" y="26505"/>
                      <a:pt x="61341" y="26503"/>
                    </a:cubicBezTo>
                    <a:cubicBezTo>
                      <a:pt x="61272" y="26498"/>
                      <a:pt x="61201" y="26496"/>
                      <a:pt x="61132" y="26493"/>
                    </a:cubicBezTo>
                    <a:cubicBezTo>
                      <a:pt x="61100" y="26492"/>
                      <a:pt x="61069" y="26488"/>
                      <a:pt x="61037" y="26488"/>
                    </a:cubicBezTo>
                    <a:lnTo>
                      <a:pt x="61014" y="26488"/>
                    </a:lnTo>
                    <a:cubicBezTo>
                      <a:pt x="60970" y="26488"/>
                      <a:pt x="60926" y="26490"/>
                      <a:pt x="60884" y="26490"/>
                    </a:cubicBezTo>
                    <a:cubicBezTo>
                      <a:pt x="60861" y="26490"/>
                      <a:pt x="60838" y="26490"/>
                      <a:pt x="60815" y="26490"/>
                    </a:cubicBezTo>
                    <a:cubicBezTo>
                      <a:pt x="60791" y="26490"/>
                      <a:pt x="60768" y="26490"/>
                      <a:pt x="60745" y="26491"/>
                    </a:cubicBezTo>
                    <a:cubicBezTo>
                      <a:pt x="60734" y="26491"/>
                      <a:pt x="60726" y="26492"/>
                      <a:pt x="60716" y="26492"/>
                    </a:cubicBezTo>
                    <a:cubicBezTo>
                      <a:pt x="60675" y="26495"/>
                      <a:pt x="60636" y="26497"/>
                      <a:pt x="60596" y="26500"/>
                    </a:cubicBezTo>
                    <a:cubicBezTo>
                      <a:pt x="60552" y="26502"/>
                      <a:pt x="60509" y="26503"/>
                      <a:pt x="60464" y="26507"/>
                    </a:cubicBezTo>
                    <a:cubicBezTo>
                      <a:pt x="60449" y="26508"/>
                      <a:pt x="60433" y="26512"/>
                      <a:pt x="60418" y="26513"/>
                    </a:cubicBezTo>
                    <a:cubicBezTo>
                      <a:pt x="60386" y="26517"/>
                      <a:pt x="60354" y="26521"/>
                      <a:pt x="60322" y="26524"/>
                    </a:cubicBezTo>
                    <a:cubicBezTo>
                      <a:pt x="60287" y="26528"/>
                      <a:pt x="60254" y="26531"/>
                      <a:pt x="60218" y="26536"/>
                    </a:cubicBezTo>
                    <a:cubicBezTo>
                      <a:pt x="60189" y="26540"/>
                      <a:pt x="60162" y="26547"/>
                      <a:pt x="60134" y="26550"/>
                    </a:cubicBezTo>
                    <a:cubicBezTo>
                      <a:pt x="60101" y="26555"/>
                      <a:pt x="60068" y="26560"/>
                      <a:pt x="60036" y="26568"/>
                    </a:cubicBezTo>
                    <a:cubicBezTo>
                      <a:pt x="60015" y="26571"/>
                      <a:pt x="59994" y="26574"/>
                      <a:pt x="59973" y="26578"/>
                    </a:cubicBezTo>
                    <a:cubicBezTo>
                      <a:pt x="59908" y="26589"/>
                      <a:pt x="59842" y="26604"/>
                      <a:pt x="59777" y="26620"/>
                    </a:cubicBezTo>
                    <a:cubicBezTo>
                      <a:pt x="59296" y="26732"/>
                      <a:pt x="58793" y="26850"/>
                      <a:pt x="58284" y="26969"/>
                    </a:cubicBezTo>
                    <a:lnTo>
                      <a:pt x="57508" y="27152"/>
                    </a:lnTo>
                    <a:cubicBezTo>
                      <a:pt x="56555" y="27375"/>
                      <a:pt x="55565" y="27608"/>
                      <a:pt x="54557" y="27845"/>
                    </a:cubicBezTo>
                    <a:lnTo>
                      <a:pt x="54508" y="27857"/>
                    </a:lnTo>
                    <a:lnTo>
                      <a:pt x="53375" y="28123"/>
                    </a:lnTo>
                    <a:lnTo>
                      <a:pt x="51853" y="28481"/>
                    </a:lnTo>
                    <a:cubicBezTo>
                      <a:pt x="51093" y="28660"/>
                      <a:pt x="50332" y="28839"/>
                      <a:pt x="49580" y="29015"/>
                    </a:cubicBezTo>
                    <a:lnTo>
                      <a:pt x="46181" y="29815"/>
                    </a:lnTo>
                    <a:cubicBezTo>
                      <a:pt x="45972" y="29864"/>
                      <a:pt x="45765" y="29913"/>
                      <a:pt x="45560" y="29962"/>
                    </a:cubicBezTo>
                    <a:lnTo>
                      <a:pt x="43928" y="30344"/>
                    </a:lnTo>
                    <a:cubicBezTo>
                      <a:pt x="43887" y="30353"/>
                      <a:pt x="43848" y="30364"/>
                      <a:pt x="43807" y="30374"/>
                    </a:cubicBezTo>
                    <a:cubicBezTo>
                      <a:pt x="43747" y="30390"/>
                      <a:pt x="43688" y="30406"/>
                      <a:pt x="43627" y="30425"/>
                    </a:cubicBezTo>
                    <a:cubicBezTo>
                      <a:pt x="43533" y="30453"/>
                      <a:pt x="43440" y="30483"/>
                      <a:pt x="43349" y="30515"/>
                    </a:cubicBezTo>
                    <a:cubicBezTo>
                      <a:pt x="43349" y="30515"/>
                      <a:pt x="43347" y="30517"/>
                      <a:pt x="43346" y="30517"/>
                    </a:cubicBezTo>
                    <a:cubicBezTo>
                      <a:pt x="43231" y="30557"/>
                      <a:pt x="43119" y="30601"/>
                      <a:pt x="43009" y="30648"/>
                    </a:cubicBezTo>
                    <a:cubicBezTo>
                      <a:pt x="42996" y="30653"/>
                      <a:pt x="42983" y="30657"/>
                      <a:pt x="42971" y="30663"/>
                    </a:cubicBezTo>
                    <a:cubicBezTo>
                      <a:pt x="42950" y="30671"/>
                      <a:pt x="42929" y="30681"/>
                      <a:pt x="42906" y="30692"/>
                    </a:cubicBezTo>
                    <a:cubicBezTo>
                      <a:pt x="42843" y="30721"/>
                      <a:pt x="42780" y="30749"/>
                      <a:pt x="42718" y="30779"/>
                    </a:cubicBezTo>
                    <a:lnTo>
                      <a:pt x="42660" y="30806"/>
                    </a:lnTo>
                    <a:lnTo>
                      <a:pt x="42609" y="30834"/>
                    </a:lnTo>
                    <a:cubicBezTo>
                      <a:pt x="42560" y="30860"/>
                      <a:pt x="42511" y="30886"/>
                      <a:pt x="42462" y="30913"/>
                    </a:cubicBezTo>
                    <a:cubicBezTo>
                      <a:pt x="42438" y="30925"/>
                      <a:pt x="42414" y="30938"/>
                      <a:pt x="42390" y="30950"/>
                    </a:cubicBezTo>
                    <a:cubicBezTo>
                      <a:pt x="42376" y="30959"/>
                      <a:pt x="42363" y="30967"/>
                      <a:pt x="42349" y="30975"/>
                    </a:cubicBezTo>
                    <a:cubicBezTo>
                      <a:pt x="42307" y="31000"/>
                      <a:pt x="42267" y="31024"/>
                      <a:pt x="42225" y="31049"/>
                    </a:cubicBezTo>
                    <a:cubicBezTo>
                      <a:pt x="42201" y="31064"/>
                      <a:pt x="42173" y="31079"/>
                      <a:pt x="42149" y="31094"/>
                    </a:cubicBezTo>
                    <a:cubicBezTo>
                      <a:pt x="42136" y="31102"/>
                      <a:pt x="42123" y="31111"/>
                      <a:pt x="42110" y="31120"/>
                    </a:cubicBezTo>
                    <a:cubicBezTo>
                      <a:pt x="42074" y="31143"/>
                      <a:pt x="42037" y="31168"/>
                      <a:pt x="42002" y="31192"/>
                    </a:cubicBezTo>
                    <a:cubicBezTo>
                      <a:pt x="41977" y="31209"/>
                      <a:pt x="41951" y="31225"/>
                      <a:pt x="41927" y="31242"/>
                    </a:cubicBezTo>
                    <a:cubicBezTo>
                      <a:pt x="41913" y="31252"/>
                      <a:pt x="41900" y="31263"/>
                      <a:pt x="41886" y="31273"/>
                    </a:cubicBezTo>
                    <a:cubicBezTo>
                      <a:pt x="41853" y="31297"/>
                      <a:pt x="41820" y="31320"/>
                      <a:pt x="41788" y="31345"/>
                    </a:cubicBezTo>
                    <a:cubicBezTo>
                      <a:pt x="41765" y="31361"/>
                      <a:pt x="41741" y="31379"/>
                      <a:pt x="41720" y="31396"/>
                    </a:cubicBezTo>
                    <a:cubicBezTo>
                      <a:pt x="41689" y="31417"/>
                      <a:pt x="41661" y="31441"/>
                      <a:pt x="41631" y="31464"/>
                    </a:cubicBezTo>
                    <a:lnTo>
                      <a:pt x="41522" y="31553"/>
                    </a:lnTo>
                    <a:cubicBezTo>
                      <a:pt x="41504" y="31569"/>
                      <a:pt x="41486" y="31587"/>
                      <a:pt x="41467" y="31602"/>
                    </a:cubicBezTo>
                    <a:cubicBezTo>
                      <a:pt x="41438" y="31626"/>
                      <a:pt x="41408" y="31652"/>
                      <a:pt x="41379" y="31678"/>
                    </a:cubicBezTo>
                    <a:cubicBezTo>
                      <a:pt x="41363" y="31692"/>
                      <a:pt x="41348" y="31706"/>
                      <a:pt x="41332" y="31719"/>
                    </a:cubicBezTo>
                    <a:cubicBezTo>
                      <a:pt x="41312" y="31739"/>
                      <a:pt x="41293" y="31759"/>
                      <a:pt x="41272" y="31779"/>
                    </a:cubicBezTo>
                    <a:cubicBezTo>
                      <a:pt x="41242" y="31807"/>
                      <a:pt x="41212" y="31834"/>
                      <a:pt x="41183" y="31863"/>
                    </a:cubicBezTo>
                    <a:cubicBezTo>
                      <a:pt x="41170" y="31874"/>
                      <a:pt x="41157" y="31885"/>
                      <a:pt x="41144" y="31899"/>
                    </a:cubicBezTo>
                    <a:cubicBezTo>
                      <a:pt x="41123" y="31921"/>
                      <a:pt x="41102" y="31943"/>
                      <a:pt x="41081" y="31965"/>
                    </a:cubicBezTo>
                    <a:cubicBezTo>
                      <a:pt x="41051" y="31994"/>
                      <a:pt x="41023" y="32025"/>
                      <a:pt x="40994" y="32055"/>
                    </a:cubicBezTo>
                    <a:cubicBezTo>
                      <a:pt x="40984" y="32066"/>
                      <a:pt x="40972" y="32076"/>
                      <a:pt x="40962" y="32088"/>
                    </a:cubicBezTo>
                    <a:cubicBezTo>
                      <a:pt x="40941" y="32111"/>
                      <a:pt x="40921" y="32134"/>
                      <a:pt x="40902" y="32155"/>
                    </a:cubicBezTo>
                    <a:cubicBezTo>
                      <a:pt x="40869" y="32191"/>
                      <a:pt x="40838" y="32226"/>
                      <a:pt x="40807" y="32262"/>
                    </a:cubicBezTo>
                    <a:lnTo>
                      <a:pt x="40776" y="32298"/>
                    </a:lnTo>
                    <a:cubicBezTo>
                      <a:pt x="40758" y="32318"/>
                      <a:pt x="40741" y="32340"/>
                      <a:pt x="40724" y="32361"/>
                    </a:cubicBezTo>
                    <a:lnTo>
                      <a:pt x="40623" y="32485"/>
                    </a:lnTo>
                    <a:cubicBezTo>
                      <a:pt x="40612" y="32500"/>
                      <a:pt x="40601" y="32513"/>
                      <a:pt x="40589" y="32528"/>
                    </a:cubicBezTo>
                    <a:cubicBezTo>
                      <a:pt x="40575" y="32547"/>
                      <a:pt x="40562" y="32565"/>
                      <a:pt x="40548" y="32584"/>
                    </a:cubicBezTo>
                    <a:cubicBezTo>
                      <a:pt x="40511" y="32632"/>
                      <a:pt x="40475" y="32682"/>
                      <a:pt x="40440" y="32730"/>
                    </a:cubicBezTo>
                    <a:cubicBezTo>
                      <a:pt x="40427" y="32749"/>
                      <a:pt x="40413" y="32766"/>
                      <a:pt x="40399" y="32783"/>
                    </a:cubicBezTo>
                    <a:cubicBezTo>
                      <a:pt x="40391" y="32797"/>
                      <a:pt x="40382" y="32811"/>
                      <a:pt x="40372" y="32824"/>
                    </a:cubicBezTo>
                    <a:cubicBezTo>
                      <a:pt x="40324" y="32891"/>
                      <a:pt x="40279" y="32959"/>
                      <a:pt x="40233" y="33029"/>
                    </a:cubicBezTo>
                    <a:cubicBezTo>
                      <a:pt x="40223" y="33046"/>
                      <a:pt x="40211" y="33063"/>
                      <a:pt x="40200" y="33079"/>
                    </a:cubicBezTo>
                    <a:cubicBezTo>
                      <a:pt x="40197" y="33083"/>
                      <a:pt x="40194" y="33089"/>
                      <a:pt x="40191" y="33094"/>
                    </a:cubicBezTo>
                    <a:cubicBezTo>
                      <a:pt x="40124" y="33197"/>
                      <a:pt x="40061" y="33300"/>
                      <a:pt x="40000" y="33406"/>
                    </a:cubicBezTo>
                    <a:cubicBezTo>
                      <a:pt x="39994" y="33416"/>
                      <a:pt x="39988" y="33425"/>
                      <a:pt x="39983" y="33434"/>
                    </a:cubicBezTo>
                    <a:cubicBezTo>
                      <a:pt x="39976" y="33446"/>
                      <a:pt x="39968" y="33458"/>
                      <a:pt x="39962" y="33472"/>
                    </a:cubicBezTo>
                    <a:cubicBezTo>
                      <a:pt x="39885" y="33608"/>
                      <a:pt x="39811" y="33747"/>
                      <a:pt x="39738" y="33889"/>
                    </a:cubicBezTo>
                    <a:cubicBezTo>
                      <a:pt x="39737" y="33893"/>
                      <a:pt x="39734" y="33898"/>
                      <a:pt x="39732" y="33902"/>
                    </a:cubicBezTo>
                    <a:cubicBezTo>
                      <a:pt x="39724" y="33914"/>
                      <a:pt x="39719" y="33927"/>
                      <a:pt x="39713" y="33940"/>
                    </a:cubicBezTo>
                    <a:cubicBezTo>
                      <a:pt x="39655" y="34057"/>
                      <a:pt x="39598" y="34174"/>
                      <a:pt x="39543" y="34296"/>
                    </a:cubicBezTo>
                    <a:cubicBezTo>
                      <a:pt x="39534" y="34317"/>
                      <a:pt x="39524" y="34337"/>
                      <a:pt x="39515" y="34358"/>
                    </a:cubicBezTo>
                    <a:cubicBezTo>
                      <a:pt x="39458" y="34486"/>
                      <a:pt x="39402" y="34618"/>
                      <a:pt x="39348" y="34749"/>
                    </a:cubicBezTo>
                    <a:cubicBezTo>
                      <a:pt x="39342" y="34761"/>
                      <a:pt x="39337" y="34773"/>
                      <a:pt x="39332" y="34786"/>
                    </a:cubicBezTo>
                    <a:cubicBezTo>
                      <a:pt x="39323" y="34810"/>
                      <a:pt x="39312" y="34834"/>
                      <a:pt x="39303" y="34858"/>
                    </a:cubicBezTo>
                    <a:cubicBezTo>
                      <a:pt x="39280" y="34916"/>
                      <a:pt x="39257" y="34973"/>
                      <a:pt x="39236" y="35030"/>
                    </a:cubicBezTo>
                    <a:cubicBezTo>
                      <a:pt x="39219" y="35072"/>
                      <a:pt x="39202" y="35116"/>
                      <a:pt x="39187" y="35158"/>
                    </a:cubicBezTo>
                    <a:cubicBezTo>
                      <a:pt x="39164" y="35217"/>
                      <a:pt x="39142" y="35277"/>
                      <a:pt x="39121" y="35335"/>
                    </a:cubicBezTo>
                    <a:cubicBezTo>
                      <a:pt x="39106" y="35377"/>
                      <a:pt x="39090" y="35420"/>
                      <a:pt x="39075" y="35465"/>
                    </a:cubicBezTo>
                    <a:cubicBezTo>
                      <a:pt x="39054" y="35524"/>
                      <a:pt x="39033" y="35585"/>
                      <a:pt x="39012" y="35646"/>
                    </a:cubicBezTo>
                    <a:cubicBezTo>
                      <a:pt x="38997" y="35689"/>
                      <a:pt x="38982" y="35733"/>
                      <a:pt x="38969" y="35776"/>
                    </a:cubicBezTo>
                    <a:lnTo>
                      <a:pt x="38906" y="35970"/>
                    </a:lnTo>
                    <a:lnTo>
                      <a:pt x="38867" y="36092"/>
                    </a:lnTo>
                    <a:cubicBezTo>
                      <a:pt x="38845" y="36165"/>
                      <a:pt x="38821" y="36239"/>
                      <a:pt x="38800" y="36315"/>
                    </a:cubicBezTo>
                    <a:cubicBezTo>
                      <a:pt x="38789" y="36347"/>
                      <a:pt x="38779" y="36379"/>
                      <a:pt x="38769" y="36411"/>
                    </a:cubicBezTo>
                    <a:cubicBezTo>
                      <a:pt x="38738" y="36519"/>
                      <a:pt x="38707" y="36627"/>
                      <a:pt x="38676" y="36736"/>
                    </a:cubicBezTo>
                    <a:cubicBezTo>
                      <a:pt x="38673" y="36752"/>
                      <a:pt x="38669" y="36768"/>
                      <a:pt x="38664" y="36785"/>
                    </a:cubicBezTo>
                    <a:cubicBezTo>
                      <a:pt x="38638" y="36878"/>
                      <a:pt x="38612" y="36972"/>
                      <a:pt x="38587" y="37065"/>
                    </a:cubicBezTo>
                    <a:cubicBezTo>
                      <a:pt x="38576" y="37106"/>
                      <a:pt x="38566" y="37146"/>
                      <a:pt x="38556" y="37185"/>
                    </a:cubicBezTo>
                    <a:cubicBezTo>
                      <a:pt x="38538" y="37256"/>
                      <a:pt x="38518" y="37328"/>
                      <a:pt x="38500" y="37400"/>
                    </a:cubicBezTo>
                    <a:cubicBezTo>
                      <a:pt x="38488" y="37446"/>
                      <a:pt x="38477" y="37491"/>
                      <a:pt x="38465" y="37538"/>
                    </a:cubicBezTo>
                    <a:cubicBezTo>
                      <a:pt x="38450" y="37604"/>
                      <a:pt x="38432" y="37670"/>
                      <a:pt x="38415" y="37738"/>
                    </a:cubicBezTo>
                    <a:cubicBezTo>
                      <a:pt x="38404" y="37786"/>
                      <a:pt x="38393" y="37836"/>
                      <a:pt x="38380" y="37883"/>
                    </a:cubicBezTo>
                    <a:cubicBezTo>
                      <a:pt x="38364" y="37948"/>
                      <a:pt x="38348" y="38014"/>
                      <a:pt x="38332" y="38080"/>
                    </a:cubicBezTo>
                    <a:lnTo>
                      <a:pt x="38298" y="38228"/>
                    </a:lnTo>
                    <a:cubicBezTo>
                      <a:pt x="38283" y="38294"/>
                      <a:pt x="38268" y="38360"/>
                      <a:pt x="38252" y="38425"/>
                    </a:cubicBezTo>
                    <a:cubicBezTo>
                      <a:pt x="38241" y="38475"/>
                      <a:pt x="38229" y="38526"/>
                      <a:pt x="38217" y="38576"/>
                    </a:cubicBezTo>
                    <a:cubicBezTo>
                      <a:pt x="38203" y="38641"/>
                      <a:pt x="38187" y="38707"/>
                      <a:pt x="38174" y="38774"/>
                    </a:cubicBezTo>
                    <a:cubicBezTo>
                      <a:pt x="38161" y="38823"/>
                      <a:pt x="38151" y="38874"/>
                      <a:pt x="38139" y="38924"/>
                    </a:cubicBezTo>
                    <a:cubicBezTo>
                      <a:pt x="38124" y="38994"/>
                      <a:pt x="38109" y="39062"/>
                      <a:pt x="38094" y="39132"/>
                    </a:cubicBezTo>
                    <a:cubicBezTo>
                      <a:pt x="38083" y="39179"/>
                      <a:pt x="38073" y="39226"/>
                      <a:pt x="38063" y="39273"/>
                    </a:cubicBezTo>
                    <a:cubicBezTo>
                      <a:pt x="38046" y="39346"/>
                      <a:pt x="38030" y="39420"/>
                      <a:pt x="38015" y="39492"/>
                    </a:cubicBezTo>
                    <a:cubicBezTo>
                      <a:pt x="38005" y="39538"/>
                      <a:pt x="37995" y="39582"/>
                      <a:pt x="37987" y="39627"/>
                    </a:cubicBezTo>
                    <a:cubicBezTo>
                      <a:pt x="37969" y="39704"/>
                      <a:pt x="37954" y="39781"/>
                      <a:pt x="37937" y="39857"/>
                    </a:cubicBezTo>
                    <a:cubicBezTo>
                      <a:pt x="37928" y="39899"/>
                      <a:pt x="37919" y="39942"/>
                      <a:pt x="37910" y="39984"/>
                    </a:cubicBezTo>
                    <a:cubicBezTo>
                      <a:pt x="37885" y="40098"/>
                      <a:pt x="37860" y="40214"/>
                      <a:pt x="37836" y="40328"/>
                    </a:cubicBezTo>
                    <a:cubicBezTo>
                      <a:pt x="37810" y="40451"/>
                      <a:pt x="37782" y="40574"/>
                      <a:pt x="37756" y="40697"/>
                    </a:cubicBezTo>
                    <a:cubicBezTo>
                      <a:pt x="37749" y="40735"/>
                      <a:pt x="37740" y="40774"/>
                      <a:pt x="37732" y="40812"/>
                    </a:cubicBezTo>
                    <a:lnTo>
                      <a:pt x="37673" y="41080"/>
                    </a:lnTo>
                    <a:cubicBezTo>
                      <a:pt x="37665" y="41123"/>
                      <a:pt x="37656" y="41165"/>
                      <a:pt x="37646" y="41207"/>
                    </a:cubicBezTo>
                    <a:cubicBezTo>
                      <a:pt x="37630" y="41290"/>
                      <a:pt x="37611" y="41372"/>
                      <a:pt x="37593" y="41454"/>
                    </a:cubicBezTo>
                    <a:cubicBezTo>
                      <a:pt x="37582" y="41508"/>
                      <a:pt x="37569" y="41562"/>
                      <a:pt x="37558" y="41616"/>
                    </a:cubicBezTo>
                    <a:cubicBezTo>
                      <a:pt x="37541" y="41689"/>
                      <a:pt x="37526" y="41760"/>
                      <a:pt x="37510" y="41832"/>
                    </a:cubicBezTo>
                    <a:cubicBezTo>
                      <a:pt x="37497" y="41887"/>
                      <a:pt x="37485" y="41943"/>
                      <a:pt x="37473" y="41999"/>
                    </a:cubicBezTo>
                    <a:cubicBezTo>
                      <a:pt x="37457" y="42070"/>
                      <a:pt x="37440" y="42139"/>
                      <a:pt x="37424" y="42209"/>
                    </a:cubicBezTo>
                    <a:lnTo>
                      <a:pt x="37386" y="42377"/>
                    </a:lnTo>
                    <a:cubicBezTo>
                      <a:pt x="37370" y="42445"/>
                      <a:pt x="37355" y="42515"/>
                      <a:pt x="37338" y="42585"/>
                    </a:cubicBezTo>
                    <a:cubicBezTo>
                      <a:pt x="37323" y="42642"/>
                      <a:pt x="37310" y="42699"/>
                      <a:pt x="37296" y="42756"/>
                    </a:cubicBezTo>
                    <a:cubicBezTo>
                      <a:pt x="37279" y="42823"/>
                      <a:pt x="37263" y="42891"/>
                      <a:pt x="37247" y="42958"/>
                    </a:cubicBezTo>
                    <a:lnTo>
                      <a:pt x="37204" y="43130"/>
                    </a:lnTo>
                    <a:lnTo>
                      <a:pt x="37153" y="43332"/>
                    </a:lnTo>
                    <a:cubicBezTo>
                      <a:pt x="37139" y="43389"/>
                      <a:pt x="37123" y="43446"/>
                      <a:pt x="37110" y="43503"/>
                    </a:cubicBezTo>
                    <a:cubicBezTo>
                      <a:pt x="37092" y="43570"/>
                      <a:pt x="37075" y="43635"/>
                      <a:pt x="37058" y="43701"/>
                    </a:cubicBezTo>
                    <a:cubicBezTo>
                      <a:pt x="37042" y="43760"/>
                      <a:pt x="37027" y="43817"/>
                      <a:pt x="37011" y="43874"/>
                    </a:cubicBezTo>
                    <a:cubicBezTo>
                      <a:pt x="36992" y="43940"/>
                      <a:pt x="36975" y="44007"/>
                      <a:pt x="36956" y="44071"/>
                    </a:cubicBezTo>
                    <a:cubicBezTo>
                      <a:pt x="36940" y="44128"/>
                      <a:pt x="36924" y="44184"/>
                      <a:pt x="36908" y="44241"/>
                    </a:cubicBezTo>
                    <a:cubicBezTo>
                      <a:pt x="36889" y="44307"/>
                      <a:pt x="36871" y="44372"/>
                      <a:pt x="36851" y="44437"/>
                    </a:cubicBezTo>
                    <a:cubicBezTo>
                      <a:pt x="36836" y="44494"/>
                      <a:pt x="36819" y="44549"/>
                      <a:pt x="36801" y="44605"/>
                    </a:cubicBezTo>
                    <a:cubicBezTo>
                      <a:pt x="36783" y="44670"/>
                      <a:pt x="36762" y="44734"/>
                      <a:pt x="36742" y="44800"/>
                    </a:cubicBezTo>
                    <a:cubicBezTo>
                      <a:pt x="36726" y="44855"/>
                      <a:pt x="36708" y="44911"/>
                      <a:pt x="36690" y="44967"/>
                    </a:cubicBezTo>
                    <a:cubicBezTo>
                      <a:pt x="36669" y="45031"/>
                      <a:pt x="36649" y="45096"/>
                      <a:pt x="36628" y="45159"/>
                    </a:cubicBezTo>
                    <a:cubicBezTo>
                      <a:pt x="36609" y="45213"/>
                      <a:pt x="36592" y="45269"/>
                      <a:pt x="36573" y="45324"/>
                    </a:cubicBezTo>
                    <a:lnTo>
                      <a:pt x="36508" y="45514"/>
                    </a:lnTo>
                    <a:cubicBezTo>
                      <a:pt x="36488" y="45569"/>
                      <a:pt x="36469" y="45623"/>
                      <a:pt x="36450" y="45677"/>
                    </a:cubicBezTo>
                    <a:cubicBezTo>
                      <a:pt x="36445" y="45690"/>
                      <a:pt x="36440" y="45704"/>
                      <a:pt x="36435" y="45718"/>
                    </a:cubicBezTo>
                    <a:cubicBezTo>
                      <a:pt x="36005" y="45500"/>
                      <a:pt x="35573" y="45275"/>
                      <a:pt x="35134" y="45049"/>
                    </a:cubicBezTo>
                    <a:cubicBezTo>
                      <a:pt x="34897" y="44925"/>
                      <a:pt x="34658" y="44802"/>
                      <a:pt x="34419" y="44678"/>
                    </a:cubicBezTo>
                    <a:lnTo>
                      <a:pt x="34314" y="44624"/>
                    </a:lnTo>
                    <a:cubicBezTo>
                      <a:pt x="34081" y="44504"/>
                      <a:pt x="33845" y="44382"/>
                      <a:pt x="33607" y="44262"/>
                    </a:cubicBezTo>
                    <a:cubicBezTo>
                      <a:pt x="33566" y="44240"/>
                      <a:pt x="33523" y="44219"/>
                      <a:pt x="33480" y="44198"/>
                    </a:cubicBezTo>
                    <a:cubicBezTo>
                      <a:pt x="33245" y="44078"/>
                      <a:pt x="33007" y="43960"/>
                      <a:pt x="32771" y="43842"/>
                    </a:cubicBezTo>
                    <a:cubicBezTo>
                      <a:pt x="32729" y="43821"/>
                      <a:pt x="32689" y="43801"/>
                      <a:pt x="32647" y="43780"/>
                    </a:cubicBezTo>
                    <a:cubicBezTo>
                      <a:pt x="32405" y="43661"/>
                      <a:pt x="32161" y="43544"/>
                      <a:pt x="31917" y="43426"/>
                    </a:cubicBezTo>
                    <a:cubicBezTo>
                      <a:pt x="31885" y="43412"/>
                      <a:pt x="31853" y="43396"/>
                      <a:pt x="31821" y="43381"/>
                    </a:cubicBezTo>
                    <a:cubicBezTo>
                      <a:pt x="31564" y="43260"/>
                      <a:pt x="31308" y="43141"/>
                      <a:pt x="31050" y="43025"/>
                    </a:cubicBezTo>
                    <a:cubicBezTo>
                      <a:pt x="31042" y="43021"/>
                      <a:pt x="31035" y="43017"/>
                      <a:pt x="31028" y="43014"/>
                    </a:cubicBezTo>
                    <a:cubicBezTo>
                      <a:pt x="30772" y="42898"/>
                      <a:pt x="30515" y="42787"/>
                      <a:pt x="30256" y="42677"/>
                    </a:cubicBezTo>
                    <a:lnTo>
                      <a:pt x="30176" y="42642"/>
                    </a:lnTo>
                    <a:cubicBezTo>
                      <a:pt x="29923" y="42535"/>
                      <a:pt x="29672" y="42434"/>
                      <a:pt x="29419" y="42334"/>
                    </a:cubicBezTo>
                    <a:cubicBezTo>
                      <a:pt x="29377" y="42319"/>
                      <a:pt x="29337" y="42301"/>
                      <a:pt x="29295" y="42286"/>
                    </a:cubicBezTo>
                    <a:cubicBezTo>
                      <a:pt x="29047" y="42190"/>
                      <a:pt x="28798" y="42098"/>
                      <a:pt x="28548" y="42008"/>
                    </a:cubicBezTo>
                    <a:cubicBezTo>
                      <a:pt x="28526" y="42000"/>
                      <a:pt x="28505" y="41992"/>
                      <a:pt x="28484" y="41984"/>
                    </a:cubicBezTo>
                    <a:cubicBezTo>
                      <a:pt x="28447" y="41972"/>
                      <a:pt x="28411" y="41961"/>
                      <a:pt x="28375" y="41947"/>
                    </a:cubicBezTo>
                    <a:cubicBezTo>
                      <a:pt x="28268" y="41911"/>
                      <a:pt x="28160" y="41875"/>
                      <a:pt x="28053" y="41838"/>
                    </a:cubicBezTo>
                    <a:cubicBezTo>
                      <a:pt x="27983" y="41816"/>
                      <a:pt x="27915" y="41793"/>
                      <a:pt x="27846" y="41771"/>
                    </a:cubicBezTo>
                    <a:cubicBezTo>
                      <a:pt x="27734" y="41734"/>
                      <a:pt x="27622" y="41699"/>
                      <a:pt x="27510" y="41666"/>
                    </a:cubicBezTo>
                    <a:cubicBezTo>
                      <a:pt x="27445" y="41646"/>
                      <a:pt x="27381" y="41626"/>
                      <a:pt x="27318" y="41608"/>
                    </a:cubicBezTo>
                    <a:cubicBezTo>
                      <a:pt x="27186" y="41568"/>
                      <a:pt x="27053" y="41531"/>
                      <a:pt x="26921" y="41495"/>
                    </a:cubicBezTo>
                    <a:cubicBezTo>
                      <a:pt x="26877" y="41483"/>
                      <a:pt x="26834" y="41470"/>
                      <a:pt x="26789" y="41458"/>
                    </a:cubicBezTo>
                    <a:cubicBezTo>
                      <a:pt x="26613" y="41412"/>
                      <a:pt x="26436" y="41366"/>
                      <a:pt x="26260" y="41324"/>
                    </a:cubicBezTo>
                    <a:cubicBezTo>
                      <a:pt x="26254" y="41322"/>
                      <a:pt x="26249" y="41320"/>
                      <a:pt x="26242" y="41319"/>
                    </a:cubicBezTo>
                    <a:cubicBezTo>
                      <a:pt x="26222" y="41315"/>
                      <a:pt x="26201" y="41312"/>
                      <a:pt x="26180" y="41307"/>
                    </a:cubicBezTo>
                    <a:cubicBezTo>
                      <a:pt x="25999" y="41265"/>
                      <a:pt x="25818" y="41226"/>
                      <a:pt x="25636" y="41189"/>
                    </a:cubicBezTo>
                    <a:cubicBezTo>
                      <a:pt x="25578" y="41178"/>
                      <a:pt x="25520" y="41168"/>
                      <a:pt x="25461" y="41156"/>
                    </a:cubicBezTo>
                    <a:cubicBezTo>
                      <a:pt x="25283" y="41122"/>
                      <a:pt x="25106" y="41091"/>
                      <a:pt x="24928" y="41064"/>
                    </a:cubicBezTo>
                    <a:cubicBezTo>
                      <a:pt x="24902" y="41060"/>
                      <a:pt x="24877" y="41054"/>
                      <a:pt x="24851" y="41050"/>
                    </a:cubicBezTo>
                    <a:cubicBezTo>
                      <a:pt x="24843" y="41049"/>
                      <a:pt x="24835" y="41048"/>
                      <a:pt x="24826" y="41047"/>
                    </a:cubicBezTo>
                    <a:cubicBezTo>
                      <a:pt x="24721" y="41032"/>
                      <a:pt x="24614" y="41018"/>
                      <a:pt x="24506" y="41004"/>
                    </a:cubicBezTo>
                    <a:cubicBezTo>
                      <a:pt x="24442" y="40996"/>
                      <a:pt x="24380" y="40987"/>
                      <a:pt x="24318" y="40980"/>
                    </a:cubicBezTo>
                    <a:cubicBezTo>
                      <a:pt x="24184" y="40964"/>
                      <a:pt x="24049" y="40951"/>
                      <a:pt x="23914" y="40939"/>
                    </a:cubicBezTo>
                    <a:cubicBezTo>
                      <a:pt x="23880" y="40936"/>
                      <a:pt x="23846" y="40931"/>
                      <a:pt x="23810" y="40929"/>
                    </a:cubicBezTo>
                    <a:lnTo>
                      <a:pt x="23807" y="40929"/>
                    </a:lnTo>
                    <a:lnTo>
                      <a:pt x="23756" y="40925"/>
                    </a:lnTo>
                    <a:cubicBezTo>
                      <a:pt x="23616" y="40913"/>
                      <a:pt x="23476" y="40904"/>
                      <a:pt x="23335" y="40898"/>
                    </a:cubicBezTo>
                    <a:cubicBezTo>
                      <a:pt x="23281" y="40895"/>
                      <a:pt x="23228" y="40895"/>
                      <a:pt x="23175" y="40893"/>
                    </a:cubicBezTo>
                    <a:cubicBezTo>
                      <a:pt x="23096" y="40888"/>
                      <a:pt x="23015" y="40884"/>
                      <a:pt x="22935" y="40883"/>
                    </a:cubicBezTo>
                    <a:cubicBezTo>
                      <a:pt x="22929" y="40883"/>
                      <a:pt x="22924" y="40883"/>
                      <a:pt x="22918" y="40883"/>
                    </a:cubicBezTo>
                    <a:cubicBezTo>
                      <a:pt x="22906" y="40883"/>
                      <a:pt x="22895" y="40883"/>
                      <a:pt x="22884" y="40883"/>
                    </a:cubicBezTo>
                    <a:cubicBezTo>
                      <a:pt x="22809" y="40882"/>
                      <a:pt x="22734" y="40881"/>
                      <a:pt x="22659" y="40881"/>
                    </a:cubicBezTo>
                    <a:cubicBezTo>
                      <a:pt x="22514" y="40881"/>
                      <a:pt x="22370" y="40884"/>
                      <a:pt x="22225" y="40888"/>
                    </a:cubicBezTo>
                    <a:lnTo>
                      <a:pt x="22183" y="40888"/>
                    </a:lnTo>
                    <a:cubicBezTo>
                      <a:pt x="22146" y="40889"/>
                      <a:pt x="22110" y="40894"/>
                      <a:pt x="22074" y="40895"/>
                    </a:cubicBezTo>
                    <a:cubicBezTo>
                      <a:pt x="21916" y="40903"/>
                      <a:pt x="21758" y="40912"/>
                      <a:pt x="21599" y="40925"/>
                    </a:cubicBezTo>
                    <a:cubicBezTo>
                      <a:pt x="21565" y="40928"/>
                      <a:pt x="21531" y="40929"/>
                      <a:pt x="21495" y="40931"/>
                    </a:cubicBezTo>
                    <a:cubicBezTo>
                      <a:pt x="21466" y="40934"/>
                      <a:pt x="21437" y="40939"/>
                      <a:pt x="21407" y="40941"/>
                    </a:cubicBezTo>
                    <a:cubicBezTo>
                      <a:pt x="21260" y="40956"/>
                      <a:pt x="21110" y="40975"/>
                      <a:pt x="20963" y="40993"/>
                    </a:cubicBezTo>
                    <a:cubicBezTo>
                      <a:pt x="20922" y="40998"/>
                      <a:pt x="20883" y="41002"/>
                      <a:pt x="20845" y="41007"/>
                    </a:cubicBezTo>
                    <a:cubicBezTo>
                      <a:pt x="20831" y="41009"/>
                      <a:pt x="20820" y="41012"/>
                      <a:pt x="20807" y="41013"/>
                    </a:cubicBezTo>
                    <a:cubicBezTo>
                      <a:pt x="20618" y="41040"/>
                      <a:pt x="20430" y="41071"/>
                      <a:pt x="20243" y="41107"/>
                    </a:cubicBezTo>
                    <a:cubicBezTo>
                      <a:pt x="20241" y="41109"/>
                      <a:pt x="20239" y="41109"/>
                      <a:pt x="20238" y="41109"/>
                    </a:cubicBezTo>
                    <a:cubicBezTo>
                      <a:pt x="20070" y="41142"/>
                      <a:pt x="19900" y="41177"/>
                      <a:pt x="19731" y="41216"/>
                    </a:cubicBezTo>
                    <a:cubicBezTo>
                      <a:pt x="19250" y="41330"/>
                      <a:pt x="18748" y="41448"/>
                      <a:pt x="18238" y="41567"/>
                    </a:cubicBezTo>
                    <a:lnTo>
                      <a:pt x="17462" y="41750"/>
                    </a:lnTo>
                    <a:cubicBezTo>
                      <a:pt x="16584" y="41955"/>
                      <a:pt x="15679" y="42169"/>
                      <a:pt x="14753" y="42386"/>
                    </a:cubicBezTo>
                    <a:lnTo>
                      <a:pt x="14462" y="42455"/>
                    </a:lnTo>
                    <a:lnTo>
                      <a:pt x="12278" y="42968"/>
                    </a:lnTo>
                    <a:lnTo>
                      <a:pt x="10923" y="43285"/>
                    </a:lnTo>
                    <a:cubicBezTo>
                      <a:pt x="10315" y="43427"/>
                      <a:pt x="9708" y="43571"/>
                      <a:pt x="9109" y="43712"/>
                    </a:cubicBezTo>
                    <a:lnTo>
                      <a:pt x="6049" y="44431"/>
                    </a:lnTo>
                    <a:cubicBezTo>
                      <a:pt x="5845" y="44479"/>
                      <a:pt x="5641" y="44526"/>
                      <a:pt x="5440" y="44573"/>
                    </a:cubicBezTo>
                    <a:lnTo>
                      <a:pt x="3884" y="44940"/>
                    </a:lnTo>
                    <a:cubicBezTo>
                      <a:pt x="3776" y="44964"/>
                      <a:pt x="3667" y="44992"/>
                      <a:pt x="3560" y="45020"/>
                    </a:cubicBezTo>
                    <a:cubicBezTo>
                      <a:pt x="3535" y="45026"/>
                      <a:pt x="3509" y="45035"/>
                      <a:pt x="3483" y="45042"/>
                    </a:cubicBezTo>
                    <a:cubicBezTo>
                      <a:pt x="3401" y="45064"/>
                      <a:pt x="3319" y="45088"/>
                      <a:pt x="3238" y="45112"/>
                    </a:cubicBezTo>
                    <a:cubicBezTo>
                      <a:pt x="3158" y="45135"/>
                      <a:pt x="3079" y="45159"/>
                      <a:pt x="3000" y="45184"/>
                    </a:cubicBezTo>
                    <a:cubicBezTo>
                      <a:pt x="2918" y="45210"/>
                      <a:pt x="2836" y="45237"/>
                      <a:pt x="2754" y="45264"/>
                    </a:cubicBezTo>
                    <a:cubicBezTo>
                      <a:pt x="2700" y="45282"/>
                      <a:pt x="2645" y="45299"/>
                      <a:pt x="2590" y="45319"/>
                    </a:cubicBezTo>
                    <a:cubicBezTo>
                      <a:pt x="2561" y="45329"/>
                      <a:pt x="2534" y="45340"/>
                      <a:pt x="2505" y="45350"/>
                    </a:cubicBezTo>
                    <a:cubicBezTo>
                      <a:pt x="2449" y="45369"/>
                      <a:pt x="2392" y="45391"/>
                      <a:pt x="2336" y="45412"/>
                    </a:cubicBezTo>
                    <a:cubicBezTo>
                      <a:pt x="2240" y="45448"/>
                      <a:pt x="2144" y="45485"/>
                      <a:pt x="2048" y="45523"/>
                    </a:cubicBezTo>
                    <a:cubicBezTo>
                      <a:pt x="1991" y="45547"/>
                      <a:pt x="1933" y="45570"/>
                      <a:pt x="1875" y="45594"/>
                    </a:cubicBezTo>
                    <a:cubicBezTo>
                      <a:pt x="1840" y="45607"/>
                      <a:pt x="1806" y="45621"/>
                      <a:pt x="1771" y="45636"/>
                    </a:cubicBezTo>
                    <a:cubicBezTo>
                      <a:pt x="1697" y="45668"/>
                      <a:pt x="1624" y="45701"/>
                      <a:pt x="1550" y="45734"/>
                    </a:cubicBezTo>
                    <a:cubicBezTo>
                      <a:pt x="1513" y="45751"/>
                      <a:pt x="1477" y="45766"/>
                      <a:pt x="1439" y="45783"/>
                    </a:cubicBezTo>
                    <a:cubicBezTo>
                      <a:pt x="1303" y="45845"/>
                      <a:pt x="1165" y="45910"/>
                      <a:pt x="1028" y="45979"/>
                    </a:cubicBezTo>
                    <a:cubicBezTo>
                      <a:pt x="1019" y="45983"/>
                      <a:pt x="1009" y="45988"/>
                      <a:pt x="999" y="45993"/>
                    </a:cubicBezTo>
                    <a:cubicBezTo>
                      <a:pt x="973" y="46006"/>
                      <a:pt x="950" y="46019"/>
                      <a:pt x="925" y="46032"/>
                    </a:cubicBezTo>
                    <a:cubicBezTo>
                      <a:pt x="802" y="46094"/>
                      <a:pt x="680" y="46157"/>
                      <a:pt x="556" y="46225"/>
                    </a:cubicBezTo>
                    <a:cubicBezTo>
                      <a:pt x="517" y="46246"/>
                      <a:pt x="479" y="46266"/>
                      <a:pt x="441" y="46287"/>
                    </a:cubicBezTo>
                    <a:cubicBezTo>
                      <a:pt x="412" y="46303"/>
                      <a:pt x="382" y="46318"/>
                      <a:pt x="353" y="46336"/>
                    </a:cubicBezTo>
                    <a:cubicBezTo>
                      <a:pt x="235" y="46401"/>
                      <a:pt x="117" y="46471"/>
                      <a:pt x="1" y="46541"/>
                    </a:cubicBezTo>
                    <a:lnTo>
                      <a:pt x="5269" y="45303"/>
                    </a:lnTo>
                    <a:lnTo>
                      <a:pt x="7603" y="44751"/>
                    </a:lnTo>
                    <a:lnTo>
                      <a:pt x="7720" y="44759"/>
                    </a:lnTo>
                    <a:cubicBezTo>
                      <a:pt x="7754" y="44761"/>
                      <a:pt x="7787" y="44762"/>
                      <a:pt x="7821" y="44765"/>
                    </a:cubicBezTo>
                    <a:cubicBezTo>
                      <a:pt x="7881" y="44771"/>
                      <a:pt x="7942" y="44778"/>
                      <a:pt x="8001" y="44783"/>
                    </a:cubicBezTo>
                    <a:cubicBezTo>
                      <a:pt x="8114" y="44793"/>
                      <a:pt x="8227" y="44804"/>
                      <a:pt x="8338" y="44817"/>
                    </a:cubicBezTo>
                    <a:cubicBezTo>
                      <a:pt x="8409" y="44825"/>
                      <a:pt x="8478" y="44835"/>
                      <a:pt x="8549" y="44844"/>
                    </a:cubicBezTo>
                    <a:cubicBezTo>
                      <a:pt x="8652" y="44859"/>
                      <a:pt x="8752" y="44870"/>
                      <a:pt x="8854" y="44886"/>
                    </a:cubicBezTo>
                    <a:cubicBezTo>
                      <a:pt x="8896" y="44892"/>
                      <a:pt x="8938" y="44900"/>
                      <a:pt x="8980" y="44907"/>
                    </a:cubicBezTo>
                    <a:cubicBezTo>
                      <a:pt x="9150" y="44933"/>
                      <a:pt x="9321" y="44963"/>
                      <a:pt x="9491" y="44995"/>
                    </a:cubicBezTo>
                    <a:cubicBezTo>
                      <a:pt x="9551" y="45006"/>
                      <a:pt x="9609" y="45019"/>
                      <a:pt x="9669" y="45030"/>
                    </a:cubicBezTo>
                    <a:cubicBezTo>
                      <a:pt x="9852" y="45066"/>
                      <a:pt x="10033" y="45105"/>
                      <a:pt x="10215" y="45149"/>
                    </a:cubicBezTo>
                    <a:cubicBezTo>
                      <a:pt x="10241" y="45155"/>
                      <a:pt x="10266" y="45159"/>
                      <a:pt x="10290" y="45165"/>
                    </a:cubicBezTo>
                    <a:cubicBezTo>
                      <a:pt x="10468" y="45208"/>
                      <a:pt x="10647" y="45252"/>
                      <a:pt x="10824" y="45300"/>
                    </a:cubicBezTo>
                    <a:cubicBezTo>
                      <a:pt x="10871" y="45313"/>
                      <a:pt x="10917" y="45326"/>
                      <a:pt x="10963" y="45338"/>
                    </a:cubicBezTo>
                    <a:cubicBezTo>
                      <a:pt x="11096" y="45375"/>
                      <a:pt x="11227" y="45411"/>
                      <a:pt x="11358" y="45451"/>
                    </a:cubicBezTo>
                    <a:cubicBezTo>
                      <a:pt x="11423" y="45470"/>
                      <a:pt x="11488" y="45491"/>
                      <a:pt x="11553" y="45510"/>
                    </a:cubicBezTo>
                    <a:cubicBezTo>
                      <a:pt x="11665" y="45544"/>
                      <a:pt x="11777" y="45579"/>
                      <a:pt x="11890" y="45616"/>
                    </a:cubicBezTo>
                    <a:cubicBezTo>
                      <a:pt x="11959" y="45638"/>
                      <a:pt x="12029" y="45660"/>
                      <a:pt x="12098" y="45684"/>
                    </a:cubicBezTo>
                    <a:cubicBezTo>
                      <a:pt x="12207" y="45720"/>
                      <a:pt x="12316" y="45757"/>
                      <a:pt x="12423" y="45794"/>
                    </a:cubicBezTo>
                    <a:cubicBezTo>
                      <a:pt x="12482" y="45815"/>
                      <a:pt x="12541" y="45836"/>
                      <a:pt x="12599" y="45856"/>
                    </a:cubicBezTo>
                    <a:cubicBezTo>
                      <a:pt x="12851" y="45946"/>
                      <a:pt x="13101" y="46038"/>
                      <a:pt x="13350" y="46136"/>
                    </a:cubicBezTo>
                    <a:lnTo>
                      <a:pt x="13479" y="46187"/>
                    </a:lnTo>
                    <a:cubicBezTo>
                      <a:pt x="13731" y="46286"/>
                      <a:pt x="13983" y="46387"/>
                      <a:pt x="14233" y="46494"/>
                    </a:cubicBezTo>
                    <a:cubicBezTo>
                      <a:pt x="14263" y="46506"/>
                      <a:pt x="14295" y="46520"/>
                      <a:pt x="14325" y="46532"/>
                    </a:cubicBezTo>
                    <a:cubicBezTo>
                      <a:pt x="14584" y="46643"/>
                      <a:pt x="14844" y="46757"/>
                      <a:pt x="15100" y="46873"/>
                    </a:cubicBezTo>
                    <a:cubicBezTo>
                      <a:pt x="15104" y="46875"/>
                      <a:pt x="15109" y="46877"/>
                      <a:pt x="15114" y="46879"/>
                    </a:cubicBezTo>
                    <a:cubicBezTo>
                      <a:pt x="15374" y="46997"/>
                      <a:pt x="15633" y="47118"/>
                      <a:pt x="15890" y="47240"/>
                    </a:cubicBezTo>
                    <a:cubicBezTo>
                      <a:pt x="15923" y="47256"/>
                      <a:pt x="15954" y="47269"/>
                      <a:pt x="15987" y="47285"/>
                    </a:cubicBezTo>
                    <a:cubicBezTo>
                      <a:pt x="16232" y="47402"/>
                      <a:pt x="16475" y="47521"/>
                      <a:pt x="16718" y="47641"/>
                    </a:cubicBezTo>
                    <a:cubicBezTo>
                      <a:pt x="16761" y="47662"/>
                      <a:pt x="16802" y="47682"/>
                      <a:pt x="16844" y="47703"/>
                    </a:cubicBezTo>
                    <a:cubicBezTo>
                      <a:pt x="17083" y="47821"/>
                      <a:pt x="17320" y="47941"/>
                      <a:pt x="17556" y="48060"/>
                    </a:cubicBezTo>
                    <a:cubicBezTo>
                      <a:pt x="17600" y="48082"/>
                      <a:pt x="17642" y="48103"/>
                      <a:pt x="17685" y="48125"/>
                    </a:cubicBezTo>
                    <a:cubicBezTo>
                      <a:pt x="17923" y="48245"/>
                      <a:pt x="18160" y="48366"/>
                      <a:pt x="18395" y="48488"/>
                    </a:cubicBezTo>
                    <a:cubicBezTo>
                      <a:pt x="18431" y="48507"/>
                      <a:pt x="18467" y="48524"/>
                      <a:pt x="18504" y="48544"/>
                    </a:cubicBezTo>
                    <a:cubicBezTo>
                      <a:pt x="18744" y="48667"/>
                      <a:pt x="18982" y="48790"/>
                      <a:pt x="19219" y="48913"/>
                    </a:cubicBezTo>
                    <a:cubicBezTo>
                      <a:pt x="19461" y="49039"/>
                      <a:pt x="19703" y="49164"/>
                      <a:pt x="19943" y="49288"/>
                    </a:cubicBezTo>
                    <a:lnTo>
                      <a:pt x="19951" y="49292"/>
                    </a:lnTo>
                    <a:cubicBezTo>
                      <a:pt x="20182" y="49412"/>
                      <a:pt x="20415" y="49531"/>
                      <a:pt x="20647" y="49649"/>
                    </a:cubicBezTo>
                    <a:cubicBezTo>
                      <a:pt x="20659" y="49656"/>
                      <a:pt x="20672" y="49662"/>
                      <a:pt x="20684" y="49669"/>
                    </a:cubicBezTo>
                    <a:cubicBezTo>
                      <a:pt x="20911" y="49784"/>
                      <a:pt x="21136" y="49899"/>
                      <a:pt x="21363" y="50010"/>
                    </a:cubicBezTo>
                    <a:cubicBezTo>
                      <a:pt x="21378" y="50019"/>
                      <a:pt x="21395" y="50027"/>
                      <a:pt x="21410" y="50035"/>
                    </a:cubicBezTo>
                    <a:cubicBezTo>
                      <a:pt x="21632" y="50144"/>
                      <a:pt x="21854" y="50253"/>
                      <a:pt x="22075" y="50357"/>
                    </a:cubicBezTo>
                    <a:cubicBezTo>
                      <a:pt x="22094" y="50368"/>
                      <a:pt x="22113" y="50377"/>
                      <a:pt x="22133" y="50386"/>
                    </a:cubicBezTo>
                    <a:cubicBezTo>
                      <a:pt x="22350" y="50490"/>
                      <a:pt x="22567" y="50591"/>
                      <a:pt x="22783" y="50690"/>
                    </a:cubicBezTo>
                    <a:lnTo>
                      <a:pt x="22849" y="50721"/>
                    </a:lnTo>
                    <a:cubicBezTo>
                      <a:pt x="23062" y="50818"/>
                      <a:pt x="23275" y="50912"/>
                      <a:pt x="23487" y="51003"/>
                    </a:cubicBezTo>
                    <a:cubicBezTo>
                      <a:pt x="23512" y="51013"/>
                      <a:pt x="23535" y="51024"/>
                      <a:pt x="23560" y="51034"/>
                    </a:cubicBezTo>
                    <a:cubicBezTo>
                      <a:pt x="23771" y="51122"/>
                      <a:pt x="23979" y="51209"/>
                      <a:pt x="24188" y="51291"/>
                    </a:cubicBezTo>
                    <a:lnTo>
                      <a:pt x="24266" y="51322"/>
                    </a:lnTo>
                    <a:cubicBezTo>
                      <a:pt x="24473" y="51404"/>
                      <a:pt x="24679" y="51481"/>
                      <a:pt x="24884" y="51553"/>
                    </a:cubicBezTo>
                    <a:cubicBezTo>
                      <a:pt x="24900" y="51558"/>
                      <a:pt x="24918" y="51565"/>
                      <a:pt x="24934" y="51571"/>
                    </a:cubicBezTo>
                    <a:cubicBezTo>
                      <a:pt x="24951" y="51577"/>
                      <a:pt x="24967" y="51582"/>
                      <a:pt x="24983" y="51587"/>
                    </a:cubicBezTo>
                    <a:cubicBezTo>
                      <a:pt x="25068" y="51618"/>
                      <a:pt x="25152" y="51645"/>
                      <a:pt x="25237" y="51674"/>
                    </a:cubicBezTo>
                    <a:cubicBezTo>
                      <a:pt x="25279" y="51688"/>
                      <a:pt x="25324" y="51702"/>
                      <a:pt x="25366" y="51716"/>
                    </a:cubicBezTo>
                    <a:cubicBezTo>
                      <a:pt x="25481" y="51754"/>
                      <a:pt x="25598" y="51789"/>
                      <a:pt x="25713" y="51824"/>
                    </a:cubicBezTo>
                    <a:cubicBezTo>
                      <a:pt x="25724" y="51828"/>
                      <a:pt x="25735" y="51830"/>
                      <a:pt x="25746" y="51835"/>
                    </a:cubicBezTo>
                    <a:cubicBezTo>
                      <a:pt x="25873" y="51872"/>
                      <a:pt x="25998" y="51907"/>
                      <a:pt x="26124" y="51940"/>
                    </a:cubicBezTo>
                    <a:cubicBezTo>
                      <a:pt x="26163" y="51951"/>
                      <a:pt x="26202" y="51960"/>
                      <a:pt x="26241" y="51970"/>
                    </a:cubicBezTo>
                    <a:cubicBezTo>
                      <a:pt x="26328" y="51992"/>
                      <a:pt x="26415" y="52015"/>
                      <a:pt x="26501" y="52036"/>
                    </a:cubicBezTo>
                    <a:cubicBezTo>
                      <a:pt x="26516" y="52039"/>
                      <a:pt x="26530" y="52043"/>
                      <a:pt x="26545" y="52047"/>
                    </a:cubicBezTo>
                    <a:cubicBezTo>
                      <a:pt x="26571" y="52054"/>
                      <a:pt x="26597" y="52058"/>
                      <a:pt x="26623" y="52064"/>
                    </a:cubicBezTo>
                    <a:cubicBezTo>
                      <a:pt x="26724" y="52088"/>
                      <a:pt x="26824" y="52109"/>
                      <a:pt x="26923" y="52129"/>
                    </a:cubicBezTo>
                    <a:cubicBezTo>
                      <a:pt x="26968" y="52138"/>
                      <a:pt x="27011" y="52147"/>
                      <a:pt x="27053" y="52155"/>
                    </a:cubicBezTo>
                    <a:cubicBezTo>
                      <a:pt x="27168" y="52177"/>
                      <a:pt x="27281" y="52197"/>
                      <a:pt x="27396" y="52214"/>
                    </a:cubicBezTo>
                    <a:cubicBezTo>
                      <a:pt x="27414" y="52218"/>
                      <a:pt x="27433" y="52221"/>
                      <a:pt x="27452" y="52224"/>
                    </a:cubicBezTo>
                    <a:cubicBezTo>
                      <a:pt x="27457" y="52224"/>
                      <a:pt x="27461" y="52224"/>
                      <a:pt x="27466" y="52225"/>
                    </a:cubicBezTo>
                    <a:cubicBezTo>
                      <a:pt x="27515" y="52233"/>
                      <a:pt x="27566" y="52239"/>
                      <a:pt x="27615" y="52246"/>
                    </a:cubicBezTo>
                    <a:cubicBezTo>
                      <a:pt x="27677" y="52254"/>
                      <a:pt x="27741" y="52262"/>
                      <a:pt x="27804" y="52270"/>
                    </a:cubicBezTo>
                    <a:cubicBezTo>
                      <a:pt x="27853" y="52277"/>
                      <a:pt x="27903" y="52281"/>
                      <a:pt x="27954" y="52286"/>
                    </a:cubicBezTo>
                    <a:cubicBezTo>
                      <a:pt x="28008" y="52292"/>
                      <a:pt x="28063" y="52299"/>
                      <a:pt x="28117" y="52303"/>
                    </a:cubicBezTo>
                    <a:cubicBezTo>
                      <a:pt x="28122" y="52304"/>
                      <a:pt x="28127" y="52304"/>
                      <a:pt x="28133" y="52304"/>
                    </a:cubicBezTo>
                    <a:cubicBezTo>
                      <a:pt x="28289" y="52317"/>
                      <a:pt x="28447" y="52324"/>
                      <a:pt x="28603" y="52329"/>
                    </a:cubicBezTo>
                    <a:cubicBezTo>
                      <a:pt x="28619" y="52329"/>
                      <a:pt x="28637" y="52332"/>
                      <a:pt x="28655" y="52332"/>
                    </a:cubicBezTo>
                    <a:cubicBezTo>
                      <a:pt x="28662" y="52332"/>
                      <a:pt x="28669" y="52332"/>
                      <a:pt x="28676" y="52332"/>
                    </a:cubicBezTo>
                    <a:cubicBezTo>
                      <a:pt x="28691" y="52332"/>
                      <a:pt x="28705" y="52332"/>
                      <a:pt x="28719" y="52332"/>
                    </a:cubicBezTo>
                    <a:cubicBezTo>
                      <a:pt x="28745" y="52332"/>
                      <a:pt x="28770" y="52332"/>
                      <a:pt x="28795" y="52332"/>
                    </a:cubicBezTo>
                    <a:cubicBezTo>
                      <a:pt x="28870" y="52332"/>
                      <a:pt x="28944" y="52331"/>
                      <a:pt x="29019" y="52329"/>
                    </a:cubicBezTo>
                    <a:cubicBezTo>
                      <a:pt x="29036" y="52329"/>
                      <a:pt x="29054" y="52329"/>
                      <a:pt x="29071" y="52329"/>
                    </a:cubicBezTo>
                    <a:cubicBezTo>
                      <a:pt x="29079" y="52329"/>
                      <a:pt x="29088" y="52329"/>
                      <a:pt x="29096" y="52329"/>
                    </a:cubicBezTo>
                    <a:cubicBezTo>
                      <a:pt x="29106" y="52329"/>
                      <a:pt x="29115" y="52328"/>
                      <a:pt x="29125" y="52328"/>
                    </a:cubicBezTo>
                    <a:cubicBezTo>
                      <a:pt x="29250" y="52322"/>
                      <a:pt x="29374" y="52316"/>
                      <a:pt x="29499" y="52304"/>
                    </a:cubicBezTo>
                    <a:lnTo>
                      <a:pt x="29502" y="52304"/>
                    </a:lnTo>
                    <a:cubicBezTo>
                      <a:pt x="29517" y="52303"/>
                      <a:pt x="29532" y="52301"/>
                      <a:pt x="29547" y="52299"/>
                    </a:cubicBezTo>
                    <a:cubicBezTo>
                      <a:pt x="29647" y="52290"/>
                      <a:pt x="29746" y="52278"/>
                      <a:pt x="29844" y="52265"/>
                    </a:cubicBezTo>
                    <a:cubicBezTo>
                      <a:pt x="29851" y="52264"/>
                      <a:pt x="29856" y="52264"/>
                      <a:pt x="29862" y="52262"/>
                    </a:cubicBezTo>
                    <a:cubicBezTo>
                      <a:pt x="29904" y="52256"/>
                      <a:pt x="29944" y="52249"/>
                      <a:pt x="29986" y="52241"/>
                    </a:cubicBezTo>
                    <a:cubicBezTo>
                      <a:pt x="30049" y="52231"/>
                      <a:pt x="30114" y="52221"/>
                      <a:pt x="30178" y="52209"/>
                    </a:cubicBezTo>
                    <a:cubicBezTo>
                      <a:pt x="30186" y="52208"/>
                      <a:pt x="30194" y="52207"/>
                      <a:pt x="30203" y="52205"/>
                    </a:cubicBezTo>
                    <a:cubicBezTo>
                      <a:pt x="30295" y="52188"/>
                      <a:pt x="30385" y="52169"/>
                      <a:pt x="30478" y="52147"/>
                    </a:cubicBezTo>
                    <a:lnTo>
                      <a:pt x="35746" y="50910"/>
                    </a:lnTo>
                    <a:lnTo>
                      <a:pt x="39924" y="49927"/>
                    </a:lnTo>
                    <a:lnTo>
                      <a:pt x="46325" y="48424"/>
                    </a:lnTo>
                    <a:cubicBezTo>
                      <a:pt x="46387" y="48409"/>
                      <a:pt x="46447" y="48393"/>
                      <a:pt x="46507" y="48378"/>
                    </a:cubicBezTo>
                    <a:cubicBezTo>
                      <a:pt x="46552" y="48366"/>
                      <a:pt x="46594" y="48353"/>
                      <a:pt x="46639" y="48340"/>
                    </a:cubicBezTo>
                    <a:cubicBezTo>
                      <a:pt x="46663" y="48333"/>
                      <a:pt x="46688" y="48327"/>
                      <a:pt x="46713" y="48320"/>
                    </a:cubicBezTo>
                    <a:cubicBezTo>
                      <a:pt x="46808" y="48291"/>
                      <a:pt x="46904" y="48260"/>
                      <a:pt x="46998" y="48227"/>
                    </a:cubicBezTo>
                    <a:cubicBezTo>
                      <a:pt x="47005" y="48224"/>
                      <a:pt x="47013" y="48222"/>
                      <a:pt x="47020" y="48219"/>
                    </a:cubicBezTo>
                    <a:cubicBezTo>
                      <a:pt x="47150" y="48172"/>
                      <a:pt x="47279" y="48124"/>
                      <a:pt x="47408" y="48069"/>
                    </a:cubicBezTo>
                    <a:cubicBezTo>
                      <a:pt x="47409" y="48067"/>
                      <a:pt x="47412" y="48067"/>
                      <a:pt x="47413" y="48066"/>
                    </a:cubicBezTo>
                    <a:cubicBezTo>
                      <a:pt x="47451" y="48050"/>
                      <a:pt x="47488" y="48030"/>
                      <a:pt x="47527" y="48013"/>
                    </a:cubicBezTo>
                    <a:cubicBezTo>
                      <a:pt x="47606" y="47978"/>
                      <a:pt x="47685" y="47943"/>
                      <a:pt x="47765" y="47904"/>
                    </a:cubicBezTo>
                    <a:cubicBezTo>
                      <a:pt x="47768" y="47902"/>
                      <a:pt x="47772" y="47900"/>
                      <a:pt x="47777" y="47899"/>
                    </a:cubicBezTo>
                    <a:cubicBezTo>
                      <a:pt x="47885" y="47845"/>
                      <a:pt x="47994" y="47787"/>
                      <a:pt x="48103" y="47726"/>
                    </a:cubicBezTo>
                    <a:cubicBezTo>
                      <a:pt x="48207" y="47668"/>
                      <a:pt x="48311" y="47606"/>
                      <a:pt x="48415" y="47541"/>
                    </a:cubicBezTo>
                    <a:cubicBezTo>
                      <a:pt x="48420" y="47537"/>
                      <a:pt x="48426" y="47533"/>
                      <a:pt x="48433" y="47529"/>
                    </a:cubicBezTo>
                    <a:cubicBezTo>
                      <a:pt x="48464" y="47508"/>
                      <a:pt x="48497" y="47486"/>
                      <a:pt x="48528" y="47465"/>
                    </a:cubicBezTo>
                    <a:cubicBezTo>
                      <a:pt x="48590" y="47424"/>
                      <a:pt x="48653" y="47385"/>
                      <a:pt x="48713" y="47342"/>
                    </a:cubicBezTo>
                    <a:cubicBezTo>
                      <a:pt x="48728" y="47332"/>
                      <a:pt x="48743" y="47320"/>
                      <a:pt x="48757" y="47310"/>
                    </a:cubicBezTo>
                    <a:lnTo>
                      <a:pt x="48874" y="47225"/>
                    </a:lnTo>
                    <a:cubicBezTo>
                      <a:pt x="48918" y="47191"/>
                      <a:pt x="48962" y="47162"/>
                      <a:pt x="49007" y="47128"/>
                    </a:cubicBezTo>
                    <a:lnTo>
                      <a:pt x="49135" y="47027"/>
                    </a:lnTo>
                    <a:cubicBezTo>
                      <a:pt x="49187" y="46986"/>
                      <a:pt x="49239" y="46944"/>
                      <a:pt x="49289" y="46901"/>
                    </a:cubicBezTo>
                    <a:cubicBezTo>
                      <a:pt x="49310" y="46884"/>
                      <a:pt x="49329" y="46866"/>
                      <a:pt x="49349" y="46849"/>
                    </a:cubicBezTo>
                    <a:cubicBezTo>
                      <a:pt x="49395" y="46810"/>
                      <a:pt x="49439" y="46771"/>
                      <a:pt x="49484" y="46732"/>
                    </a:cubicBezTo>
                    <a:cubicBezTo>
                      <a:pt x="49509" y="46709"/>
                      <a:pt x="49533" y="46688"/>
                      <a:pt x="49558" y="46666"/>
                    </a:cubicBezTo>
                    <a:cubicBezTo>
                      <a:pt x="49578" y="46648"/>
                      <a:pt x="49595" y="46630"/>
                      <a:pt x="49614" y="46613"/>
                    </a:cubicBezTo>
                    <a:cubicBezTo>
                      <a:pt x="49657" y="46571"/>
                      <a:pt x="49702" y="46529"/>
                      <a:pt x="49746" y="46485"/>
                    </a:cubicBezTo>
                    <a:cubicBezTo>
                      <a:pt x="49770" y="46463"/>
                      <a:pt x="49794" y="46441"/>
                      <a:pt x="49817" y="46417"/>
                    </a:cubicBezTo>
                    <a:cubicBezTo>
                      <a:pt x="49834" y="46400"/>
                      <a:pt x="49849" y="46382"/>
                      <a:pt x="49867" y="46365"/>
                    </a:cubicBezTo>
                    <a:cubicBezTo>
                      <a:pt x="49912" y="46319"/>
                      <a:pt x="49955" y="46275"/>
                      <a:pt x="49999" y="46228"/>
                    </a:cubicBezTo>
                    <a:cubicBezTo>
                      <a:pt x="50023" y="46203"/>
                      <a:pt x="50047" y="46178"/>
                      <a:pt x="50071" y="46153"/>
                    </a:cubicBezTo>
                    <a:cubicBezTo>
                      <a:pt x="50085" y="46140"/>
                      <a:pt x="50098" y="46122"/>
                      <a:pt x="50112" y="46107"/>
                    </a:cubicBezTo>
                    <a:cubicBezTo>
                      <a:pt x="50158" y="46057"/>
                      <a:pt x="50202" y="46006"/>
                      <a:pt x="50247" y="45954"/>
                    </a:cubicBezTo>
                    <a:cubicBezTo>
                      <a:pt x="50270" y="45927"/>
                      <a:pt x="50295" y="45901"/>
                      <a:pt x="50319" y="45873"/>
                    </a:cubicBezTo>
                    <a:cubicBezTo>
                      <a:pt x="50329" y="45862"/>
                      <a:pt x="50339" y="45849"/>
                      <a:pt x="50350" y="45836"/>
                    </a:cubicBezTo>
                    <a:cubicBezTo>
                      <a:pt x="50404" y="45771"/>
                      <a:pt x="50456" y="45705"/>
                      <a:pt x="50509" y="45638"/>
                    </a:cubicBezTo>
                    <a:cubicBezTo>
                      <a:pt x="50529" y="45613"/>
                      <a:pt x="50552" y="45588"/>
                      <a:pt x="50571" y="45562"/>
                    </a:cubicBezTo>
                    <a:cubicBezTo>
                      <a:pt x="50576" y="45555"/>
                      <a:pt x="50580" y="45549"/>
                      <a:pt x="50585" y="45543"/>
                    </a:cubicBezTo>
                    <a:cubicBezTo>
                      <a:pt x="50664" y="45439"/>
                      <a:pt x="50744" y="45333"/>
                      <a:pt x="50819" y="45227"/>
                    </a:cubicBezTo>
                    <a:cubicBezTo>
                      <a:pt x="50822" y="45224"/>
                      <a:pt x="50823" y="45222"/>
                      <a:pt x="50825" y="45219"/>
                    </a:cubicBezTo>
                    <a:cubicBezTo>
                      <a:pt x="50835" y="45207"/>
                      <a:pt x="50843" y="45193"/>
                      <a:pt x="50851" y="45181"/>
                    </a:cubicBezTo>
                    <a:cubicBezTo>
                      <a:pt x="50922" y="45081"/>
                      <a:pt x="50990" y="44979"/>
                      <a:pt x="51057" y="44877"/>
                    </a:cubicBezTo>
                    <a:cubicBezTo>
                      <a:pt x="51066" y="44861"/>
                      <a:pt x="51076" y="44847"/>
                      <a:pt x="51087" y="44832"/>
                    </a:cubicBezTo>
                    <a:cubicBezTo>
                      <a:pt x="51098" y="44814"/>
                      <a:pt x="51109" y="44796"/>
                      <a:pt x="51120" y="44777"/>
                    </a:cubicBezTo>
                    <a:cubicBezTo>
                      <a:pt x="51197" y="44655"/>
                      <a:pt x="51274" y="44531"/>
                      <a:pt x="51346" y="44404"/>
                    </a:cubicBezTo>
                    <a:cubicBezTo>
                      <a:pt x="51353" y="44396"/>
                      <a:pt x="51359" y="44387"/>
                      <a:pt x="51364" y="44376"/>
                    </a:cubicBezTo>
                    <a:cubicBezTo>
                      <a:pt x="51367" y="44372"/>
                      <a:pt x="51368" y="44368"/>
                      <a:pt x="51370" y="44365"/>
                    </a:cubicBezTo>
                    <a:cubicBezTo>
                      <a:pt x="51395" y="44321"/>
                      <a:pt x="51419" y="44278"/>
                      <a:pt x="51443" y="44233"/>
                    </a:cubicBezTo>
                    <a:cubicBezTo>
                      <a:pt x="51476" y="44176"/>
                      <a:pt x="51508" y="44119"/>
                      <a:pt x="51539" y="44061"/>
                    </a:cubicBezTo>
                    <a:cubicBezTo>
                      <a:pt x="51564" y="44014"/>
                      <a:pt x="51587" y="43967"/>
                      <a:pt x="51612" y="43921"/>
                    </a:cubicBezTo>
                    <a:cubicBezTo>
                      <a:pt x="51638" y="43872"/>
                      <a:pt x="51664" y="43821"/>
                      <a:pt x="51690" y="43770"/>
                    </a:cubicBezTo>
                    <a:cubicBezTo>
                      <a:pt x="51692" y="43765"/>
                      <a:pt x="51694" y="43761"/>
                      <a:pt x="51696" y="43755"/>
                    </a:cubicBezTo>
                    <a:cubicBezTo>
                      <a:pt x="51775" y="43599"/>
                      <a:pt x="51851" y="43439"/>
                      <a:pt x="51923" y="43278"/>
                    </a:cubicBezTo>
                    <a:cubicBezTo>
                      <a:pt x="51938" y="43246"/>
                      <a:pt x="51951" y="43215"/>
                      <a:pt x="51966" y="43182"/>
                    </a:cubicBezTo>
                    <a:cubicBezTo>
                      <a:pt x="52037" y="43024"/>
                      <a:pt x="52105" y="42863"/>
                      <a:pt x="52172" y="42700"/>
                    </a:cubicBezTo>
                    <a:cubicBezTo>
                      <a:pt x="52175" y="42690"/>
                      <a:pt x="52179" y="42683"/>
                      <a:pt x="52183" y="42674"/>
                    </a:cubicBezTo>
                    <a:cubicBezTo>
                      <a:pt x="52199" y="42633"/>
                      <a:pt x="52214" y="42595"/>
                      <a:pt x="52230" y="42554"/>
                    </a:cubicBezTo>
                    <a:cubicBezTo>
                      <a:pt x="52255" y="42492"/>
                      <a:pt x="52278" y="42429"/>
                      <a:pt x="52303" y="42364"/>
                    </a:cubicBezTo>
                    <a:cubicBezTo>
                      <a:pt x="52323" y="42312"/>
                      <a:pt x="52344" y="42258"/>
                      <a:pt x="52364" y="42204"/>
                    </a:cubicBezTo>
                    <a:cubicBezTo>
                      <a:pt x="52386" y="42141"/>
                      <a:pt x="52410" y="42078"/>
                      <a:pt x="52433" y="42015"/>
                    </a:cubicBezTo>
                    <a:cubicBezTo>
                      <a:pt x="52453" y="41960"/>
                      <a:pt x="52471" y="41906"/>
                      <a:pt x="52490" y="41851"/>
                    </a:cubicBezTo>
                    <a:cubicBezTo>
                      <a:pt x="52512" y="41787"/>
                      <a:pt x="52535" y="41723"/>
                      <a:pt x="52557" y="41659"/>
                    </a:cubicBezTo>
                    <a:cubicBezTo>
                      <a:pt x="52574" y="41604"/>
                      <a:pt x="52593" y="41549"/>
                      <a:pt x="52611" y="41493"/>
                    </a:cubicBezTo>
                    <a:cubicBezTo>
                      <a:pt x="52631" y="41429"/>
                      <a:pt x="52652" y="41365"/>
                      <a:pt x="52673" y="41299"/>
                    </a:cubicBezTo>
                    <a:cubicBezTo>
                      <a:pt x="52692" y="41243"/>
                      <a:pt x="52709" y="41188"/>
                      <a:pt x="52727" y="41132"/>
                    </a:cubicBezTo>
                    <a:cubicBezTo>
                      <a:pt x="52746" y="41067"/>
                      <a:pt x="52766" y="41002"/>
                      <a:pt x="52786" y="40936"/>
                    </a:cubicBezTo>
                    <a:cubicBezTo>
                      <a:pt x="52803" y="40879"/>
                      <a:pt x="52820" y="40823"/>
                      <a:pt x="52837" y="40766"/>
                    </a:cubicBezTo>
                    <a:cubicBezTo>
                      <a:pt x="52857" y="40701"/>
                      <a:pt x="52874" y="40635"/>
                      <a:pt x="52894" y="40569"/>
                    </a:cubicBezTo>
                    <a:cubicBezTo>
                      <a:pt x="52910" y="40512"/>
                      <a:pt x="52926" y="40454"/>
                      <a:pt x="52942" y="40397"/>
                    </a:cubicBezTo>
                    <a:lnTo>
                      <a:pt x="52997" y="40199"/>
                    </a:lnTo>
                    <a:cubicBezTo>
                      <a:pt x="53012" y="40142"/>
                      <a:pt x="53028" y="40084"/>
                      <a:pt x="53044" y="40027"/>
                    </a:cubicBezTo>
                    <a:cubicBezTo>
                      <a:pt x="53061" y="39960"/>
                      <a:pt x="53080" y="39893"/>
                      <a:pt x="53096" y="39826"/>
                    </a:cubicBezTo>
                    <a:cubicBezTo>
                      <a:pt x="53111" y="39769"/>
                      <a:pt x="53127" y="39712"/>
                      <a:pt x="53140" y="39655"/>
                    </a:cubicBezTo>
                    <a:cubicBezTo>
                      <a:pt x="53159" y="39587"/>
                      <a:pt x="53175" y="39519"/>
                      <a:pt x="53192" y="39451"/>
                    </a:cubicBezTo>
                    <a:cubicBezTo>
                      <a:pt x="53206" y="39394"/>
                      <a:pt x="53221" y="39338"/>
                      <a:pt x="53236" y="39280"/>
                    </a:cubicBezTo>
                    <a:lnTo>
                      <a:pt x="53285" y="39074"/>
                    </a:lnTo>
                    <a:cubicBezTo>
                      <a:pt x="53299" y="39017"/>
                      <a:pt x="53313" y="38962"/>
                      <a:pt x="53326" y="38905"/>
                    </a:cubicBezTo>
                    <a:cubicBezTo>
                      <a:pt x="53342" y="38833"/>
                      <a:pt x="53358" y="38762"/>
                      <a:pt x="53376" y="38693"/>
                    </a:cubicBezTo>
                    <a:cubicBezTo>
                      <a:pt x="53388" y="38637"/>
                      <a:pt x="53402" y="38583"/>
                      <a:pt x="53414" y="38527"/>
                    </a:cubicBezTo>
                    <a:cubicBezTo>
                      <a:pt x="53431" y="38453"/>
                      <a:pt x="53448" y="38380"/>
                      <a:pt x="53465" y="38306"/>
                    </a:cubicBezTo>
                    <a:cubicBezTo>
                      <a:pt x="53476" y="38253"/>
                      <a:pt x="53488" y="38201"/>
                      <a:pt x="53500" y="38148"/>
                    </a:cubicBezTo>
                    <a:cubicBezTo>
                      <a:pt x="53517" y="38072"/>
                      <a:pt x="53533" y="37996"/>
                      <a:pt x="53550" y="37921"/>
                    </a:cubicBezTo>
                    <a:cubicBezTo>
                      <a:pt x="53563" y="37870"/>
                      <a:pt x="53573" y="37820"/>
                      <a:pt x="53584" y="37769"/>
                    </a:cubicBezTo>
                    <a:cubicBezTo>
                      <a:pt x="53602" y="37690"/>
                      <a:pt x="53620" y="37610"/>
                      <a:pt x="53636" y="37531"/>
                    </a:cubicBezTo>
                    <a:cubicBezTo>
                      <a:pt x="53647" y="37484"/>
                      <a:pt x="53657" y="37437"/>
                      <a:pt x="53667" y="37389"/>
                    </a:cubicBezTo>
                    <a:cubicBezTo>
                      <a:pt x="53687" y="37298"/>
                      <a:pt x="53706" y="37209"/>
                      <a:pt x="53726" y="37117"/>
                    </a:cubicBezTo>
                    <a:cubicBezTo>
                      <a:pt x="53734" y="37083"/>
                      <a:pt x="53741" y="37047"/>
                      <a:pt x="53749" y="37010"/>
                    </a:cubicBezTo>
                    <a:cubicBezTo>
                      <a:pt x="53776" y="36884"/>
                      <a:pt x="53802" y="36759"/>
                      <a:pt x="53829" y="36633"/>
                    </a:cubicBezTo>
                    <a:cubicBezTo>
                      <a:pt x="53882" y="36385"/>
                      <a:pt x="53934" y="36139"/>
                      <a:pt x="53988" y="35894"/>
                    </a:cubicBezTo>
                    <a:cubicBezTo>
                      <a:pt x="53989" y="35885"/>
                      <a:pt x="53991" y="35877"/>
                      <a:pt x="53993" y="35868"/>
                    </a:cubicBezTo>
                    <a:cubicBezTo>
                      <a:pt x="54033" y="35678"/>
                      <a:pt x="54074" y="35492"/>
                      <a:pt x="54116" y="35305"/>
                    </a:cubicBezTo>
                    <a:lnTo>
                      <a:pt x="54342" y="35484"/>
                    </a:lnTo>
                    <a:cubicBezTo>
                      <a:pt x="54390" y="35522"/>
                      <a:pt x="54440" y="35560"/>
                      <a:pt x="54488" y="35600"/>
                    </a:cubicBezTo>
                    <a:cubicBezTo>
                      <a:pt x="54598" y="35687"/>
                      <a:pt x="54707" y="35772"/>
                      <a:pt x="54819" y="35859"/>
                    </a:cubicBezTo>
                    <a:cubicBezTo>
                      <a:pt x="54876" y="35905"/>
                      <a:pt x="54934" y="35948"/>
                      <a:pt x="54991" y="35994"/>
                    </a:cubicBezTo>
                    <a:cubicBezTo>
                      <a:pt x="55096" y="36076"/>
                      <a:pt x="55201" y="36159"/>
                      <a:pt x="55307" y="36240"/>
                    </a:cubicBezTo>
                    <a:lnTo>
                      <a:pt x="55479" y="36373"/>
                    </a:lnTo>
                    <a:cubicBezTo>
                      <a:pt x="55599" y="36466"/>
                      <a:pt x="55722" y="36560"/>
                      <a:pt x="55843" y="36653"/>
                    </a:cubicBezTo>
                    <a:cubicBezTo>
                      <a:pt x="55884" y="36683"/>
                      <a:pt x="55922" y="36714"/>
                      <a:pt x="55962" y="36744"/>
                    </a:cubicBezTo>
                    <a:cubicBezTo>
                      <a:pt x="56122" y="36865"/>
                      <a:pt x="56283" y="36986"/>
                      <a:pt x="56444" y="37106"/>
                    </a:cubicBezTo>
                    <a:cubicBezTo>
                      <a:pt x="56486" y="37137"/>
                      <a:pt x="56527" y="37167"/>
                      <a:pt x="56568" y="37197"/>
                    </a:cubicBezTo>
                    <a:cubicBezTo>
                      <a:pt x="56689" y="37286"/>
                      <a:pt x="56812" y="37376"/>
                      <a:pt x="56934" y="37465"/>
                    </a:cubicBezTo>
                    <a:cubicBezTo>
                      <a:pt x="56991" y="37506"/>
                      <a:pt x="57048" y="37547"/>
                      <a:pt x="57105" y="37588"/>
                    </a:cubicBezTo>
                    <a:cubicBezTo>
                      <a:pt x="57214" y="37667"/>
                      <a:pt x="57324" y="37745"/>
                      <a:pt x="57435" y="37823"/>
                    </a:cubicBezTo>
                    <a:cubicBezTo>
                      <a:pt x="57495" y="37867"/>
                      <a:pt x="57555" y="37908"/>
                      <a:pt x="57614" y="37950"/>
                    </a:cubicBezTo>
                    <a:cubicBezTo>
                      <a:pt x="57731" y="38030"/>
                      <a:pt x="57848" y="38111"/>
                      <a:pt x="57965" y="38189"/>
                    </a:cubicBezTo>
                    <a:cubicBezTo>
                      <a:pt x="58015" y="38225"/>
                      <a:pt x="58067" y="38259"/>
                      <a:pt x="58118" y="38294"/>
                    </a:cubicBezTo>
                    <a:cubicBezTo>
                      <a:pt x="58288" y="38407"/>
                      <a:pt x="58455" y="38518"/>
                      <a:pt x="58625" y="38627"/>
                    </a:cubicBezTo>
                    <a:cubicBezTo>
                      <a:pt x="58642" y="38637"/>
                      <a:pt x="58659" y="38647"/>
                      <a:pt x="58674" y="38658"/>
                    </a:cubicBezTo>
                    <a:cubicBezTo>
                      <a:pt x="58827" y="38755"/>
                      <a:pt x="58981" y="38851"/>
                      <a:pt x="59135" y="38946"/>
                    </a:cubicBezTo>
                    <a:cubicBezTo>
                      <a:pt x="59191" y="38980"/>
                      <a:pt x="59247" y="39014"/>
                      <a:pt x="59302" y="39047"/>
                    </a:cubicBezTo>
                    <a:cubicBezTo>
                      <a:pt x="59419" y="39119"/>
                      <a:pt x="59537" y="39187"/>
                      <a:pt x="59655" y="39256"/>
                    </a:cubicBezTo>
                    <a:cubicBezTo>
                      <a:pt x="59717" y="39292"/>
                      <a:pt x="59781" y="39328"/>
                      <a:pt x="59844" y="39364"/>
                    </a:cubicBezTo>
                    <a:cubicBezTo>
                      <a:pt x="59960" y="39430"/>
                      <a:pt x="60077" y="39494"/>
                      <a:pt x="60195" y="39559"/>
                    </a:cubicBezTo>
                    <a:cubicBezTo>
                      <a:pt x="60256" y="39591"/>
                      <a:pt x="60316" y="39623"/>
                      <a:pt x="60375" y="39655"/>
                    </a:cubicBezTo>
                    <a:cubicBezTo>
                      <a:pt x="60518" y="39731"/>
                      <a:pt x="60661" y="39804"/>
                      <a:pt x="60804" y="39875"/>
                    </a:cubicBezTo>
                    <a:cubicBezTo>
                      <a:pt x="60837" y="39892"/>
                      <a:pt x="60871" y="39910"/>
                      <a:pt x="60906" y="39927"/>
                    </a:cubicBezTo>
                    <a:cubicBezTo>
                      <a:pt x="61082" y="40013"/>
                      <a:pt x="61261" y="40096"/>
                      <a:pt x="61439" y="40177"/>
                    </a:cubicBezTo>
                    <a:cubicBezTo>
                      <a:pt x="61487" y="40199"/>
                      <a:pt x="61537" y="40219"/>
                      <a:pt x="61586" y="40241"/>
                    </a:cubicBezTo>
                    <a:cubicBezTo>
                      <a:pt x="61717" y="40299"/>
                      <a:pt x="61849" y="40355"/>
                      <a:pt x="61982" y="40410"/>
                    </a:cubicBezTo>
                    <a:cubicBezTo>
                      <a:pt x="62045" y="40436"/>
                      <a:pt x="62109" y="40462"/>
                      <a:pt x="62174" y="40486"/>
                    </a:cubicBezTo>
                    <a:cubicBezTo>
                      <a:pt x="62295" y="40532"/>
                      <a:pt x="62417" y="40579"/>
                      <a:pt x="62538" y="40624"/>
                    </a:cubicBezTo>
                    <a:cubicBezTo>
                      <a:pt x="62578" y="40638"/>
                      <a:pt x="62616" y="40654"/>
                      <a:pt x="62656" y="40667"/>
                    </a:cubicBezTo>
                    <a:cubicBezTo>
                      <a:pt x="62680" y="40676"/>
                      <a:pt x="62705" y="40683"/>
                      <a:pt x="62728" y="40691"/>
                    </a:cubicBezTo>
                    <a:cubicBezTo>
                      <a:pt x="62929" y="40760"/>
                      <a:pt x="63130" y="40827"/>
                      <a:pt x="63333" y="40887"/>
                    </a:cubicBezTo>
                    <a:cubicBezTo>
                      <a:pt x="63337" y="40887"/>
                      <a:pt x="63339" y="40888"/>
                      <a:pt x="63343" y="40889"/>
                    </a:cubicBezTo>
                    <a:cubicBezTo>
                      <a:pt x="63548" y="40951"/>
                      <a:pt x="63754" y="41004"/>
                      <a:pt x="63962" y="41054"/>
                    </a:cubicBezTo>
                    <a:cubicBezTo>
                      <a:pt x="63987" y="41060"/>
                      <a:pt x="64011" y="41067"/>
                      <a:pt x="64036" y="41074"/>
                    </a:cubicBezTo>
                    <a:cubicBezTo>
                      <a:pt x="64091" y="41087"/>
                      <a:pt x="64147" y="41097"/>
                      <a:pt x="64203" y="41111"/>
                    </a:cubicBezTo>
                    <a:cubicBezTo>
                      <a:pt x="64277" y="41127"/>
                      <a:pt x="64350" y="41144"/>
                      <a:pt x="64424" y="41158"/>
                    </a:cubicBezTo>
                    <a:cubicBezTo>
                      <a:pt x="64516" y="41178"/>
                      <a:pt x="64608" y="41194"/>
                      <a:pt x="64701" y="41210"/>
                    </a:cubicBezTo>
                    <a:cubicBezTo>
                      <a:pt x="64773" y="41223"/>
                      <a:pt x="64846" y="41236"/>
                      <a:pt x="64919" y="41248"/>
                    </a:cubicBezTo>
                    <a:cubicBezTo>
                      <a:pt x="64942" y="41251"/>
                      <a:pt x="64965" y="41256"/>
                      <a:pt x="64988" y="41259"/>
                    </a:cubicBezTo>
                    <a:cubicBezTo>
                      <a:pt x="65114" y="41278"/>
                      <a:pt x="65239" y="41295"/>
                      <a:pt x="65367" y="41310"/>
                    </a:cubicBezTo>
                    <a:cubicBezTo>
                      <a:pt x="65370" y="41311"/>
                      <a:pt x="65372" y="41311"/>
                      <a:pt x="65375" y="41311"/>
                    </a:cubicBezTo>
                    <a:cubicBezTo>
                      <a:pt x="65498" y="41325"/>
                      <a:pt x="65621" y="41339"/>
                      <a:pt x="65746" y="41349"/>
                    </a:cubicBezTo>
                    <a:cubicBezTo>
                      <a:pt x="65766" y="41350"/>
                      <a:pt x="65786" y="41350"/>
                      <a:pt x="65806" y="41351"/>
                    </a:cubicBezTo>
                    <a:cubicBezTo>
                      <a:pt x="66004" y="41367"/>
                      <a:pt x="66206" y="41378"/>
                      <a:pt x="66406" y="41382"/>
                    </a:cubicBezTo>
                    <a:lnTo>
                      <a:pt x="66413" y="41382"/>
                    </a:lnTo>
                    <a:cubicBezTo>
                      <a:pt x="66485" y="41384"/>
                      <a:pt x="66557" y="41385"/>
                      <a:pt x="66630" y="41385"/>
                    </a:cubicBezTo>
                    <a:cubicBezTo>
                      <a:pt x="66750" y="41385"/>
                      <a:pt x="66870" y="41383"/>
                      <a:pt x="66991" y="41378"/>
                    </a:cubicBezTo>
                    <a:lnTo>
                      <a:pt x="67029" y="41378"/>
                    </a:lnTo>
                    <a:cubicBezTo>
                      <a:pt x="67093" y="41377"/>
                      <a:pt x="67158" y="41371"/>
                      <a:pt x="67221" y="41367"/>
                    </a:cubicBezTo>
                    <a:cubicBezTo>
                      <a:pt x="67327" y="41362"/>
                      <a:pt x="67432" y="41357"/>
                      <a:pt x="67538" y="41347"/>
                    </a:cubicBezTo>
                    <a:cubicBezTo>
                      <a:pt x="67556" y="41345"/>
                      <a:pt x="67575" y="41345"/>
                      <a:pt x="67594" y="41344"/>
                    </a:cubicBezTo>
                    <a:cubicBezTo>
                      <a:pt x="67663" y="41337"/>
                      <a:pt x="67733" y="41326"/>
                      <a:pt x="67802" y="41319"/>
                    </a:cubicBezTo>
                    <a:cubicBezTo>
                      <a:pt x="67895" y="41309"/>
                      <a:pt x="67987" y="41299"/>
                      <a:pt x="68081" y="41287"/>
                    </a:cubicBezTo>
                    <a:cubicBezTo>
                      <a:pt x="68099" y="41284"/>
                      <a:pt x="68120" y="41283"/>
                      <a:pt x="68140" y="41280"/>
                    </a:cubicBezTo>
                    <a:cubicBezTo>
                      <a:pt x="68215" y="41269"/>
                      <a:pt x="68292" y="41256"/>
                      <a:pt x="68367" y="41242"/>
                    </a:cubicBezTo>
                    <a:cubicBezTo>
                      <a:pt x="68451" y="41230"/>
                      <a:pt x="68534" y="41216"/>
                      <a:pt x="68618" y="41201"/>
                    </a:cubicBezTo>
                    <a:cubicBezTo>
                      <a:pt x="68637" y="41197"/>
                      <a:pt x="68656" y="41196"/>
                      <a:pt x="68673" y="41191"/>
                    </a:cubicBezTo>
                    <a:cubicBezTo>
                      <a:pt x="68821" y="41163"/>
                      <a:pt x="68970" y="41131"/>
                      <a:pt x="69121" y="41096"/>
                    </a:cubicBezTo>
                    <a:cubicBezTo>
                      <a:pt x="70876" y="40683"/>
                      <a:pt x="72633" y="40271"/>
                      <a:pt x="74389" y="39858"/>
                    </a:cubicBezTo>
                    <a:lnTo>
                      <a:pt x="77516" y="39124"/>
                    </a:lnTo>
                    <a:lnTo>
                      <a:pt x="84969" y="37372"/>
                    </a:lnTo>
                    <a:cubicBezTo>
                      <a:pt x="85068" y="37349"/>
                      <a:pt x="85168" y="37324"/>
                      <a:pt x="85266" y="37298"/>
                    </a:cubicBezTo>
                    <a:cubicBezTo>
                      <a:pt x="85283" y="37294"/>
                      <a:pt x="85300" y="37287"/>
                      <a:pt x="85317" y="37283"/>
                    </a:cubicBezTo>
                    <a:cubicBezTo>
                      <a:pt x="85406" y="37259"/>
                      <a:pt x="85497" y="37233"/>
                      <a:pt x="85588" y="37205"/>
                    </a:cubicBezTo>
                    <a:cubicBezTo>
                      <a:pt x="85641" y="37190"/>
                      <a:pt x="85694" y="37176"/>
                      <a:pt x="85748" y="37159"/>
                    </a:cubicBezTo>
                    <a:cubicBezTo>
                      <a:pt x="85855" y="37126"/>
                      <a:pt x="85963" y="37089"/>
                      <a:pt x="86072" y="37053"/>
                    </a:cubicBezTo>
                    <a:cubicBezTo>
                      <a:pt x="86106" y="37042"/>
                      <a:pt x="86138" y="37032"/>
                      <a:pt x="86171" y="37021"/>
                    </a:cubicBezTo>
                    <a:lnTo>
                      <a:pt x="86184" y="37017"/>
                    </a:lnTo>
                    <a:cubicBezTo>
                      <a:pt x="86325" y="36967"/>
                      <a:pt x="86467" y="36914"/>
                      <a:pt x="86611" y="36858"/>
                    </a:cubicBezTo>
                    <a:cubicBezTo>
                      <a:pt x="86684" y="36830"/>
                      <a:pt x="86758" y="36799"/>
                      <a:pt x="86833" y="36767"/>
                    </a:cubicBezTo>
                    <a:cubicBezTo>
                      <a:pt x="86860" y="36756"/>
                      <a:pt x="86887" y="36741"/>
                      <a:pt x="86914" y="36730"/>
                    </a:cubicBezTo>
                    <a:cubicBezTo>
                      <a:pt x="87005" y="36690"/>
                      <a:pt x="87097" y="36647"/>
                      <a:pt x="87189" y="36602"/>
                    </a:cubicBezTo>
                    <a:cubicBezTo>
                      <a:pt x="87227" y="36585"/>
                      <a:pt x="87265" y="36570"/>
                      <a:pt x="87302" y="36550"/>
                    </a:cubicBezTo>
                    <a:cubicBezTo>
                      <a:pt x="87321" y="36541"/>
                      <a:pt x="87339" y="36530"/>
                      <a:pt x="87358" y="36520"/>
                    </a:cubicBezTo>
                    <a:cubicBezTo>
                      <a:pt x="87473" y="36462"/>
                      <a:pt x="87588" y="36400"/>
                      <a:pt x="87705" y="36337"/>
                    </a:cubicBezTo>
                    <a:cubicBezTo>
                      <a:pt x="87737" y="36320"/>
                      <a:pt x="87768" y="36304"/>
                      <a:pt x="87800" y="36286"/>
                    </a:cubicBezTo>
                    <a:lnTo>
                      <a:pt x="87820" y="36274"/>
                    </a:lnTo>
                    <a:cubicBezTo>
                      <a:pt x="87982" y="36182"/>
                      <a:pt x="88147" y="36083"/>
                      <a:pt x="88312" y="35980"/>
                    </a:cubicBezTo>
                    <a:cubicBezTo>
                      <a:pt x="88322" y="35973"/>
                      <a:pt x="88333" y="35968"/>
                      <a:pt x="88343" y="35962"/>
                    </a:cubicBezTo>
                    <a:cubicBezTo>
                      <a:pt x="88453" y="35891"/>
                      <a:pt x="88564" y="35819"/>
                      <a:pt x="88676" y="35744"/>
                    </a:cubicBezTo>
                    <a:cubicBezTo>
                      <a:pt x="88701" y="35726"/>
                      <a:pt x="88727" y="35709"/>
                      <a:pt x="88753" y="35692"/>
                    </a:cubicBezTo>
                    <a:cubicBezTo>
                      <a:pt x="88818" y="35647"/>
                      <a:pt x="88885" y="35604"/>
                      <a:pt x="88951" y="35557"/>
                    </a:cubicBezTo>
                    <a:cubicBezTo>
                      <a:pt x="88988" y="35532"/>
                      <a:pt x="89024" y="35505"/>
                      <a:pt x="89060" y="35479"/>
                    </a:cubicBezTo>
                    <a:cubicBezTo>
                      <a:pt x="89107" y="35445"/>
                      <a:pt x="89155" y="35412"/>
                      <a:pt x="89202" y="35377"/>
                    </a:cubicBezTo>
                    <a:cubicBezTo>
                      <a:pt x="89295" y="35310"/>
                      <a:pt x="89388" y="35240"/>
                      <a:pt x="89483" y="35170"/>
                    </a:cubicBezTo>
                    <a:cubicBezTo>
                      <a:pt x="89526" y="35138"/>
                      <a:pt x="89568" y="35107"/>
                      <a:pt x="89611" y="35074"/>
                    </a:cubicBezTo>
                    <a:cubicBezTo>
                      <a:pt x="89627" y="35062"/>
                      <a:pt x="89643" y="35050"/>
                      <a:pt x="89659" y="35038"/>
                    </a:cubicBezTo>
                    <a:cubicBezTo>
                      <a:pt x="89778" y="34947"/>
                      <a:pt x="89898" y="34853"/>
                      <a:pt x="90017" y="34758"/>
                    </a:cubicBezTo>
                    <a:cubicBezTo>
                      <a:pt x="90184" y="34625"/>
                      <a:pt x="90352" y="34488"/>
                      <a:pt x="90520" y="34346"/>
                    </a:cubicBezTo>
                    <a:lnTo>
                      <a:pt x="90525" y="34340"/>
                    </a:lnTo>
                    <a:cubicBezTo>
                      <a:pt x="90701" y="34193"/>
                      <a:pt x="90879" y="34039"/>
                      <a:pt x="91059" y="33883"/>
                    </a:cubicBezTo>
                    <a:cubicBezTo>
                      <a:pt x="91104" y="33842"/>
                      <a:pt x="91151" y="33800"/>
                      <a:pt x="91196" y="33759"/>
                    </a:cubicBezTo>
                    <a:cubicBezTo>
                      <a:pt x="91330" y="33640"/>
                      <a:pt x="91463" y="33520"/>
                      <a:pt x="91599" y="33398"/>
                    </a:cubicBezTo>
                    <a:cubicBezTo>
                      <a:pt x="91605" y="33393"/>
                      <a:pt x="91610" y="33388"/>
                      <a:pt x="91616" y="33382"/>
                    </a:cubicBezTo>
                    <a:cubicBezTo>
                      <a:pt x="91767" y="33244"/>
                      <a:pt x="91919" y="33103"/>
                      <a:pt x="92072" y="32959"/>
                    </a:cubicBezTo>
                    <a:cubicBezTo>
                      <a:pt x="92114" y="32918"/>
                      <a:pt x="92158" y="32877"/>
                      <a:pt x="92200" y="32837"/>
                    </a:cubicBezTo>
                    <a:cubicBezTo>
                      <a:pt x="92326" y="32718"/>
                      <a:pt x="92452" y="32597"/>
                      <a:pt x="92579" y="32474"/>
                    </a:cubicBezTo>
                    <a:lnTo>
                      <a:pt x="92708" y="32349"/>
                    </a:lnTo>
                    <a:cubicBezTo>
                      <a:pt x="92864" y="32197"/>
                      <a:pt x="93019" y="32044"/>
                      <a:pt x="93177" y="31888"/>
                    </a:cubicBezTo>
                    <a:lnTo>
                      <a:pt x="93192" y="31873"/>
                    </a:lnTo>
                    <a:cubicBezTo>
                      <a:pt x="93409" y="31659"/>
                      <a:pt x="93627" y="31438"/>
                      <a:pt x="93846" y="31214"/>
                    </a:cubicBezTo>
                    <a:cubicBezTo>
                      <a:pt x="93910" y="31147"/>
                      <a:pt x="93975" y="31081"/>
                      <a:pt x="94039" y="31016"/>
                    </a:cubicBezTo>
                    <a:cubicBezTo>
                      <a:pt x="94200" y="30851"/>
                      <a:pt x="94361" y="30684"/>
                      <a:pt x="94523" y="30514"/>
                    </a:cubicBezTo>
                    <a:cubicBezTo>
                      <a:pt x="94597" y="30436"/>
                      <a:pt x="94672" y="30359"/>
                      <a:pt x="94746" y="30281"/>
                    </a:cubicBezTo>
                    <a:cubicBezTo>
                      <a:pt x="94914" y="30105"/>
                      <a:pt x="95081" y="29928"/>
                      <a:pt x="95249" y="29749"/>
                    </a:cubicBezTo>
                    <a:lnTo>
                      <a:pt x="95429" y="29558"/>
                    </a:lnTo>
                    <a:cubicBezTo>
                      <a:pt x="95654" y="29316"/>
                      <a:pt x="95882" y="29072"/>
                      <a:pt x="96113" y="28823"/>
                    </a:cubicBezTo>
                    <a:cubicBezTo>
                      <a:pt x="96120" y="28815"/>
                      <a:pt x="96126" y="28807"/>
                      <a:pt x="96135" y="28799"/>
                    </a:cubicBezTo>
                    <a:cubicBezTo>
                      <a:pt x="96178" y="28751"/>
                      <a:pt x="96224" y="28701"/>
                      <a:pt x="96270" y="28652"/>
                    </a:cubicBezTo>
                    <a:cubicBezTo>
                      <a:pt x="96442" y="28465"/>
                      <a:pt x="96616" y="28276"/>
                      <a:pt x="96791" y="28085"/>
                    </a:cubicBezTo>
                    <a:lnTo>
                      <a:pt x="97037" y="27816"/>
                    </a:lnTo>
                    <a:cubicBezTo>
                      <a:pt x="97187" y="27652"/>
                      <a:pt x="97339" y="27484"/>
                      <a:pt x="97491" y="27317"/>
                    </a:cubicBezTo>
                    <a:cubicBezTo>
                      <a:pt x="97576" y="27224"/>
                      <a:pt x="97662" y="27130"/>
                      <a:pt x="97748" y="27036"/>
                    </a:cubicBezTo>
                    <a:cubicBezTo>
                      <a:pt x="97909" y="26859"/>
                      <a:pt x="98071" y="26680"/>
                      <a:pt x="98232" y="26501"/>
                    </a:cubicBezTo>
                    <a:cubicBezTo>
                      <a:pt x="98305" y="26420"/>
                      <a:pt x="98378" y="26341"/>
                      <a:pt x="98450" y="26261"/>
                    </a:cubicBezTo>
                    <a:cubicBezTo>
                      <a:pt x="98677" y="26010"/>
                      <a:pt x="98903" y="25759"/>
                      <a:pt x="99133" y="25506"/>
                    </a:cubicBezTo>
                    <a:cubicBezTo>
                      <a:pt x="99412" y="25198"/>
                      <a:pt x="99692" y="24887"/>
                      <a:pt x="99976" y="24575"/>
                    </a:cubicBezTo>
                    <a:cubicBezTo>
                      <a:pt x="100055" y="24487"/>
                      <a:pt x="100136" y="24398"/>
                      <a:pt x="100216" y="24310"/>
                    </a:cubicBezTo>
                    <a:cubicBezTo>
                      <a:pt x="100423" y="24082"/>
                      <a:pt x="100629" y="23854"/>
                      <a:pt x="100838" y="23625"/>
                    </a:cubicBezTo>
                    <a:cubicBezTo>
                      <a:pt x="100942" y="23509"/>
                      <a:pt x="101049" y="23393"/>
                      <a:pt x="101154" y="23278"/>
                    </a:cubicBezTo>
                    <a:cubicBezTo>
                      <a:pt x="101340" y="23073"/>
                      <a:pt x="101526" y="22868"/>
                      <a:pt x="101715" y="22661"/>
                    </a:cubicBezTo>
                    <a:cubicBezTo>
                      <a:pt x="101835" y="22531"/>
                      <a:pt x="101959" y="22398"/>
                      <a:pt x="102079" y="22266"/>
                    </a:cubicBezTo>
                    <a:cubicBezTo>
                      <a:pt x="102255" y="22074"/>
                      <a:pt x="102430" y="21883"/>
                      <a:pt x="102608" y="21691"/>
                    </a:cubicBezTo>
                    <a:cubicBezTo>
                      <a:pt x="102663" y="21632"/>
                      <a:pt x="102718" y="21572"/>
                      <a:pt x="102773" y="21513"/>
                    </a:cubicBezTo>
                    <a:cubicBezTo>
                      <a:pt x="103060" y="21203"/>
                      <a:pt x="103350" y="20892"/>
                      <a:pt x="103642" y="20580"/>
                    </a:cubicBezTo>
                    <a:cubicBezTo>
                      <a:pt x="103756" y="20459"/>
                      <a:pt x="103872" y="20336"/>
                      <a:pt x="103986" y="20215"/>
                    </a:cubicBezTo>
                    <a:cubicBezTo>
                      <a:pt x="104228" y="19957"/>
                      <a:pt x="104472" y="19699"/>
                      <a:pt x="104718" y="19442"/>
                    </a:cubicBezTo>
                    <a:cubicBezTo>
                      <a:pt x="104841" y="19313"/>
                      <a:pt x="104965" y="19183"/>
                      <a:pt x="105090" y="19053"/>
                    </a:cubicBezTo>
                    <a:cubicBezTo>
                      <a:pt x="105351" y="18782"/>
                      <a:pt x="105614" y="18509"/>
                      <a:pt x="105879" y="18238"/>
                    </a:cubicBezTo>
                    <a:cubicBezTo>
                      <a:pt x="105982" y="18131"/>
                      <a:pt x="106085" y="18025"/>
                      <a:pt x="106190" y="17918"/>
                    </a:cubicBezTo>
                    <a:cubicBezTo>
                      <a:pt x="106556" y="17545"/>
                      <a:pt x="106925" y="17171"/>
                      <a:pt x="107299" y="16801"/>
                    </a:cubicBezTo>
                    <a:cubicBezTo>
                      <a:pt x="107593" y="16507"/>
                      <a:pt x="107890" y="16215"/>
                      <a:pt x="108188" y="15925"/>
                    </a:cubicBezTo>
                    <a:cubicBezTo>
                      <a:pt x="108268" y="15847"/>
                      <a:pt x="108349" y="15769"/>
                      <a:pt x="108430" y="15691"/>
                    </a:cubicBezTo>
                    <a:cubicBezTo>
                      <a:pt x="108654" y="15473"/>
                      <a:pt x="108881" y="15256"/>
                      <a:pt x="109109" y="15040"/>
                    </a:cubicBezTo>
                    <a:cubicBezTo>
                      <a:pt x="109213" y="14939"/>
                      <a:pt x="109319" y="14841"/>
                      <a:pt x="109424" y="14741"/>
                    </a:cubicBezTo>
                    <a:cubicBezTo>
                      <a:pt x="109639" y="14538"/>
                      <a:pt x="109856" y="14335"/>
                      <a:pt x="110074" y="14134"/>
                    </a:cubicBezTo>
                    <a:lnTo>
                      <a:pt x="110378" y="13854"/>
                    </a:lnTo>
                    <a:cubicBezTo>
                      <a:pt x="110672" y="13584"/>
                      <a:pt x="110968" y="13315"/>
                      <a:pt x="111266" y="13048"/>
                    </a:cubicBezTo>
                    <a:cubicBezTo>
                      <a:pt x="111318" y="13001"/>
                      <a:pt x="111372" y="12955"/>
                      <a:pt x="111425" y="12908"/>
                    </a:cubicBezTo>
                    <a:cubicBezTo>
                      <a:pt x="111704" y="12660"/>
                      <a:pt x="111985" y="12414"/>
                      <a:pt x="112268" y="12168"/>
                    </a:cubicBezTo>
                    <a:cubicBezTo>
                      <a:pt x="112320" y="12123"/>
                      <a:pt x="112374" y="12077"/>
                      <a:pt x="112427" y="12031"/>
                    </a:cubicBezTo>
                    <a:cubicBezTo>
                      <a:pt x="112738" y="11763"/>
                      <a:pt x="113052" y="11497"/>
                      <a:pt x="113368" y="11234"/>
                    </a:cubicBezTo>
                    <a:lnTo>
                      <a:pt x="113571" y="11067"/>
                    </a:lnTo>
                    <a:cubicBezTo>
                      <a:pt x="113896" y="10797"/>
                      <a:pt x="114223" y="10530"/>
                      <a:pt x="114555" y="10265"/>
                    </a:cubicBezTo>
                    <a:cubicBezTo>
                      <a:pt x="114892" y="9996"/>
                      <a:pt x="115231" y="9731"/>
                      <a:pt x="115574" y="9467"/>
                    </a:cubicBezTo>
                    <a:cubicBezTo>
                      <a:pt x="115586" y="9458"/>
                      <a:pt x="115597" y="9450"/>
                      <a:pt x="115608" y="9441"/>
                    </a:cubicBezTo>
                    <a:cubicBezTo>
                      <a:pt x="115955" y="9176"/>
                      <a:pt x="116304" y="8914"/>
                      <a:pt x="116656" y="8656"/>
                    </a:cubicBezTo>
                    <a:cubicBezTo>
                      <a:pt x="116687" y="8632"/>
                      <a:pt x="116717" y="8611"/>
                      <a:pt x="116748" y="8589"/>
                    </a:cubicBezTo>
                    <a:cubicBezTo>
                      <a:pt x="117082" y="8345"/>
                      <a:pt x="117420" y="8102"/>
                      <a:pt x="117760" y="7864"/>
                    </a:cubicBezTo>
                    <a:cubicBezTo>
                      <a:pt x="117802" y="7836"/>
                      <a:pt x="117841" y="7807"/>
                      <a:pt x="117883" y="7779"/>
                    </a:cubicBezTo>
                    <a:cubicBezTo>
                      <a:pt x="118192" y="7563"/>
                      <a:pt x="118503" y="7351"/>
                      <a:pt x="118816" y="7143"/>
                    </a:cubicBezTo>
                    <a:cubicBezTo>
                      <a:pt x="118858" y="7113"/>
                      <a:pt x="118903" y="7085"/>
                      <a:pt x="118945" y="7056"/>
                    </a:cubicBezTo>
                    <a:cubicBezTo>
                      <a:pt x="119260" y="6848"/>
                      <a:pt x="119575" y="6643"/>
                      <a:pt x="119893" y="6442"/>
                    </a:cubicBezTo>
                    <a:lnTo>
                      <a:pt x="120029" y="6357"/>
                    </a:lnTo>
                    <a:cubicBezTo>
                      <a:pt x="120330" y="6168"/>
                      <a:pt x="120633" y="5981"/>
                      <a:pt x="120939" y="5799"/>
                    </a:cubicBezTo>
                    <a:lnTo>
                      <a:pt x="121075" y="5717"/>
                    </a:lnTo>
                    <a:cubicBezTo>
                      <a:pt x="121383" y="5534"/>
                      <a:pt x="121691" y="5353"/>
                      <a:pt x="122003" y="5177"/>
                    </a:cubicBezTo>
                    <a:cubicBezTo>
                      <a:pt x="122047" y="5153"/>
                      <a:pt x="122090" y="5128"/>
                      <a:pt x="122133" y="5103"/>
                    </a:cubicBezTo>
                    <a:cubicBezTo>
                      <a:pt x="122444" y="4930"/>
                      <a:pt x="122755" y="4758"/>
                      <a:pt x="123070" y="4590"/>
                    </a:cubicBezTo>
                    <a:cubicBezTo>
                      <a:pt x="123106" y="4572"/>
                      <a:pt x="123140" y="4553"/>
                      <a:pt x="123177" y="4533"/>
                    </a:cubicBezTo>
                    <a:cubicBezTo>
                      <a:pt x="123501" y="4362"/>
                      <a:pt x="123827" y="4195"/>
                      <a:pt x="124155" y="4032"/>
                    </a:cubicBezTo>
                    <a:cubicBezTo>
                      <a:pt x="124275" y="3972"/>
                      <a:pt x="124394" y="3914"/>
                      <a:pt x="124514" y="3856"/>
                    </a:cubicBezTo>
                    <a:cubicBezTo>
                      <a:pt x="124552" y="3838"/>
                      <a:pt x="124590" y="3819"/>
                      <a:pt x="124629" y="3800"/>
                    </a:cubicBezTo>
                    <a:cubicBezTo>
                      <a:pt x="124711" y="3800"/>
                      <a:pt x="124791" y="3800"/>
                      <a:pt x="124872" y="3801"/>
                    </a:cubicBezTo>
                    <a:cubicBezTo>
                      <a:pt x="125013" y="3804"/>
                      <a:pt x="125154" y="3805"/>
                      <a:pt x="125296" y="3810"/>
                    </a:cubicBezTo>
                    <a:cubicBezTo>
                      <a:pt x="125502" y="3815"/>
                      <a:pt x="125708" y="3822"/>
                      <a:pt x="125916" y="3831"/>
                    </a:cubicBezTo>
                    <a:cubicBezTo>
                      <a:pt x="126045" y="3837"/>
                      <a:pt x="126171" y="3842"/>
                      <a:pt x="126300" y="3848"/>
                    </a:cubicBezTo>
                    <a:cubicBezTo>
                      <a:pt x="126531" y="3860"/>
                      <a:pt x="126763" y="3877"/>
                      <a:pt x="126995" y="3894"/>
                    </a:cubicBezTo>
                    <a:cubicBezTo>
                      <a:pt x="127108" y="3902"/>
                      <a:pt x="127219" y="3908"/>
                      <a:pt x="127331" y="3918"/>
                    </a:cubicBezTo>
                    <a:cubicBezTo>
                      <a:pt x="127377" y="3921"/>
                      <a:pt x="127425" y="3926"/>
                      <a:pt x="127472" y="3930"/>
                    </a:cubicBezTo>
                    <a:cubicBezTo>
                      <a:pt x="127717" y="3952"/>
                      <a:pt x="127962" y="3976"/>
                      <a:pt x="128209" y="4003"/>
                    </a:cubicBezTo>
                    <a:cubicBezTo>
                      <a:pt x="128267" y="4008"/>
                      <a:pt x="128324" y="4014"/>
                      <a:pt x="128382" y="4021"/>
                    </a:cubicBezTo>
                    <a:cubicBezTo>
                      <a:pt x="128660" y="4053"/>
                      <a:pt x="128939" y="4087"/>
                      <a:pt x="129218" y="4125"/>
                    </a:cubicBezTo>
                    <a:cubicBezTo>
                      <a:pt x="129275" y="4132"/>
                      <a:pt x="129333" y="4142"/>
                      <a:pt x="129392" y="4149"/>
                    </a:cubicBezTo>
                    <a:cubicBezTo>
                      <a:pt x="129619" y="4182"/>
                      <a:pt x="129846" y="4217"/>
                      <a:pt x="130074" y="4253"/>
                    </a:cubicBezTo>
                    <a:lnTo>
                      <a:pt x="130339" y="4296"/>
                    </a:lnTo>
                    <a:cubicBezTo>
                      <a:pt x="130633" y="4345"/>
                      <a:pt x="130925" y="4397"/>
                      <a:pt x="131221" y="4454"/>
                    </a:cubicBezTo>
                    <a:lnTo>
                      <a:pt x="147070" y="731"/>
                    </a:lnTo>
                    <a:cubicBezTo>
                      <a:pt x="146744" y="663"/>
                      <a:pt x="146418" y="601"/>
                      <a:pt x="146095" y="544"/>
                    </a:cubicBezTo>
                    <a:cubicBezTo>
                      <a:pt x="145987" y="524"/>
                      <a:pt x="145882" y="509"/>
                      <a:pt x="145774" y="490"/>
                    </a:cubicBezTo>
                    <a:cubicBezTo>
                      <a:pt x="145567" y="456"/>
                      <a:pt x="145360" y="420"/>
                      <a:pt x="145156" y="389"/>
                    </a:cubicBezTo>
                    <a:cubicBezTo>
                      <a:pt x="145146" y="386"/>
                      <a:pt x="145134" y="385"/>
                      <a:pt x="145122" y="384"/>
                    </a:cubicBezTo>
                    <a:lnTo>
                      <a:pt x="145041" y="373"/>
                    </a:lnTo>
                    <a:cubicBezTo>
                      <a:pt x="144772" y="332"/>
                      <a:pt x="144503" y="297"/>
                      <a:pt x="144236" y="264"/>
                    </a:cubicBezTo>
                    <a:cubicBezTo>
                      <a:pt x="144180" y="256"/>
                      <a:pt x="144124" y="249"/>
                      <a:pt x="144070" y="243"/>
                    </a:cubicBezTo>
                    <a:cubicBezTo>
                      <a:pt x="143791" y="209"/>
                      <a:pt x="143514" y="179"/>
                      <a:pt x="143236" y="153"/>
                    </a:cubicBezTo>
                    <a:lnTo>
                      <a:pt x="143068" y="137"/>
                    </a:lnTo>
                    <a:cubicBezTo>
                      <a:pt x="142969" y="129"/>
                      <a:pt x="142867" y="118"/>
                      <a:pt x="142766" y="110"/>
                    </a:cubicBezTo>
                    <a:cubicBezTo>
                      <a:pt x="142684" y="104"/>
                      <a:pt x="142603" y="101"/>
                      <a:pt x="142522" y="94"/>
                    </a:cubicBezTo>
                    <a:cubicBezTo>
                      <a:pt x="142327" y="80"/>
                      <a:pt x="142133" y="67"/>
                      <a:pt x="141939" y="56"/>
                    </a:cubicBezTo>
                    <a:cubicBezTo>
                      <a:pt x="141797" y="48"/>
                      <a:pt x="141656" y="41"/>
                      <a:pt x="141513" y="33"/>
                    </a:cubicBezTo>
                    <a:cubicBezTo>
                      <a:pt x="141319" y="25"/>
                      <a:pt x="141126" y="18"/>
                      <a:pt x="140932" y="12"/>
                    </a:cubicBezTo>
                    <a:cubicBezTo>
                      <a:pt x="140846" y="10"/>
                      <a:pt x="140759" y="5"/>
                      <a:pt x="140672" y="4"/>
                    </a:cubicBezTo>
                    <a:cubicBezTo>
                      <a:pt x="140645" y="3"/>
                      <a:pt x="140617" y="3"/>
                      <a:pt x="140590" y="3"/>
                    </a:cubicBezTo>
                    <a:cubicBezTo>
                      <a:pt x="140563" y="3"/>
                      <a:pt x="140536" y="3"/>
                      <a:pt x="140509" y="2"/>
                    </a:cubicBezTo>
                    <a:cubicBezTo>
                      <a:pt x="140345" y="0"/>
                      <a:pt x="140180" y="0"/>
                      <a:pt x="1400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-3135272" y="1478650"/>
                <a:ext cx="2072478" cy="575953"/>
              </a:xfrm>
              <a:custGeom>
                <a:rect b="b" l="l" r="r" t="t"/>
                <a:pathLst>
                  <a:path extrusionOk="0" h="8836" w="31795">
                    <a:moveTo>
                      <a:pt x="5" y="1574"/>
                    </a:moveTo>
                    <a:lnTo>
                      <a:pt x="5" y="1574"/>
                    </a:lnTo>
                    <a:cubicBezTo>
                      <a:pt x="3" y="1574"/>
                      <a:pt x="2" y="1575"/>
                      <a:pt x="1" y="1575"/>
                    </a:cubicBezTo>
                    <a:lnTo>
                      <a:pt x="5" y="1574"/>
                    </a:lnTo>
                    <a:close/>
                    <a:moveTo>
                      <a:pt x="8202" y="1"/>
                    </a:moveTo>
                    <a:cubicBezTo>
                      <a:pt x="7235" y="1"/>
                      <a:pt x="6257" y="105"/>
                      <a:pt x="5270" y="336"/>
                    </a:cubicBezTo>
                    <a:lnTo>
                      <a:pt x="5" y="1574"/>
                    </a:lnTo>
                    <a:lnTo>
                      <a:pt x="5" y="1574"/>
                    </a:lnTo>
                    <a:cubicBezTo>
                      <a:pt x="992" y="1342"/>
                      <a:pt x="1969" y="1238"/>
                      <a:pt x="2935" y="1238"/>
                    </a:cubicBezTo>
                    <a:cubicBezTo>
                      <a:pt x="7359" y="1238"/>
                      <a:pt x="11551" y="3412"/>
                      <a:pt x="15401" y="5407"/>
                    </a:cubicBezTo>
                    <a:cubicBezTo>
                      <a:pt x="18863" y="7202"/>
                      <a:pt x="22016" y="8836"/>
                      <a:pt x="24922" y="8836"/>
                    </a:cubicBezTo>
                    <a:cubicBezTo>
                      <a:pt x="25465" y="8836"/>
                      <a:pt x="25999" y="8779"/>
                      <a:pt x="26525" y="8655"/>
                    </a:cubicBezTo>
                    <a:lnTo>
                      <a:pt x="31795" y="7418"/>
                    </a:lnTo>
                    <a:lnTo>
                      <a:pt x="31795" y="7418"/>
                    </a:lnTo>
                    <a:cubicBezTo>
                      <a:pt x="31269" y="7541"/>
                      <a:pt x="30734" y="7598"/>
                      <a:pt x="30192" y="7598"/>
                    </a:cubicBezTo>
                    <a:cubicBezTo>
                      <a:pt x="27284" y="7598"/>
                      <a:pt x="24132" y="5965"/>
                      <a:pt x="20670" y="4170"/>
                    </a:cubicBezTo>
                    <a:cubicBezTo>
                      <a:pt x="16820" y="2174"/>
                      <a:pt x="12626" y="1"/>
                      <a:pt x="8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-3481391" y="1559281"/>
                <a:ext cx="2075085" cy="576604"/>
              </a:xfrm>
              <a:custGeom>
                <a:rect b="b" l="l" r="r" t="t"/>
                <a:pathLst>
                  <a:path extrusionOk="0" h="8846" w="31835">
                    <a:moveTo>
                      <a:pt x="8244" y="1"/>
                    </a:moveTo>
                    <a:cubicBezTo>
                      <a:pt x="7277" y="1"/>
                      <a:pt x="6299" y="105"/>
                      <a:pt x="5311" y="337"/>
                    </a:cubicBezTo>
                    <a:lnTo>
                      <a:pt x="0" y="1584"/>
                    </a:lnTo>
                    <a:cubicBezTo>
                      <a:pt x="988" y="1352"/>
                      <a:pt x="1966" y="1248"/>
                      <a:pt x="2934" y="1248"/>
                    </a:cubicBezTo>
                    <a:cubicBezTo>
                      <a:pt x="7358" y="1248"/>
                      <a:pt x="11550" y="3421"/>
                      <a:pt x="15401" y="5418"/>
                    </a:cubicBezTo>
                    <a:cubicBezTo>
                      <a:pt x="18861" y="7212"/>
                      <a:pt x="22014" y="8846"/>
                      <a:pt x="24920" y="8846"/>
                    </a:cubicBezTo>
                    <a:cubicBezTo>
                      <a:pt x="25464" y="8846"/>
                      <a:pt x="25998" y="8789"/>
                      <a:pt x="26524" y="8665"/>
                    </a:cubicBezTo>
                    <a:lnTo>
                      <a:pt x="31835" y="7417"/>
                    </a:lnTo>
                    <a:lnTo>
                      <a:pt x="31835" y="7417"/>
                    </a:lnTo>
                    <a:cubicBezTo>
                      <a:pt x="31309" y="7541"/>
                      <a:pt x="30775" y="7598"/>
                      <a:pt x="30232" y="7598"/>
                    </a:cubicBezTo>
                    <a:cubicBezTo>
                      <a:pt x="27325" y="7598"/>
                      <a:pt x="24173" y="5964"/>
                      <a:pt x="20711" y="4169"/>
                    </a:cubicBezTo>
                    <a:cubicBezTo>
                      <a:pt x="16861" y="2174"/>
                      <a:pt x="12668" y="1"/>
                      <a:pt x="8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-3824772" y="1640629"/>
                <a:ext cx="2072347" cy="575953"/>
              </a:xfrm>
              <a:custGeom>
                <a:rect b="b" l="l" r="r" t="t"/>
                <a:pathLst>
                  <a:path extrusionOk="0" h="8836" w="31793">
                    <a:moveTo>
                      <a:pt x="3" y="1574"/>
                    </a:moveTo>
                    <a:cubicBezTo>
                      <a:pt x="2" y="1574"/>
                      <a:pt x="1" y="1575"/>
                      <a:pt x="0" y="1575"/>
                    </a:cubicBezTo>
                    <a:lnTo>
                      <a:pt x="3" y="1574"/>
                    </a:lnTo>
                    <a:close/>
                    <a:moveTo>
                      <a:pt x="8200" y="1"/>
                    </a:moveTo>
                    <a:cubicBezTo>
                      <a:pt x="7233" y="1"/>
                      <a:pt x="6256" y="105"/>
                      <a:pt x="5268" y="336"/>
                    </a:cubicBezTo>
                    <a:lnTo>
                      <a:pt x="3" y="1574"/>
                    </a:lnTo>
                    <a:lnTo>
                      <a:pt x="3" y="1574"/>
                    </a:lnTo>
                    <a:cubicBezTo>
                      <a:pt x="991" y="1342"/>
                      <a:pt x="1969" y="1238"/>
                      <a:pt x="2935" y="1238"/>
                    </a:cubicBezTo>
                    <a:cubicBezTo>
                      <a:pt x="7359" y="1238"/>
                      <a:pt x="11551" y="3411"/>
                      <a:pt x="15401" y="5407"/>
                    </a:cubicBezTo>
                    <a:cubicBezTo>
                      <a:pt x="18862" y="7201"/>
                      <a:pt x="22015" y="8836"/>
                      <a:pt x="24922" y="8836"/>
                    </a:cubicBezTo>
                    <a:cubicBezTo>
                      <a:pt x="25465" y="8836"/>
                      <a:pt x="25998" y="8779"/>
                      <a:pt x="26524" y="8655"/>
                    </a:cubicBezTo>
                    <a:lnTo>
                      <a:pt x="31792" y="7417"/>
                    </a:lnTo>
                    <a:lnTo>
                      <a:pt x="31792" y="7417"/>
                    </a:lnTo>
                    <a:cubicBezTo>
                      <a:pt x="31266" y="7541"/>
                      <a:pt x="30731" y="7598"/>
                      <a:pt x="30188" y="7598"/>
                    </a:cubicBezTo>
                    <a:cubicBezTo>
                      <a:pt x="27281" y="7598"/>
                      <a:pt x="24129" y="5965"/>
                      <a:pt x="20669" y="4170"/>
                    </a:cubicBezTo>
                    <a:cubicBezTo>
                      <a:pt x="16818" y="2174"/>
                      <a:pt x="12624" y="1"/>
                      <a:pt x="8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-3824772" y="1416203"/>
                <a:ext cx="2761978" cy="839877"/>
              </a:xfrm>
              <a:custGeom>
                <a:rect b="b" l="l" r="r" t="t"/>
                <a:pathLst>
                  <a:path extrusionOk="0" h="12885" w="42373">
                    <a:moveTo>
                      <a:pt x="0" y="5019"/>
                    </a:moveTo>
                    <a:cubicBezTo>
                      <a:pt x="5508" y="3723"/>
                      <a:pt x="10709" y="6418"/>
                      <a:pt x="15401" y="8851"/>
                    </a:cubicBezTo>
                    <a:cubicBezTo>
                      <a:pt x="19508" y="10980"/>
                      <a:pt x="23182" y="12884"/>
                      <a:pt x="26524" y="12099"/>
                    </a:cubicBezTo>
                    <a:lnTo>
                      <a:pt x="31792" y="10861"/>
                    </a:lnTo>
                    <a:lnTo>
                      <a:pt x="37103" y="9613"/>
                    </a:lnTo>
                    <a:lnTo>
                      <a:pt x="42373" y="8375"/>
                    </a:lnTo>
                    <a:cubicBezTo>
                      <a:pt x="39028" y="9160"/>
                      <a:pt x="35357" y="7258"/>
                      <a:pt x="31248" y="5128"/>
                    </a:cubicBezTo>
                    <a:cubicBezTo>
                      <a:pt x="26556" y="2696"/>
                      <a:pt x="21356" y="1"/>
                      <a:pt x="15848" y="1294"/>
                    </a:cubicBezTo>
                    <a:lnTo>
                      <a:pt x="10579" y="2533"/>
                    </a:lnTo>
                    <a:lnTo>
                      <a:pt x="5268" y="3780"/>
                    </a:ln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-1402004" y="558990"/>
                <a:ext cx="1222693" cy="1492027"/>
              </a:xfrm>
              <a:custGeom>
                <a:rect b="b" l="l" r="r" t="t"/>
                <a:pathLst>
                  <a:path extrusionOk="0" h="22890" w="18758">
                    <a:moveTo>
                      <a:pt x="18758" y="0"/>
                    </a:moveTo>
                    <a:lnTo>
                      <a:pt x="13489" y="1238"/>
                    </a:lnTo>
                    <a:cubicBezTo>
                      <a:pt x="13387" y="1261"/>
                      <a:pt x="13286" y="1288"/>
                      <a:pt x="13184" y="1319"/>
                    </a:cubicBezTo>
                    <a:cubicBezTo>
                      <a:pt x="12432" y="1547"/>
                      <a:pt x="11793" y="1890"/>
                      <a:pt x="11245" y="2328"/>
                    </a:cubicBezTo>
                    <a:cubicBezTo>
                      <a:pt x="8988" y="4129"/>
                      <a:pt x="8262" y="7535"/>
                      <a:pt x="7503" y="11100"/>
                    </a:cubicBezTo>
                    <a:cubicBezTo>
                      <a:pt x="6663" y="15039"/>
                      <a:pt x="5796" y="19115"/>
                      <a:pt x="2811" y="21496"/>
                    </a:cubicBezTo>
                    <a:cubicBezTo>
                      <a:pt x="1908" y="22216"/>
                      <a:pt x="972" y="22661"/>
                      <a:pt x="8" y="22888"/>
                    </a:cubicBezTo>
                    <a:lnTo>
                      <a:pt x="8" y="22888"/>
                    </a:lnTo>
                    <a:lnTo>
                      <a:pt x="5269" y="21653"/>
                    </a:lnTo>
                    <a:cubicBezTo>
                      <a:pt x="6237" y="21425"/>
                      <a:pt x="7174" y="20980"/>
                      <a:pt x="8080" y="20257"/>
                    </a:cubicBezTo>
                    <a:cubicBezTo>
                      <a:pt x="11065" y="17876"/>
                      <a:pt x="11932" y="13801"/>
                      <a:pt x="12772" y="9861"/>
                    </a:cubicBezTo>
                    <a:cubicBezTo>
                      <a:pt x="13531" y="6297"/>
                      <a:pt x="14257" y="2892"/>
                      <a:pt x="16514" y="1090"/>
                    </a:cubicBezTo>
                    <a:cubicBezTo>
                      <a:pt x="17064" y="652"/>
                      <a:pt x="17702" y="309"/>
                      <a:pt x="18454" y="82"/>
                    </a:cubicBezTo>
                    <a:cubicBezTo>
                      <a:pt x="18555" y="51"/>
                      <a:pt x="18657" y="24"/>
                      <a:pt x="18758" y="0"/>
                    </a:cubicBezTo>
                    <a:close/>
                    <a:moveTo>
                      <a:pt x="8" y="22888"/>
                    </a:moveTo>
                    <a:lnTo>
                      <a:pt x="0" y="22890"/>
                    </a:lnTo>
                    <a:cubicBezTo>
                      <a:pt x="3" y="22889"/>
                      <a:pt x="6" y="22889"/>
                      <a:pt x="8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-1748188" y="639621"/>
                <a:ext cx="1225431" cy="1492810"/>
              </a:xfrm>
              <a:custGeom>
                <a:rect b="b" l="l" r="r" t="t"/>
                <a:pathLst>
                  <a:path extrusionOk="0" h="22902" w="18800">
                    <a:moveTo>
                      <a:pt x="18800" y="0"/>
                    </a:moveTo>
                    <a:cubicBezTo>
                      <a:pt x="18798" y="1"/>
                      <a:pt x="18797" y="1"/>
                      <a:pt x="18795" y="1"/>
                    </a:cubicBezTo>
                    <a:lnTo>
                      <a:pt x="18795" y="1"/>
                    </a:lnTo>
                    <a:lnTo>
                      <a:pt x="18800" y="0"/>
                    </a:lnTo>
                    <a:close/>
                    <a:moveTo>
                      <a:pt x="18795" y="1"/>
                    </a:moveTo>
                    <a:lnTo>
                      <a:pt x="13489" y="1249"/>
                    </a:lnTo>
                    <a:cubicBezTo>
                      <a:pt x="13387" y="1272"/>
                      <a:pt x="13286" y="1300"/>
                      <a:pt x="13185" y="1331"/>
                    </a:cubicBezTo>
                    <a:cubicBezTo>
                      <a:pt x="12432" y="1557"/>
                      <a:pt x="11794" y="1902"/>
                      <a:pt x="11245" y="2339"/>
                    </a:cubicBezTo>
                    <a:cubicBezTo>
                      <a:pt x="8987" y="4140"/>
                      <a:pt x="8262" y="7546"/>
                      <a:pt x="7503" y="11111"/>
                    </a:cubicBezTo>
                    <a:cubicBezTo>
                      <a:pt x="6664" y="15050"/>
                      <a:pt x="5795" y="19125"/>
                      <a:pt x="2811" y="21506"/>
                    </a:cubicBezTo>
                    <a:cubicBezTo>
                      <a:pt x="1905" y="22229"/>
                      <a:pt x="967" y="22674"/>
                      <a:pt x="1" y="22902"/>
                    </a:cubicBezTo>
                    <a:lnTo>
                      <a:pt x="5311" y="21653"/>
                    </a:lnTo>
                    <a:cubicBezTo>
                      <a:pt x="6278" y="21427"/>
                      <a:pt x="7216" y="20981"/>
                      <a:pt x="8122" y="20259"/>
                    </a:cubicBezTo>
                    <a:cubicBezTo>
                      <a:pt x="11107" y="17878"/>
                      <a:pt x="11974" y="13802"/>
                      <a:pt x="12814" y="9862"/>
                    </a:cubicBezTo>
                    <a:cubicBezTo>
                      <a:pt x="13573" y="6298"/>
                      <a:pt x="14299" y="2893"/>
                      <a:pt x="16556" y="1090"/>
                    </a:cubicBezTo>
                    <a:cubicBezTo>
                      <a:pt x="17104" y="652"/>
                      <a:pt x="17745" y="310"/>
                      <a:pt x="18495" y="82"/>
                    </a:cubicBezTo>
                    <a:cubicBezTo>
                      <a:pt x="18596" y="52"/>
                      <a:pt x="18695" y="25"/>
                      <a:pt x="18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-2091569" y="721034"/>
                <a:ext cx="1222628" cy="1492027"/>
              </a:xfrm>
              <a:custGeom>
                <a:rect b="b" l="l" r="r" t="t"/>
                <a:pathLst>
                  <a:path extrusionOk="0" h="22890" w="18757">
                    <a:moveTo>
                      <a:pt x="18757" y="0"/>
                    </a:moveTo>
                    <a:cubicBezTo>
                      <a:pt x="18756" y="0"/>
                      <a:pt x="18755" y="1"/>
                      <a:pt x="18753" y="1"/>
                    </a:cubicBezTo>
                    <a:lnTo>
                      <a:pt x="18753" y="1"/>
                    </a:lnTo>
                    <a:lnTo>
                      <a:pt x="18757" y="0"/>
                    </a:lnTo>
                    <a:close/>
                    <a:moveTo>
                      <a:pt x="18753" y="1"/>
                    </a:moveTo>
                    <a:lnTo>
                      <a:pt x="13489" y="1239"/>
                    </a:lnTo>
                    <a:cubicBezTo>
                      <a:pt x="13387" y="1261"/>
                      <a:pt x="13286" y="1288"/>
                      <a:pt x="13185" y="1320"/>
                    </a:cubicBezTo>
                    <a:cubicBezTo>
                      <a:pt x="12432" y="1547"/>
                      <a:pt x="11794" y="1890"/>
                      <a:pt x="11245" y="2328"/>
                    </a:cubicBezTo>
                    <a:cubicBezTo>
                      <a:pt x="8987" y="4131"/>
                      <a:pt x="8262" y="7535"/>
                      <a:pt x="7502" y="11100"/>
                    </a:cubicBezTo>
                    <a:cubicBezTo>
                      <a:pt x="6664" y="15039"/>
                      <a:pt x="5795" y="19115"/>
                      <a:pt x="2811" y="21496"/>
                    </a:cubicBezTo>
                    <a:cubicBezTo>
                      <a:pt x="1908" y="22216"/>
                      <a:pt x="973" y="22661"/>
                      <a:pt x="9" y="22888"/>
                    </a:cubicBezTo>
                    <a:lnTo>
                      <a:pt x="9" y="22888"/>
                    </a:lnTo>
                    <a:lnTo>
                      <a:pt x="5269" y="21653"/>
                    </a:lnTo>
                    <a:cubicBezTo>
                      <a:pt x="6235" y="21425"/>
                      <a:pt x="7173" y="20980"/>
                      <a:pt x="8079" y="20257"/>
                    </a:cubicBezTo>
                    <a:cubicBezTo>
                      <a:pt x="11063" y="17876"/>
                      <a:pt x="11932" y="13801"/>
                      <a:pt x="12771" y="9862"/>
                    </a:cubicBezTo>
                    <a:cubicBezTo>
                      <a:pt x="13530" y="6297"/>
                      <a:pt x="14255" y="2892"/>
                      <a:pt x="16513" y="1090"/>
                    </a:cubicBezTo>
                    <a:cubicBezTo>
                      <a:pt x="17062" y="652"/>
                      <a:pt x="17700" y="309"/>
                      <a:pt x="18453" y="82"/>
                    </a:cubicBezTo>
                    <a:cubicBezTo>
                      <a:pt x="18553" y="51"/>
                      <a:pt x="18653" y="25"/>
                      <a:pt x="18753" y="1"/>
                    </a:cubicBezTo>
                    <a:close/>
                    <a:moveTo>
                      <a:pt x="9" y="22888"/>
                    </a:moveTo>
                    <a:lnTo>
                      <a:pt x="1" y="22890"/>
                    </a:lnTo>
                    <a:cubicBezTo>
                      <a:pt x="4" y="22889"/>
                      <a:pt x="6" y="22889"/>
                      <a:pt x="9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-2091569" y="559053"/>
                <a:ext cx="1912259" cy="1654071"/>
              </a:xfrm>
              <a:custGeom>
                <a:rect b="b" l="l" r="r" t="t"/>
                <a:pathLst>
                  <a:path extrusionOk="0" h="25376" w="29337">
                    <a:moveTo>
                      <a:pt x="5269" y="24139"/>
                    </a:moveTo>
                    <a:lnTo>
                      <a:pt x="1" y="25376"/>
                    </a:lnTo>
                    <a:cubicBezTo>
                      <a:pt x="967" y="25150"/>
                      <a:pt x="1905" y="24704"/>
                      <a:pt x="2811" y="23982"/>
                    </a:cubicBezTo>
                    <a:cubicBezTo>
                      <a:pt x="5795" y="21601"/>
                      <a:pt x="6664" y="17525"/>
                      <a:pt x="7502" y="13586"/>
                    </a:cubicBezTo>
                    <a:cubicBezTo>
                      <a:pt x="8262" y="10021"/>
                      <a:pt x="8987" y="6617"/>
                      <a:pt x="11245" y="4813"/>
                    </a:cubicBezTo>
                    <a:cubicBezTo>
                      <a:pt x="11794" y="4375"/>
                      <a:pt x="12432" y="4033"/>
                      <a:pt x="13185" y="3806"/>
                    </a:cubicBezTo>
                    <a:cubicBezTo>
                      <a:pt x="13286" y="3774"/>
                      <a:pt x="13387" y="3747"/>
                      <a:pt x="13489" y="3724"/>
                    </a:cubicBezTo>
                    <a:lnTo>
                      <a:pt x="18757" y="2486"/>
                    </a:lnTo>
                    <a:lnTo>
                      <a:pt x="24068" y="1237"/>
                    </a:lnTo>
                    <a:lnTo>
                      <a:pt x="29337" y="0"/>
                    </a:lnTo>
                    <a:cubicBezTo>
                      <a:pt x="29236" y="23"/>
                      <a:pt x="29134" y="51"/>
                      <a:pt x="29033" y="82"/>
                    </a:cubicBezTo>
                    <a:cubicBezTo>
                      <a:pt x="28281" y="308"/>
                      <a:pt x="27643" y="653"/>
                      <a:pt x="27093" y="1090"/>
                    </a:cubicBezTo>
                    <a:cubicBezTo>
                      <a:pt x="24836" y="2891"/>
                      <a:pt x="24110" y="6297"/>
                      <a:pt x="23351" y="9861"/>
                    </a:cubicBezTo>
                    <a:cubicBezTo>
                      <a:pt x="22511" y="13801"/>
                      <a:pt x="21644" y="17876"/>
                      <a:pt x="18659" y="20257"/>
                    </a:cubicBezTo>
                    <a:cubicBezTo>
                      <a:pt x="17753" y="20980"/>
                      <a:pt x="16816" y="21425"/>
                      <a:pt x="15848" y="21653"/>
                    </a:cubicBezTo>
                    <a:lnTo>
                      <a:pt x="10579" y="22890"/>
                    </a:lnTo>
                    <a:cubicBezTo>
                      <a:pt x="10700" y="22862"/>
                      <a:pt x="10821" y="22831"/>
                      <a:pt x="10940" y="22794"/>
                    </a:cubicBezTo>
                    <a:cubicBezTo>
                      <a:pt x="11180" y="22724"/>
                      <a:pt x="11418" y="22639"/>
                      <a:pt x="11654" y="22539"/>
                    </a:cubicBezTo>
                    <a:cubicBezTo>
                      <a:pt x="11418" y="22639"/>
                      <a:pt x="11180" y="22723"/>
                      <a:pt x="10940" y="22794"/>
                    </a:cubicBezTo>
                    <a:cubicBezTo>
                      <a:pt x="10821" y="22830"/>
                      <a:pt x="10700" y="22862"/>
                      <a:pt x="10579" y="22890"/>
                    </a:cubicBez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-525234" y="540609"/>
                <a:ext cx="1984416" cy="798551"/>
              </a:xfrm>
              <a:custGeom>
                <a:rect b="b" l="l" r="r" t="t"/>
                <a:pathLst>
                  <a:path extrusionOk="0" h="12251" w="30444">
                    <a:moveTo>
                      <a:pt x="6420" y="1"/>
                    </a:moveTo>
                    <a:cubicBezTo>
                      <a:pt x="6035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2" y="1281"/>
                      <a:pt x="766" y="1239"/>
                      <a:pt x="1151" y="1239"/>
                    </a:cubicBezTo>
                    <a:cubicBezTo>
                      <a:pt x="4014" y="1239"/>
                      <a:pt x="6962" y="3573"/>
                      <a:pt x="10057" y="6026"/>
                    </a:cubicBezTo>
                    <a:cubicBezTo>
                      <a:pt x="13791" y="8983"/>
                      <a:pt x="17917" y="12251"/>
                      <a:pt x="22723" y="12251"/>
                    </a:cubicBezTo>
                    <a:cubicBezTo>
                      <a:pt x="23521" y="12251"/>
                      <a:pt x="24338" y="12161"/>
                      <a:pt x="25175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2"/>
                      <a:pt x="28790" y="11013"/>
                      <a:pt x="27992" y="11013"/>
                    </a:cubicBezTo>
                    <a:cubicBezTo>
                      <a:pt x="23187" y="11013"/>
                      <a:pt x="19062" y="7745"/>
                      <a:pt x="15327" y="4787"/>
                    </a:cubicBezTo>
                    <a:cubicBezTo>
                      <a:pt x="12231" y="2336"/>
                      <a:pt x="9283" y="1"/>
                      <a:pt x="6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-871483" y="621305"/>
                <a:ext cx="1987219" cy="799203"/>
              </a:xfrm>
              <a:custGeom>
                <a:rect b="b" l="l" r="r" t="t"/>
                <a:pathLst>
                  <a:path extrusionOk="0" h="12261" w="30487">
                    <a:moveTo>
                      <a:pt x="30487" y="10726"/>
                    </a:move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30486" y="10726"/>
                      <a:pt x="30486" y="10726"/>
                      <a:pt x="30487" y="10726"/>
                    </a:cubicBezTo>
                    <a:close/>
                    <a:moveTo>
                      <a:pt x="6462" y="1"/>
                    </a:moveTo>
                    <a:cubicBezTo>
                      <a:pt x="6077" y="1"/>
                      <a:pt x="5693" y="43"/>
                      <a:pt x="5311" y="133"/>
                    </a:cubicBezTo>
                    <a:lnTo>
                      <a:pt x="1" y="1381"/>
                    </a:lnTo>
                    <a:cubicBezTo>
                      <a:pt x="383" y="1291"/>
                      <a:pt x="766" y="1249"/>
                      <a:pt x="1152" y="1249"/>
                    </a:cubicBezTo>
                    <a:cubicBezTo>
                      <a:pt x="4016" y="1249"/>
                      <a:pt x="6964" y="3583"/>
                      <a:pt x="10058" y="6035"/>
                    </a:cubicBezTo>
                    <a:cubicBezTo>
                      <a:pt x="13792" y="8993"/>
                      <a:pt x="17918" y="12261"/>
                      <a:pt x="22724" y="12261"/>
                    </a:cubicBezTo>
                    <a:cubicBezTo>
                      <a:pt x="23522" y="12261"/>
                      <a:pt x="24339" y="12171"/>
                      <a:pt x="25176" y="11974"/>
                    </a:cubicBez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29650" y="10923"/>
                      <a:pt x="28833" y="11013"/>
                      <a:pt x="28036" y="11013"/>
                    </a:cubicBezTo>
                    <a:cubicBezTo>
                      <a:pt x="23231" y="11013"/>
                      <a:pt x="19105" y="7745"/>
                      <a:pt x="15369" y="4786"/>
                    </a:cubicBezTo>
                    <a:cubicBezTo>
                      <a:pt x="12274" y="2336"/>
                      <a:pt x="9326" y="1"/>
                      <a:pt x="64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-1214865" y="702653"/>
                <a:ext cx="1984481" cy="798551"/>
              </a:xfrm>
              <a:custGeom>
                <a:rect b="b" l="l" r="r" t="t"/>
                <a:pathLst>
                  <a:path extrusionOk="0" h="12251" w="30445">
                    <a:moveTo>
                      <a:pt x="6419" y="1"/>
                    </a:moveTo>
                    <a:cubicBezTo>
                      <a:pt x="6034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3" y="1281"/>
                      <a:pt x="766" y="1239"/>
                      <a:pt x="1152" y="1239"/>
                    </a:cubicBezTo>
                    <a:cubicBezTo>
                      <a:pt x="4016" y="1239"/>
                      <a:pt x="6964" y="3573"/>
                      <a:pt x="10058" y="6026"/>
                    </a:cubicBezTo>
                    <a:cubicBezTo>
                      <a:pt x="13792" y="8983"/>
                      <a:pt x="17919" y="12251"/>
                      <a:pt x="22724" y="12251"/>
                    </a:cubicBezTo>
                    <a:cubicBezTo>
                      <a:pt x="23522" y="12251"/>
                      <a:pt x="24339" y="12161"/>
                      <a:pt x="25176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3"/>
                      <a:pt x="28790" y="11013"/>
                      <a:pt x="27992" y="11013"/>
                    </a:cubicBezTo>
                    <a:cubicBezTo>
                      <a:pt x="23187" y="11013"/>
                      <a:pt x="19061" y="7745"/>
                      <a:pt x="15326" y="4787"/>
                    </a:cubicBezTo>
                    <a:cubicBezTo>
                      <a:pt x="12231" y="2336"/>
                      <a:pt x="9283" y="1"/>
                      <a:pt x="6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-1214865" y="499867"/>
                <a:ext cx="2674047" cy="1072708"/>
              </a:xfrm>
              <a:custGeom>
                <a:rect b="b" l="l" r="r" t="t"/>
                <a:pathLst>
                  <a:path extrusionOk="0" h="16457" w="41024">
                    <a:moveTo>
                      <a:pt x="0" y="4483"/>
                    </a:moveTo>
                    <a:lnTo>
                      <a:pt x="5269" y="3245"/>
                    </a:lnTo>
                    <a:lnTo>
                      <a:pt x="10580" y="1997"/>
                    </a:lnTo>
                    <a:lnTo>
                      <a:pt x="15849" y="759"/>
                    </a:lnTo>
                    <a:cubicBezTo>
                      <a:pt x="19073" y="1"/>
                      <a:pt x="22395" y="2631"/>
                      <a:pt x="25907" y="5413"/>
                    </a:cubicBezTo>
                    <a:cubicBezTo>
                      <a:pt x="30261" y="8863"/>
                      <a:pt x="35147" y="12732"/>
                      <a:pt x="41024" y="11352"/>
                    </a:cubicBezTo>
                    <a:lnTo>
                      <a:pt x="35755" y="12590"/>
                    </a:lnTo>
                    <a:lnTo>
                      <a:pt x="30444" y="13838"/>
                    </a:lnTo>
                    <a:cubicBezTo>
                      <a:pt x="29893" y="13968"/>
                      <a:pt x="29351" y="14051"/>
                      <a:pt x="28816" y="14092"/>
                    </a:cubicBezTo>
                    <a:cubicBezTo>
                      <a:pt x="28461" y="14120"/>
                      <a:pt x="28108" y="14131"/>
                      <a:pt x="27761" y="14122"/>
                    </a:cubicBezTo>
                    <a:cubicBezTo>
                      <a:pt x="28110" y="14131"/>
                      <a:pt x="28461" y="14121"/>
                      <a:pt x="28816" y="14092"/>
                    </a:cubicBezTo>
                    <a:cubicBezTo>
                      <a:pt x="29350" y="14051"/>
                      <a:pt x="29893" y="13968"/>
                      <a:pt x="30444" y="13838"/>
                    </a:cubicBezTo>
                    <a:lnTo>
                      <a:pt x="25176" y="15076"/>
                    </a:lnTo>
                    <a:cubicBezTo>
                      <a:pt x="19301" y="16457"/>
                      <a:pt x="14414" y="12586"/>
                      <a:pt x="10058" y="9138"/>
                    </a:cubicBezTo>
                    <a:cubicBezTo>
                      <a:pt x="6547" y="6356"/>
                      <a:pt x="3226" y="3725"/>
                      <a:pt x="0" y="4483"/>
                    </a:cubicBezTo>
                    <a:close/>
                    <a:moveTo>
                      <a:pt x="27241" y="14097"/>
                    </a:moveTo>
                    <a:cubicBezTo>
                      <a:pt x="26723" y="14061"/>
                      <a:pt x="26213" y="13987"/>
                      <a:pt x="25711" y="13883"/>
                    </a:cubicBezTo>
                    <a:cubicBezTo>
                      <a:pt x="26213" y="13987"/>
                      <a:pt x="26723" y="14060"/>
                      <a:pt x="27241" y="14097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117039" y="-1122523"/>
                <a:ext cx="3441766" cy="2453143"/>
              </a:xfrm>
              <a:custGeom>
                <a:rect b="b" l="l" r="r" t="t"/>
                <a:pathLst>
                  <a:path extrusionOk="0" h="37635" w="52802">
                    <a:moveTo>
                      <a:pt x="52801" y="1"/>
                    </a:moveTo>
                    <a:lnTo>
                      <a:pt x="47532" y="1238"/>
                    </a:lnTo>
                    <a:cubicBezTo>
                      <a:pt x="40816" y="2816"/>
                      <a:pt x="34874" y="6303"/>
                      <a:pt x="29590" y="10521"/>
                    </a:cubicBezTo>
                    <a:cubicBezTo>
                      <a:pt x="23683" y="15235"/>
                      <a:pt x="18597" y="20862"/>
                      <a:pt x="14169" y="25765"/>
                    </a:cubicBezTo>
                    <a:cubicBezTo>
                      <a:pt x="10811" y="29482"/>
                      <a:pt x="7770" y="32846"/>
                      <a:pt x="5050" y="35017"/>
                    </a:cubicBezTo>
                    <a:cubicBezTo>
                      <a:pt x="3853" y="35974"/>
                      <a:pt x="2716" y="36698"/>
                      <a:pt x="1644" y="37120"/>
                    </a:cubicBezTo>
                    <a:cubicBezTo>
                      <a:pt x="1086" y="37337"/>
                      <a:pt x="540" y="37507"/>
                      <a:pt x="0" y="37635"/>
                    </a:cubicBezTo>
                    <a:cubicBezTo>
                      <a:pt x="1757" y="37222"/>
                      <a:pt x="3513" y="36810"/>
                      <a:pt x="5270" y="36396"/>
                    </a:cubicBezTo>
                    <a:cubicBezTo>
                      <a:pt x="5808" y="36270"/>
                      <a:pt x="6356" y="36100"/>
                      <a:pt x="6913" y="35882"/>
                    </a:cubicBezTo>
                    <a:cubicBezTo>
                      <a:pt x="7986" y="35460"/>
                      <a:pt x="9123" y="34736"/>
                      <a:pt x="10320" y="33780"/>
                    </a:cubicBezTo>
                    <a:cubicBezTo>
                      <a:pt x="13039" y="31609"/>
                      <a:pt x="16080" y="28244"/>
                      <a:pt x="19438" y="24526"/>
                    </a:cubicBezTo>
                    <a:cubicBezTo>
                      <a:pt x="23868" y="19626"/>
                      <a:pt x="28954" y="13997"/>
                      <a:pt x="34859" y="9283"/>
                    </a:cubicBezTo>
                    <a:cubicBezTo>
                      <a:pt x="40145" y="5065"/>
                      <a:pt x="46085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770855" y="-1041892"/>
                <a:ext cx="3444439" cy="2453795"/>
              </a:xfrm>
              <a:custGeom>
                <a:rect b="b" l="l" r="r" t="t"/>
                <a:pathLst>
                  <a:path extrusionOk="0" h="37645" w="52843">
                    <a:moveTo>
                      <a:pt x="52843" y="0"/>
                    </a:moveTo>
                    <a:cubicBezTo>
                      <a:pt x="52843" y="0"/>
                      <a:pt x="52842" y="0"/>
                      <a:pt x="52842" y="0"/>
                    </a:cubicBezTo>
                    <a:lnTo>
                      <a:pt x="52842" y="0"/>
                    </a:lnTo>
                    <a:lnTo>
                      <a:pt x="52843" y="0"/>
                    </a:lnTo>
                    <a:close/>
                    <a:moveTo>
                      <a:pt x="52842" y="0"/>
                    </a:moveTo>
                    <a:lnTo>
                      <a:pt x="47533" y="1249"/>
                    </a:lnTo>
                    <a:cubicBezTo>
                      <a:pt x="40817" y="2827"/>
                      <a:pt x="34875" y="6312"/>
                      <a:pt x="29590" y="10531"/>
                    </a:cubicBezTo>
                    <a:cubicBezTo>
                      <a:pt x="23684" y="15245"/>
                      <a:pt x="18597" y="20873"/>
                      <a:pt x="14169" y="25775"/>
                    </a:cubicBezTo>
                    <a:cubicBezTo>
                      <a:pt x="10811" y="29492"/>
                      <a:pt x="7771" y="32856"/>
                      <a:pt x="5051" y="35028"/>
                    </a:cubicBezTo>
                    <a:cubicBezTo>
                      <a:pt x="3853" y="35984"/>
                      <a:pt x="2716" y="36708"/>
                      <a:pt x="1643" y="37130"/>
                    </a:cubicBezTo>
                    <a:cubicBezTo>
                      <a:pt x="1090" y="37347"/>
                      <a:pt x="545" y="37516"/>
                      <a:pt x="8" y="37643"/>
                    </a:cubicBezTo>
                    <a:lnTo>
                      <a:pt x="8" y="37643"/>
                    </a:lnTo>
                    <a:lnTo>
                      <a:pt x="5311" y="36397"/>
                    </a:lnTo>
                    <a:cubicBezTo>
                      <a:pt x="5850" y="36269"/>
                      <a:pt x="6397" y="36099"/>
                      <a:pt x="6954" y="35881"/>
                    </a:cubicBezTo>
                    <a:cubicBezTo>
                      <a:pt x="8027" y="35459"/>
                      <a:pt x="9164" y="34736"/>
                      <a:pt x="10361" y="33779"/>
                    </a:cubicBezTo>
                    <a:cubicBezTo>
                      <a:pt x="13081" y="31608"/>
                      <a:pt x="16122" y="28244"/>
                      <a:pt x="19480" y="24526"/>
                    </a:cubicBezTo>
                    <a:cubicBezTo>
                      <a:pt x="23909" y="19625"/>
                      <a:pt x="28995" y="13997"/>
                      <a:pt x="34901" y="9282"/>
                    </a:cubicBezTo>
                    <a:cubicBezTo>
                      <a:pt x="40185" y="5065"/>
                      <a:pt x="46127" y="1579"/>
                      <a:pt x="52842" y="0"/>
                    </a:cubicBezTo>
                    <a:close/>
                    <a:moveTo>
                      <a:pt x="8" y="37643"/>
                    </a:moveTo>
                    <a:lnTo>
                      <a:pt x="1" y="37645"/>
                    </a:lnTo>
                    <a:cubicBezTo>
                      <a:pt x="3" y="37644"/>
                      <a:pt x="5" y="37643"/>
                      <a:pt x="8" y="376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427474" y="-960544"/>
                <a:ext cx="3441701" cy="2453143"/>
              </a:xfrm>
              <a:custGeom>
                <a:rect b="b" l="l" r="r" t="t"/>
                <a:pathLst>
                  <a:path extrusionOk="0" h="37635" w="52801">
                    <a:moveTo>
                      <a:pt x="52801" y="1"/>
                    </a:moveTo>
                    <a:lnTo>
                      <a:pt x="47533" y="1238"/>
                    </a:lnTo>
                    <a:cubicBezTo>
                      <a:pt x="40816" y="2816"/>
                      <a:pt x="34875" y="6303"/>
                      <a:pt x="29590" y="10521"/>
                    </a:cubicBezTo>
                    <a:cubicBezTo>
                      <a:pt x="23684" y="15235"/>
                      <a:pt x="18597" y="20862"/>
                      <a:pt x="14169" y="25764"/>
                    </a:cubicBezTo>
                    <a:cubicBezTo>
                      <a:pt x="10811" y="29482"/>
                      <a:pt x="7770" y="32846"/>
                      <a:pt x="5051" y="35017"/>
                    </a:cubicBezTo>
                    <a:cubicBezTo>
                      <a:pt x="3853" y="35974"/>
                      <a:pt x="2716" y="36698"/>
                      <a:pt x="1643" y="37119"/>
                    </a:cubicBezTo>
                    <a:cubicBezTo>
                      <a:pt x="1087" y="37337"/>
                      <a:pt x="541" y="37507"/>
                      <a:pt x="1" y="37635"/>
                    </a:cubicBezTo>
                    <a:cubicBezTo>
                      <a:pt x="1756" y="37222"/>
                      <a:pt x="3512" y="36810"/>
                      <a:pt x="5269" y="36397"/>
                    </a:cubicBezTo>
                    <a:cubicBezTo>
                      <a:pt x="5807" y="36270"/>
                      <a:pt x="6355" y="36100"/>
                      <a:pt x="6911" y="35882"/>
                    </a:cubicBezTo>
                    <a:cubicBezTo>
                      <a:pt x="7984" y="35460"/>
                      <a:pt x="9121" y="34736"/>
                      <a:pt x="10319" y="33780"/>
                    </a:cubicBezTo>
                    <a:cubicBezTo>
                      <a:pt x="13039" y="31609"/>
                      <a:pt x="16078" y="28244"/>
                      <a:pt x="19437" y="24527"/>
                    </a:cubicBezTo>
                    <a:cubicBezTo>
                      <a:pt x="23866" y="19626"/>
                      <a:pt x="28953" y="13997"/>
                      <a:pt x="34858" y="9283"/>
                    </a:cubicBezTo>
                    <a:cubicBezTo>
                      <a:pt x="40143" y="5064"/>
                      <a:pt x="46084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427408" y="-1122525"/>
                <a:ext cx="4131332" cy="2615187"/>
              </a:xfrm>
              <a:custGeom>
                <a:rect b="b" l="l" r="r" t="t"/>
                <a:pathLst>
                  <a:path extrusionOk="0" h="40121" w="63381">
                    <a:moveTo>
                      <a:pt x="1643" y="39605"/>
                    </a:moveTo>
                    <a:cubicBezTo>
                      <a:pt x="2716" y="39184"/>
                      <a:pt x="3853" y="38460"/>
                      <a:pt x="5051" y="37503"/>
                    </a:cubicBezTo>
                    <a:cubicBezTo>
                      <a:pt x="7770" y="35332"/>
                      <a:pt x="10810" y="31968"/>
                      <a:pt x="14168" y="28250"/>
                    </a:cubicBezTo>
                    <a:cubicBezTo>
                      <a:pt x="18598" y="23349"/>
                      <a:pt x="23685" y="17721"/>
                      <a:pt x="29590" y="13007"/>
                    </a:cubicBezTo>
                    <a:cubicBezTo>
                      <a:pt x="34875" y="8789"/>
                      <a:pt x="40817" y="5303"/>
                      <a:pt x="47533" y="3724"/>
                    </a:cubicBezTo>
                    <a:lnTo>
                      <a:pt x="52801" y="2487"/>
                    </a:lnTo>
                    <a:lnTo>
                      <a:pt x="52801" y="2487"/>
                    </a:lnTo>
                    <a:lnTo>
                      <a:pt x="58111" y="1238"/>
                    </a:lnTo>
                    <a:lnTo>
                      <a:pt x="63380" y="1"/>
                    </a:lnTo>
                    <a:cubicBezTo>
                      <a:pt x="56664" y="1579"/>
                      <a:pt x="50722" y="5064"/>
                      <a:pt x="45438" y="9283"/>
                    </a:cubicBezTo>
                    <a:cubicBezTo>
                      <a:pt x="39531" y="13997"/>
                      <a:pt x="34445" y="19625"/>
                      <a:pt x="30017" y="24526"/>
                    </a:cubicBezTo>
                    <a:cubicBezTo>
                      <a:pt x="26659" y="28244"/>
                      <a:pt x="23618" y="31609"/>
                      <a:pt x="20899" y="33780"/>
                    </a:cubicBezTo>
                    <a:cubicBezTo>
                      <a:pt x="19701" y="34736"/>
                      <a:pt x="18564" y="35460"/>
                      <a:pt x="17492" y="35882"/>
                    </a:cubicBezTo>
                    <a:cubicBezTo>
                      <a:pt x="16934" y="36100"/>
                      <a:pt x="16388" y="36270"/>
                      <a:pt x="15848" y="36396"/>
                    </a:cubicBezTo>
                    <a:cubicBezTo>
                      <a:pt x="14092" y="36810"/>
                      <a:pt x="12336" y="37222"/>
                      <a:pt x="10579" y="37635"/>
                    </a:cubicBezTo>
                    <a:lnTo>
                      <a:pt x="5269" y="38883"/>
                    </a:lnTo>
                    <a:cubicBezTo>
                      <a:pt x="3512" y="39296"/>
                      <a:pt x="1756" y="39708"/>
                      <a:pt x="1" y="40121"/>
                    </a:cubicBezTo>
                    <a:cubicBezTo>
                      <a:pt x="538" y="39993"/>
                      <a:pt x="1087" y="39823"/>
                      <a:pt x="1643" y="39605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0"/>
          <p:cNvSpPr/>
          <p:nvPr/>
        </p:nvSpPr>
        <p:spPr>
          <a:xfrm flipH="1">
            <a:off x="3237575" y="4000500"/>
            <a:ext cx="5949568" cy="1266545"/>
          </a:xfrm>
          <a:custGeom>
            <a:rect b="b" l="l" r="r" t="t"/>
            <a:pathLst>
              <a:path extrusionOk="0" h="45339" w="212979">
                <a:moveTo>
                  <a:pt x="0" y="20574"/>
                </a:moveTo>
                <a:lnTo>
                  <a:pt x="0" y="45339"/>
                </a:lnTo>
                <a:lnTo>
                  <a:pt x="212979" y="45339"/>
                </a:lnTo>
                <a:lnTo>
                  <a:pt x="146685" y="762"/>
                </a:lnTo>
                <a:lnTo>
                  <a:pt x="108204" y="17526"/>
                </a:lnTo>
                <a:lnTo>
                  <a:pt x="86868" y="28575"/>
                </a:lnTo>
                <a:lnTo>
                  <a:pt x="51816" y="0"/>
                </a:lnTo>
                <a:lnTo>
                  <a:pt x="6858" y="1943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</p:sp>
      <p:sp>
        <p:nvSpPr>
          <p:cNvPr id="830" name="Google Shape;830;p30"/>
          <p:cNvSpPr txBox="1"/>
          <p:nvPr>
            <p:ph idx="1" type="subTitle"/>
          </p:nvPr>
        </p:nvSpPr>
        <p:spPr>
          <a:xfrm>
            <a:off x="1115150" y="2425550"/>
            <a:ext cx="1671900" cy="421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31" name="Google Shape;831;p30"/>
          <p:cNvSpPr txBox="1"/>
          <p:nvPr>
            <p:ph idx="2" type="subTitle"/>
          </p:nvPr>
        </p:nvSpPr>
        <p:spPr>
          <a:xfrm>
            <a:off x="715100" y="2736850"/>
            <a:ext cx="24720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30"/>
          <p:cNvSpPr txBox="1"/>
          <p:nvPr>
            <p:ph idx="3" type="subTitle"/>
          </p:nvPr>
        </p:nvSpPr>
        <p:spPr>
          <a:xfrm>
            <a:off x="3337500" y="2736849"/>
            <a:ext cx="24690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30"/>
          <p:cNvSpPr txBox="1"/>
          <p:nvPr>
            <p:ph idx="4" type="subTitle"/>
          </p:nvPr>
        </p:nvSpPr>
        <p:spPr>
          <a:xfrm>
            <a:off x="5956900" y="2736849"/>
            <a:ext cx="24690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3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5" name="Google Shape;835;p30"/>
          <p:cNvSpPr txBox="1"/>
          <p:nvPr>
            <p:ph idx="5" type="subTitle"/>
          </p:nvPr>
        </p:nvSpPr>
        <p:spPr>
          <a:xfrm>
            <a:off x="3735300" y="2426450"/>
            <a:ext cx="1673400" cy="42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36" name="Google Shape;836;p30"/>
          <p:cNvSpPr txBox="1"/>
          <p:nvPr>
            <p:ph idx="6" type="subTitle"/>
          </p:nvPr>
        </p:nvSpPr>
        <p:spPr>
          <a:xfrm>
            <a:off x="6354700" y="2426450"/>
            <a:ext cx="1673400" cy="42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1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837" name="Google Shape;837;p30"/>
          <p:cNvGrpSpPr/>
          <p:nvPr/>
        </p:nvGrpSpPr>
        <p:grpSpPr>
          <a:xfrm flipH="1">
            <a:off x="1567377" y="-1482425"/>
            <a:ext cx="8874182" cy="3186342"/>
            <a:chOff x="-1442636" y="-1575185"/>
            <a:chExt cx="9586455" cy="3442090"/>
          </a:xfrm>
        </p:grpSpPr>
        <p:sp>
          <p:nvSpPr>
            <p:cNvPr id="838" name="Google Shape;838;p30"/>
            <p:cNvSpPr/>
            <p:nvPr/>
          </p:nvSpPr>
          <p:spPr>
            <a:xfrm>
              <a:off x="-47625" y="-6099"/>
              <a:ext cx="4714875" cy="1561961"/>
            </a:xfrm>
            <a:custGeom>
              <a:rect b="b" l="l" r="r" t="t"/>
              <a:pathLst>
                <a:path extrusionOk="0" h="78867" w="188595">
                  <a:moveTo>
                    <a:pt x="0" y="56007"/>
                  </a:moveTo>
                  <a:lnTo>
                    <a:pt x="0" y="0"/>
                  </a:lnTo>
                  <a:lnTo>
                    <a:pt x="188595" y="0"/>
                  </a:lnTo>
                  <a:lnTo>
                    <a:pt x="168402" y="33528"/>
                  </a:lnTo>
                  <a:lnTo>
                    <a:pt x="143256" y="47625"/>
                  </a:lnTo>
                  <a:lnTo>
                    <a:pt x="90678" y="28194"/>
                  </a:lnTo>
                  <a:lnTo>
                    <a:pt x="59055" y="67437"/>
                  </a:lnTo>
                  <a:lnTo>
                    <a:pt x="20193" y="7886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35000">
                  <a:schemeClr val="accen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grpSp>
          <p:nvGrpSpPr>
            <p:cNvPr id="839" name="Google Shape;839;p30"/>
            <p:cNvGrpSpPr/>
            <p:nvPr/>
          </p:nvGrpSpPr>
          <p:grpSpPr>
            <a:xfrm>
              <a:off x="-1442636" y="-1575185"/>
              <a:ext cx="9586455" cy="3442090"/>
              <a:chOff x="-4078136" y="-1186010"/>
              <a:chExt cx="9586455" cy="3442090"/>
            </a:xfrm>
          </p:grpSpPr>
          <p:sp>
            <p:nvSpPr>
              <p:cNvPr id="840" name="Google Shape;840;p30"/>
              <p:cNvSpPr/>
              <p:nvPr/>
            </p:nvSpPr>
            <p:spPr>
              <a:xfrm>
                <a:off x="-4078136" y="-1186010"/>
                <a:ext cx="9586455" cy="3411196"/>
              </a:xfrm>
              <a:custGeom>
                <a:rect b="b" l="l" r="r" t="t"/>
                <a:pathLst>
                  <a:path extrusionOk="0" h="52333" w="147071">
                    <a:moveTo>
                      <a:pt x="140017" y="0"/>
                    </a:moveTo>
                    <a:cubicBezTo>
                      <a:pt x="139867" y="0"/>
                      <a:pt x="139718" y="0"/>
                      <a:pt x="139569" y="1"/>
                    </a:cubicBezTo>
                    <a:cubicBezTo>
                      <a:pt x="139405" y="4"/>
                      <a:pt x="139243" y="9"/>
                      <a:pt x="139079" y="12"/>
                    </a:cubicBezTo>
                    <a:cubicBezTo>
                      <a:pt x="138979" y="16"/>
                      <a:pt x="138875" y="16"/>
                      <a:pt x="138773" y="20"/>
                    </a:cubicBezTo>
                    <a:cubicBezTo>
                      <a:pt x="138726" y="21"/>
                      <a:pt x="138680" y="25"/>
                      <a:pt x="138633" y="26"/>
                    </a:cubicBezTo>
                    <a:cubicBezTo>
                      <a:pt x="138490" y="32"/>
                      <a:pt x="138346" y="41"/>
                      <a:pt x="138202" y="48"/>
                    </a:cubicBezTo>
                    <a:cubicBezTo>
                      <a:pt x="138046" y="56"/>
                      <a:pt x="137890" y="64"/>
                      <a:pt x="137734" y="75"/>
                    </a:cubicBezTo>
                    <a:cubicBezTo>
                      <a:pt x="137592" y="84"/>
                      <a:pt x="137450" y="96"/>
                      <a:pt x="137307" y="108"/>
                    </a:cubicBezTo>
                    <a:cubicBezTo>
                      <a:pt x="137206" y="115"/>
                      <a:pt x="137105" y="121"/>
                      <a:pt x="137003" y="131"/>
                    </a:cubicBezTo>
                    <a:cubicBezTo>
                      <a:pt x="136949" y="136"/>
                      <a:pt x="136894" y="142"/>
                      <a:pt x="136840" y="147"/>
                    </a:cubicBezTo>
                    <a:cubicBezTo>
                      <a:pt x="136707" y="161"/>
                      <a:pt x="136576" y="175"/>
                      <a:pt x="136443" y="189"/>
                    </a:cubicBezTo>
                    <a:cubicBezTo>
                      <a:pt x="136285" y="207"/>
                      <a:pt x="136126" y="223"/>
                      <a:pt x="135969" y="243"/>
                    </a:cubicBezTo>
                    <a:cubicBezTo>
                      <a:pt x="135837" y="260"/>
                      <a:pt x="135705" y="276"/>
                      <a:pt x="135573" y="295"/>
                    </a:cubicBezTo>
                    <a:cubicBezTo>
                      <a:pt x="135487" y="305"/>
                      <a:pt x="135402" y="316"/>
                      <a:pt x="135316" y="327"/>
                    </a:cubicBezTo>
                    <a:cubicBezTo>
                      <a:pt x="135246" y="336"/>
                      <a:pt x="135175" y="349"/>
                      <a:pt x="135104" y="359"/>
                    </a:cubicBezTo>
                    <a:cubicBezTo>
                      <a:pt x="134976" y="379"/>
                      <a:pt x="134847" y="399"/>
                      <a:pt x="134720" y="419"/>
                    </a:cubicBezTo>
                    <a:cubicBezTo>
                      <a:pt x="134563" y="445"/>
                      <a:pt x="134407" y="471"/>
                      <a:pt x="134251" y="498"/>
                    </a:cubicBezTo>
                    <a:cubicBezTo>
                      <a:pt x="134126" y="521"/>
                      <a:pt x="133998" y="544"/>
                      <a:pt x="133872" y="567"/>
                    </a:cubicBezTo>
                    <a:cubicBezTo>
                      <a:pt x="133809" y="578"/>
                      <a:pt x="133745" y="589"/>
                      <a:pt x="133681" y="601"/>
                    </a:cubicBezTo>
                    <a:cubicBezTo>
                      <a:pt x="133568" y="623"/>
                      <a:pt x="133457" y="646"/>
                      <a:pt x="133344" y="670"/>
                    </a:cubicBezTo>
                    <a:cubicBezTo>
                      <a:pt x="133263" y="686"/>
                      <a:pt x="133181" y="702"/>
                      <a:pt x="133100" y="718"/>
                    </a:cubicBezTo>
                    <a:cubicBezTo>
                      <a:pt x="132839" y="774"/>
                      <a:pt x="132578" y="831"/>
                      <a:pt x="132319" y="893"/>
                    </a:cubicBezTo>
                    <a:lnTo>
                      <a:pt x="131675" y="1044"/>
                    </a:lnTo>
                    <a:cubicBezTo>
                      <a:pt x="131494" y="1087"/>
                      <a:pt x="131313" y="1130"/>
                      <a:pt x="131130" y="1173"/>
                    </a:cubicBezTo>
                    <a:lnTo>
                      <a:pt x="128839" y="1712"/>
                    </a:lnTo>
                    <a:cubicBezTo>
                      <a:pt x="128420" y="1810"/>
                      <a:pt x="127996" y="1910"/>
                      <a:pt x="127566" y="2011"/>
                    </a:cubicBezTo>
                    <a:lnTo>
                      <a:pt x="127380" y="2055"/>
                    </a:lnTo>
                    <a:cubicBezTo>
                      <a:pt x="126274" y="2316"/>
                      <a:pt x="125145" y="2581"/>
                      <a:pt x="124019" y="2845"/>
                    </a:cubicBezTo>
                    <a:lnTo>
                      <a:pt x="121738" y="3381"/>
                    </a:lnTo>
                    <a:lnTo>
                      <a:pt x="119370" y="3938"/>
                    </a:lnTo>
                    <a:cubicBezTo>
                      <a:pt x="119007" y="4023"/>
                      <a:pt x="118648" y="4108"/>
                      <a:pt x="118295" y="4191"/>
                    </a:cubicBezTo>
                    <a:lnTo>
                      <a:pt x="116470" y="4619"/>
                    </a:lnTo>
                    <a:cubicBezTo>
                      <a:pt x="116178" y="4688"/>
                      <a:pt x="115887" y="4760"/>
                      <a:pt x="115598" y="4837"/>
                    </a:cubicBezTo>
                    <a:cubicBezTo>
                      <a:pt x="115563" y="4847"/>
                      <a:pt x="115526" y="4854"/>
                      <a:pt x="115491" y="4863"/>
                    </a:cubicBezTo>
                    <a:cubicBezTo>
                      <a:pt x="115452" y="4875"/>
                      <a:pt x="115412" y="4886"/>
                      <a:pt x="115372" y="4896"/>
                    </a:cubicBezTo>
                    <a:cubicBezTo>
                      <a:pt x="115241" y="4932"/>
                      <a:pt x="115110" y="4968"/>
                      <a:pt x="114980" y="5004"/>
                    </a:cubicBezTo>
                    <a:cubicBezTo>
                      <a:pt x="114892" y="5029"/>
                      <a:pt x="114804" y="5054"/>
                      <a:pt x="114715" y="5080"/>
                    </a:cubicBezTo>
                    <a:cubicBezTo>
                      <a:pt x="114579" y="5119"/>
                      <a:pt x="114441" y="5160"/>
                      <a:pt x="114305" y="5202"/>
                    </a:cubicBezTo>
                    <a:cubicBezTo>
                      <a:pt x="114224" y="5227"/>
                      <a:pt x="114145" y="5249"/>
                      <a:pt x="114066" y="5274"/>
                    </a:cubicBezTo>
                    <a:cubicBezTo>
                      <a:pt x="113905" y="5324"/>
                      <a:pt x="113746" y="5376"/>
                      <a:pt x="113586" y="5428"/>
                    </a:cubicBezTo>
                    <a:cubicBezTo>
                      <a:pt x="113532" y="5446"/>
                      <a:pt x="113476" y="5462"/>
                      <a:pt x="113420" y="5481"/>
                    </a:cubicBezTo>
                    <a:cubicBezTo>
                      <a:pt x="113207" y="5552"/>
                      <a:pt x="112993" y="5625"/>
                      <a:pt x="112782" y="5699"/>
                    </a:cubicBezTo>
                    <a:cubicBezTo>
                      <a:pt x="112776" y="5700"/>
                      <a:pt x="112771" y="5703"/>
                      <a:pt x="112766" y="5704"/>
                    </a:cubicBezTo>
                    <a:cubicBezTo>
                      <a:pt x="112671" y="5736"/>
                      <a:pt x="112576" y="5773"/>
                      <a:pt x="112481" y="5807"/>
                    </a:cubicBezTo>
                    <a:cubicBezTo>
                      <a:pt x="112382" y="5841"/>
                      <a:pt x="112283" y="5876"/>
                      <a:pt x="112185" y="5913"/>
                    </a:cubicBezTo>
                    <a:cubicBezTo>
                      <a:pt x="112086" y="5949"/>
                      <a:pt x="111990" y="5986"/>
                      <a:pt x="111891" y="6025"/>
                    </a:cubicBezTo>
                    <a:cubicBezTo>
                      <a:pt x="111792" y="6062"/>
                      <a:pt x="111692" y="6099"/>
                      <a:pt x="111593" y="6137"/>
                    </a:cubicBezTo>
                    <a:cubicBezTo>
                      <a:pt x="111494" y="6175"/>
                      <a:pt x="111398" y="6215"/>
                      <a:pt x="111300" y="6254"/>
                    </a:cubicBezTo>
                    <a:cubicBezTo>
                      <a:pt x="111203" y="6295"/>
                      <a:pt x="111103" y="6332"/>
                      <a:pt x="111006" y="6373"/>
                    </a:cubicBezTo>
                    <a:cubicBezTo>
                      <a:pt x="110907" y="6412"/>
                      <a:pt x="110808" y="6454"/>
                      <a:pt x="110710" y="6495"/>
                    </a:cubicBezTo>
                    <a:lnTo>
                      <a:pt x="110422" y="6616"/>
                    </a:lnTo>
                    <a:cubicBezTo>
                      <a:pt x="110417" y="6618"/>
                      <a:pt x="110410" y="6620"/>
                      <a:pt x="110405" y="6623"/>
                    </a:cubicBezTo>
                    <a:cubicBezTo>
                      <a:pt x="110238" y="6694"/>
                      <a:pt x="110072" y="6767"/>
                      <a:pt x="109908" y="6840"/>
                    </a:cubicBezTo>
                    <a:cubicBezTo>
                      <a:pt x="109890" y="6847"/>
                      <a:pt x="109873" y="6853"/>
                      <a:pt x="109856" y="6861"/>
                    </a:cubicBezTo>
                    <a:cubicBezTo>
                      <a:pt x="109667" y="6946"/>
                      <a:pt x="109480" y="7030"/>
                      <a:pt x="109293" y="7117"/>
                    </a:cubicBezTo>
                    <a:cubicBezTo>
                      <a:pt x="109236" y="7143"/>
                      <a:pt x="109179" y="7170"/>
                      <a:pt x="109121" y="7198"/>
                    </a:cubicBezTo>
                    <a:cubicBezTo>
                      <a:pt x="108992" y="7257"/>
                      <a:pt x="108863" y="7317"/>
                      <a:pt x="108735" y="7379"/>
                    </a:cubicBezTo>
                    <a:cubicBezTo>
                      <a:pt x="108663" y="7414"/>
                      <a:pt x="108591" y="7450"/>
                      <a:pt x="108518" y="7485"/>
                    </a:cubicBezTo>
                    <a:cubicBezTo>
                      <a:pt x="108420" y="7533"/>
                      <a:pt x="108321" y="7580"/>
                      <a:pt x="108223" y="7630"/>
                    </a:cubicBezTo>
                    <a:cubicBezTo>
                      <a:pt x="108213" y="7634"/>
                      <a:pt x="108206" y="7639"/>
                      <a:pt x="108197" y="7642"/>
                    </a:cubicBezTo>
                    <a:cubicBezTo>
                      <a:pt x="107875" y="7803"/>
                      <a:pt x="107555" y="7968"/>
                      <a:pt x="107237" y="8135"/>
                    </a:cubicBezTo>
                    <a:cubicBezTo>
                      <a:pt x="107197" y="8156"/>
                      <a:pt x="107158" y="8177"/>
                      <a:pt x="107118" y="8197"/>
                    </a:cubicBezTo>
                    <a:cubicBezTo>
                      <a:pt x="106808" y="8362"/>
                      <a:pt x="106501" y="8532"/>
                      <a:pt x="106195" y="8703"/>
                    </a:cubicBezTo>
                    <a:lnTo>
                      <a:pt x="106117" y="8746"/>
                    </a:lnTo>
                    <a:cubicBezTo>
                      <a:pt x="106099" y="8756"/>
                      <a:pt x="106079" y="8767"/>
                      <a:pt x="106059" y="8779"/>
                    </a:cubicBezTo>
                    <a:cubicBezTo>
                      <a:pt x="105751" y="8954"/>
                      <a:pt x="105445" y="9132"/>
                      <a:pt x="105140" y="9313"/>
                    </a:cubicBezTo>
                    <a:cubicBezTo>
                      <a:pt x="105093" y="9341"/>
                      <a:pt x="105046" y="9368"/>
                      <a:pt x="104999" y="9396"/>
                    </a:cubicBezTo>
                    <a:cubicBezTo>
                      <a:pt x="104695" y="9578"/>
                      <a:pt x="104394" y="9763"/>
                      <a:pt x="104096" y="9951"/>
                    </a:cubicBezTo>
                    <a:cubicBezTo>
                      <a:pt x="104072" y="9965"/>
                      <a:pt x="104050" y="9978"/>
                      <a:pt x="104028" y="9992"/>
                    </a:cubicBezTo>
                    <a:cubicBezTo>
                      <a:pt x="104004" y="10007"/>
                      <a:pt x="103982" y="10022"/>
                      <a:pt x="103960" y="10037"/>
                    </a:cubicBezTo>
                    <a:cubicBezTo>
                      <a:pt x="103644" y="10236"/>
                      <a:pt x="103329" y="10440"/>
                      <a:pt x="103017" y="10647"/>
                    </a:cubicBezTo>
                    <a:cubicBezTo>
                      <a:pt x="102974" y="10677"/>
                      <a:pt x="102930" y="10706"/>
                      <a:pt x="102887" y="10734"/>
                    </a:cubicBezTo>
                    <a:cubicBezTo>
                      <a:pt x="102575" y="10942"/>
                      <a:pt x="102264" y="11154"/>
                      <a:pt x="101957" y="11368"/>
                    </a:cubicBezTo>
                    <a:cubicBezTo>
                      <a:pt x="101934" y="11383"/>
                      <a:pt x="101912" y="11398"/>
                      <a:pt x="101891" y="11413"/>
                    </a:cubicBezTo>
                    <a:cubicBezTo>
                      <a:pt x="101871" y="11426"/>
                      <a:pt x="101853" y="11440"/>
                      <a:pt x="101833" y="11454"/>
                    </a:cubicBezTo>
                    <a:cubicBezTo>
                      <a:pt x="101495" y="11690"/>
                      <a:pt x="101158" y="11932"/>
                      <a:pt x="100823" y="12176"/>
                    </a:cubicBezTo>
                    <a:cubicBezTo>
                      <a:pt x="100792" y="12199"/>
                      <a:pt x="100760" y="12222"/>
                      <a:pt x="100729" y="12245"/>
                    </a:cubicBezTo>
                    <a:cubicBezTo>
                      <a:pt x="100379" y="12500"/>
                      <a:pt x="100032" y="12762"/>
                      <a:pt x="99689" y="13024"/>
                    </a:cubicBezTo>
                    <a:cubicBezTo>
                      <a:pt x="99681" y="13032"/>
                      <a:pt x="99671" y="13038"/>
                      <a:pt x="99663" y="13044"/>
                    </a:cubicBezTo>
                    <a:cubicBezTo>
                      <a:pt x="99658" y="13048"/>
                      <a:pt x="99654" y="13052"/>
                      <a:pt x="99649" y="13054"/>
                    </a:cubicBezTo>
                    <a:cubicBezTo>
                      <a:pt x="99308" y="13318"/>
                      <a:pt x="98968" y="13584"/>
                      <a:pt x="98631" y="13853"/>
                    </a:cubicBezTo>
                    <a:cubicBezTo>
                      <a:pt x="98300" y="14116"/>
                      <a:pt x="97972" y="14384"/>
                      <a:pt x="97646" y="14654"/>
                    </a:cubicBezTo>
                    <a:cubicBezTo>
                      <a:pt x="97577" y="14711"/>
                      <a:pt x="97509" y="14767"/>
                      <a:pt x="97441" y="14824"/>
                    </a:cubicBezTo>
                    <a:lnTo>
                      <a:pt x="97266" y="14969"/>
                    </a:lnTo>
                    <a:cubicBezTo>
                      <a:pt x="97009" y="15183"/>
                      <a:pt x="96753" y="15401"/>
                      <a:pt x="96499" y="15621"/>
                    </a:cubicBezTo>
                    <a:cubicBezTo>
                      <a:pt x="96445" y="15668"/>
                      <a:pt x="96391" y="15715"/>
                      <a:pt x="96338" y="15762"/>
                    </a:cubicBezTo>
                    <a:cubicBezTo>
                      <a:pt x="96056" y="16007"/>
                      <a:pt x="95773" y="16253"/>
                      <a:pt x="95495" y="16501"/>
                    </a:cubicBezTo>
                    <a:cubicBezTo>
                      <a:pt x="95442" y="16548"/>
                      <a:pt x="95388" y="16595"/>
                      <a:pt x="95335" y="16642"/>
                    </a:cubicBezTo>
                    <a:cubicBezTo>
                      <a:pt x="95085" y="16865"/>
                      <a:pt x="94836" y="17090"/>
                      <a:pt x="94589" y="17316"/>
                    </a:cubicBezTo>
                    <a:cubicBezTo>
                      <a:pt x="94540" y="17360"/>
                      <a:pt x="94491" y="17405"/>
                      <a:pt x="94444" y="17449"/>
                    </a:cubicBezTo>
                    <a:cubicBezTo>
                      <a:pt x="94343" y="17542"/>
                      <a:pt x="94242" y="17635"/>
                      <a:pt x="94142" y="17729"/>
                    </a:cubicBezTo>
                    <a:cubicBezTo>
                      <a:pt x="93924" y="17931"/>
                      <a:pt x="93706" y="18135"/>
                      <a:pt x="93489" y="18338"/>
                    </a:cubicBezTo>
                    <a:cubicBezTo>
                      <a:pt x="93384" y="18438"/>
                      <a:pt x="93279" y="18536"/>
                      <a:pt x="93174" y="18637"/>
                    </a:cubicBezTo>
                    <a:cubicBezTo>
                      <a:pt x="92946" y="18853"/>
                      <a:pt x="92719" y="19071"/>
                      <a:pt x="92494" y="19289"/>
                    </a:cubicBezTo>
                    <a:cubicBezTo>
                      <a:pt x="92413" y="19367"/>
                      <a:pt x="92331" y="19445"/>
                      <a:pt x="92251" y="19522"/>
                    </a:cubicBezTo>
                    <a:cubicBezTo>
                      <a:pt x="91963" y="19803"/>
                      <a:pt x="91676" y="20085"/>
                      <a:pt x="91394" y="20366"/>
                    </a:cubicBezTo>
                    <a:lnTo>
                      <a:pt x="91361" y="20399"/>
                    </a:lnTo>
                    <a:cubicBezTo>
                      <a:pt x="90987" y="20770"/>
                      <a:pt x="90617" y="21144"/>
                      <a:pt x="90252" y="21518"/>
                    </a:cubicBezTo>
                    <a:cubicBezTo>
                      <a:pt x="90148" y="21623"/>
                      <a:pt x="90045" y="21730"/>
                      <a:pt x="89942" y="21836"/>
                    </a:cubicBezTo>
                    <a:cubicBezTo>
                      <a:pt x="89676" y="22109"/>
                      <a:pt x="89412" y="22380"/>
                      <a:pt x="89152" y="22652"/>
                    </a:cubicBezTo>
                    <a:cubicBezTo>
                      <a:pt x="89027" y="22784"/>
                      <a:pt x="88903" y="22914"/>
                      <a:pt x="88778" y="23044"/>
                    </a:cubicBezTo>
                    <a:cubicBezTo>
                      <a:pt x="88532" y="23301"/>
                      <a:pt x="88288" y="23558"/>
                      <a:pt x="88047" y="23815"/>
                    </a:cubicBezTo>
                    <a:cubicBezTo>
                      <a:pt x="87932" y="23937"/>
                      <a:pt x="87816" y="24059"/>
                      <a:pt x="87702" y="24181"/>
                    </a:cubicBezTo>
                    <a:cubicBezTo>
                      <a:pt x="87413" y="24489"/>
                      <a:pt x="87128" y="24798"/>
                      <a:pt x="86843" y="25104"/>
                    </a:cubicBezTo>
                    <a:cubicBezTo>
                      <a:pt x="86796" y="25154"/>
                      <a:pt x="86747" y="25206"/>
                      <a:pt x="86700" y="25257"/>
                    </a:cubicBezTo>
                    <a:cubicBezTo>
                      <a:pt x="86688" y="25270"/>
                      <a:pt x="86677" y="25281"/>
                      <a:pt x="86666" y="25294"/>
                    </a:cubicBezTo>
                    <a:cubicBezTo>
                      <a:pt x="86484" y="25490"/>
                      <a:pt x="86305" y="25685"/>
                      <a:pt x="86127" y="25879"/>
                    </a:cubicBezTo>
                    <a:cubicBezTo>
                      <a:pt x="86007" y="26009"/>
                      <a:pt x="85888" y="26139"/>
                      <a:pt x="85770" y="26268"/>
                    </a:cubicBezTo>
                    <a:cubicBezTo>
                      <a:pt x="85574" y="26481"/>
                      <a:pt x="85381" y="26694"/>
                      <a:pt x="85187" y="26907"/>
                    </a:cubicBezTo>
                    <a:cubicBezTo>
                      <a:pt x="85089" y="27015"/>
                      <a:pt x="84989" y="27124"/>
                      <a:pt x="84892" y="27232"/>
                    </a:cubicBezTo>
                    <a:cubicBezTo>
                      <a:pt x="84674" y="27472"/>
                      <a:pt x="84458" y="27709"/>
                      <a:pt x="84243" y="27946"/>
                    </a:cubicBezTo>
                    <a:cubicBezTo>
                      <a:pt x="84171" y="28026"/>
                      <a:pt x="84099" y="28105"/>
                      <a:pt x="84027" y="28184"/>
                    </a:cubicBezTo>
                    <a:cubicBezTo>
                      <a:pt x="83741" y="28498"/>
                      <a:pt x="83460" y="28811"/>
                      <a:pt x="83181" y="29119"/>
                    </a:cubicBezTo>
                    <a:cubicBezTo>
                      <a:pt x="82953" y="29371"/>
                      <a:pt x="82727" y="29622"/>
                      <a:pt x="82501" y="29871"/>
                    </a:cubicBezTo>
                    <a:cubicBezTo>
                      <a:pt x="82431" y="29948"/>
                      <a:pt x="82361" y="30025"/>
                      <a:pt x="82291" y="30103"/>
                    </a:cubicBezTo>
                    <a:cubicBezTo>
                      <a:pt x="82126" y="30285"/>
                      <a:pt x="81963" y="30465"/>
                      <a:pt x="81799" y="30644"/>
                    </a:cubicBezTo>
                    <a:cubicBezTo>
                      <a:pt x="81716" y="30736"/>
                      <a:pt x="81633" y="30829"/>
                      <a:pt x="81550" y="30919"/>
                    </a:cubicBezTo>
                    <a:cubicBezTo>
                      <a:pt x="81399" y="31086"/>
                      <a:pt x="81248" y="31251"/>
                      <a:pt x="81098" y="31416"/>
                    </a:cubicBezTo>
                    <a:cubicBezTo>
                      <a:pt x="81016" y="31507"/>
                      <a:pt x="80933" y="31597"/>
                      <a:pt x="80850" y="31686"/>
                    </a:cubicBezTo>
                    <a:cubicBezTo>
                      <a:pt x="80684" y="31868"/>
                      <a:pt x="80520" y="32046"/>
                      <a:pt x="80355" y="32226"/>
                    </a:cubicBezTo>
                    <a:cubicBezTo>
                      <a:pt x="80295" y="32290"/>
                      <a:pt x="80235" y="32357"/>
                      <a:pt x="80175" y="32422"/>
                    </a:cubicBezTo>
                    <a:cubicBezTo>
                      <a:pt x="79945" y="32671"/>
                      <a:pt x="79716" y="32917"/>
                      <a:pt x="79489" y="33160"/>
                    </a:cubicBezTo>
                    <a:cubicBezTo>
                      <a:pt x="79431" y="33221"/>
                      <a:pt x="79375" y="33281"/>
                      <a:pt x="79318" y="33341"/>
                    </a:cubicBezTo>
                    <a:cubicBezTo>
                      <a:pt x="79146" y="33524"/>
                      <a:pt x="78973" y="33705"/>
                      <a:pt x="78803" y="33884"/>
                    </a:cubicBezTo>
                    <a:cubicBezTo>
                      <a:pt x="78729" y="33962"/>
                      <a:pt x="78656" y="34038"/>
                      <a:pt x="78582" y="34115"/>
                    </a:cubicBezTo>
                    <a:cubicBezTo>
                      <a:pt x="78419" y="34286"/>
                      <a:pt x="78256" y="34455"/>
                      <a:pt x="78095" y="34621"/>
                    </a:cubicBezTo>
                    <a:cubicBezTo>
                      <a:pt x="78031" y="34687"/>
                      <a:pt x="77966" y="34754"/>
                      <a:pt x="77902" y="34818"/>
                    </a:cubicBezTo>
                    <a:cubicBezTo>
                      <a:pt x="77682" y="35043"/>
                      <a:pt x="77464" y="35264"/>
                      <a:pt x="77247" y="35480"/>
                    </a:cubicBezTo>
                    <a:cubicBezTo>
                      <a:pt x="77086" y="35642"/>
                      <a:pt x="76923" y="35801"/>
                      <a:pt x="76764" y="35957"/>
                    </a:cubicBezTo>
                    <a:cubicBezTo>
                      <a:pt x="76747" y="35972"/>
                      <a:pt x="76732" y="35989"/>
                      <a:pt x="76714" y="36004"/>
                    </a:cubicBezTo>
                    <a:cubicBezTo>
                      <a:pt x="74253" y="34778"/>
                      <a:pt x="71975" y="32979"/>
                      <a:pt x="69829" y="31277"/>
                    </a:cubicBezTo>
                    <a:cubicBezTo>
                      <a:pt x="69702" y="31176"/>
                      <a:pt x="69576" y="31078"/>
                      <a:pt x="69451" y="30977"/>
                    </a:cubicBezTo>
                    <a:cubicBezTo>
                      <a:pt x="69411" y="30948"/>
                      <a:pt x="69374" y="30918"/>
                      <a:pt x="69337" y="30888"/>
                    </a:cubicBezTo>
                    <a:cubicBezTo>
                      <a:pt x="69239" y="30810"/>
                      <a:pt x="69141" y="30733"/>
                      <a:pt x="69045" y="30657"/>
                    </a:cubicBezTo>
                    <a:cubicBezTo>
                      <a:pt x="69004" y="30624"/>
                      <a:pt x="68963" y="30593"/>
                      <a:pt x="68922" y="30561"/>
                    </a:cubicBezTo>
                    <a:lnTo>
                      <a:pt x="68564" y="30281"/>
                    </a:lnTo>
                    <a:cubicBezTo>
                      <a:pt x="68552" y="30270"/>
                      <a:pt x="68539" y="30261"/>
                      <a:pt x="68527" y="30251"/>
                    </a:cubicBezTo>
                    <a:cubicBezTo>
                      <a:pt x="68399" y="30151"/>
                      <a:pt x="68272" y="30052"/>
                      <a:pt x="68144" y="29955"/>
                    </a:cubicBezTo>
                    <a:cubicBezTo>
                      <a:pt x="68106" y="29927"/>
                      <a:pt x="68070" y="29900"/>
                      <a:pt x="68034" y="29871"/>
                    </a:cubicBezTo>
                    <a:cubicBezTo>
                      <a:pt x="67939" y="29798"/>
                      <a:pt x="67843" y="29725"/>
                      <a:pt x="67748" y="29654"/>
                    </a:cubicBezTo>
                    <a:cubicBezTo>
                      <a:pt x="67709" y="29625"/>
                      <a:pt x="67669" y="29595"/>
                      <a:pt x="67630" y="29564"/>
                    </a:cubicBezTo>
                    <a:cubicBezTo>
                      <a:pt x="67517" y="29480"/>
                      <a:pt x="67405" y="29397"/>
                      <a:pt x="67293" y="29314"/>
                    </a:cubicBezTo>
                    <a:cubicBezTo>
                      <a:pt x="67276" y="29301"/>
                      <a:pt x="67259" y="29289"/>
                      <a:pt x="67242" y="29277"/>
                    </a:cubicBezTo>
                    <a:cubicBezTo>
                      <a:pt x="67115" y="29185"/>
                      <a:pt x="66987" y="29092"/>
                      <a:pt x="66862" y="29003"/>
                    </a:cubicBezTo>
                    <a:cubicBezTo>
                      <a:pt x="66826" y="28977"/>
                      <a:pt x="66790" y="28952"/>
                      <a:pt x="66756" y="28927"/>
                    </a:cubicBezTo>
                    <a:cubicBezTo>
                      <a:pt x="66661" y="28862"/>
                      <a:pt x="66567" y="28795"/>
                      <a:pt x="66473" y="28730"/>
                    </a:cubicBezTo>
                    <a:cubicBezTo>
                      <a:pt x="66432" y="28703"/>
                      <a:pt x="66394" y="28676"/>
                      <a:pt x="66353" y="28649"/>
                    </a:cubicBezTo>
                    <a:cubicBezTo>
                      <a:pt x="66247" y="28576"/>
                      <a:pt x="66140" y="28505"/>
                      <a:pt x="66035" y="28434"/>
                    </a:cubicBezTo>
                    <a:cubicBezTo>
                      <a:pt x="66014" y="28422"/>
                      <a:pt x="65993" y="28407"/>
                      <a:pt x="65972" y="28392"/>
                    </a:cubicBezTo>
                    <a:cubicBezTo>
                      <a:pt x="65846" y="28309"/>
                      <a:pt x="65721" y="28230"/>
                      <a:pt x="65595" y="28152"/>
                    </a:cubicBezTo>
                    <a:cubicBezTo>
                      <a:pt x="65563" y="28131"/>
                      <a:pt x="65529" y="28110"/>
                      <a:pt x="65496" y="28089"/>
                    </a:cubicBezTo>
                    <a:cubicBezTo>
                      <a:pt x="65402" y="28031"/>
                      <a:pt x="65308" y="27974"/>
                      <a:pt x="65215" y="27918"/>
                    </a:cubicBezTo>
                    <a:cubicBezTo>
                      <a:pt x="65175" y="27894"/>
                      <a:pt x="65135" y="27871"/>
                      <a:pt x="65096" y="27848"/>
                    </a:cubicBezTo>
                    <a:cubicBezTo>
                      <a:pt x="64994" y="27788"/>
                      <a:pt x="64895" y="27731"/>
                      <a:pt x="64794" y="27675"/>
                    </a:cubicBezTo>
                    <a:cubicBezTo>
                      <a:pt x="64768" y="27661"/>
                      <a:pt x="64742" y="27647"/>
                      <a:pt x="64717" y="27633"/>
                    </a:cubicBezTo>
                    <a:cubicBezTo>
                      <a:pt x="64594" y="27565"/>
                      <a:pt x="64469" y="27499"/>
                      <a:pt x="64346" y="27436"/>
                    </a:cubicBezTo>
                    <a:cubicBezTo>
                      <a:pt x="64315" y="27421"/>
                      <a:pt x="64282" y="27405"/>
                      <a:pt x="64251" y="27390"/>
                    </a:cubicBezTo>
                    <a:cubicBezTo>
                      <a:pt x="64157" y="27343"/>
                      <a:pt x="64063" y="27297"/>
                      <a:pt x="63968" y="27254"/>
                    </a:cubicBezTo>
                    <a:cubicBezTo>
                      <a:pt x="63929" y="27235"/>
                      <a:pt x="63890" y="27218"/>
                      <a:pt x="63852" y="27201"/>
                    </a:cubicBezTo>
                    <a:cubicBezTo>
                      <a:pt x="63754" y="27156"/>
                      <a:pt x="63658" y="27115"/>
                      <a:pt x="63561" y="27074"/>
                    </a:cubicBezTo>
                    <a:cubicBezTo>
                      <a:pt x="63534" y="27062"/>
                      <a:pt x="63505" y="27050"/>
                      <a:pt x="63477" y="27038"/>
                    </a:cubicBezTo>
                    <a:cubicBezTo>
                      <a:pt x="63354" y="26989"/>
                      <a:pt x="63231" y="26942"/>
                      <a:pt x="63109" y="26898"/>
                    </a:cubicBezTo>
                    <a:cubicBezTo>
                      <a:pt x="63101" y="26896"/>
                      <a:pt x="63094" y="26891"/>
                      <a:pt x="63086" y="26889"/>
                    </a:cubicBezTo>
                    <a:cubicBezTo>
                      <a:pt x="63063" y="26880"/>
                      <a:pt x="63040" y="26874"/>
                      <a:pt x="63016" y="26866"/>
                    </a:cubicBezTo>
                    <a:cubicBezTo>
                      <a:pt x="62927" y="26834"/>
                      <a:pt x="62838" y="26806"/>
                      <a:pt x="62748" y="26778"/>
                    </a:cubicBezTo>
                    <a:lnTo>
                      <a:pt x="62628" y="26744"/>
                    </a:lnTo>
                    <a:cubicBezTo>
                      <a:pt x="62544" y="26719"/>
                      <a:pt x="62461" y="26697"/>
                      <a:pt x="62377" y="26677"/>
                    </a:cubicBezTo>
                    <a:cubicBezTo>
                      <a:pt x="62352" y="26669"/>
                      <a:pt x="62326" y="26662"/>
                      <a:pt x="62301" y="26656"/>
                    </a:cubicBezTo>
                    <a:cubicBezTo>
                      <a:pt x="62285" y="26652"/>
                      <a:pt x="62269" y="26649"/>
                      <a:pt x="62253" y="26645"/>
                    </a:cubicBezTo>
                    <a:cubicBezTo>
                      <a:pt x="62218" y="26636"/>
                      <a:pt x="62182" y="26630"/>
                      <a:pt x="62148" y="26622"/>
                    </a:cubicBezTo>
                    <a:cubicBezTo>
                      <a:pt x="62087" y="26609"/>
                      <a:pt x="62026" y="26597"/>
                      <a:pt x="61964" y="26585"/>
                    </a:cubicBezTo>
                    <a:lnTo>
                      <a:pt x="61855" y="26566"/>
                    </a:lnTo>
                    <a:cubicBezTo>
                      <a:pt x="61832" y="26562"/>
                      <a:pt x="61808" y="26557"/>
                      <a:pt x="61783" y="26553"/>
                    </a:cubicBezTo>
                    <a:cubicBezTo>
                      <a:pt x="61762" y="26549"/>
                      <a:pt x="61740" y="26548"/>
                      <a:pt x="61719" y="26545"/>
                    </a:cubicBezTo>
                    <a:cubicBezTo>
                      <a:pt x="61629" y="26532"/>
                      <a:pt x="61538" y="26522"/>
                      <a:pt x="61447" y="26513"/>
                    </a:cubicBezTo>
                    <a:cubicBezTo>
                      <a:pt x="61424" y="26512"/>
                      <a:pt x="61401" y="26506"/>
                      <a:pt x="61377" y="26505"/>
                    </a:cubicBezTo>
                    <a:cubicBezTo>
                      <a:pt x="61365" y="26505"/>
                      <a:pt x="61354" y="26505"/>
                      <a:pt x="61341" y="26503"/>
                    </a:cubicBezTo>
                    <a:cubicBezTo>
                      <a:pt x="61272" y="26498"/>
                      <a:pt x="61201" y="26496"/>
                      <a:pt x="61132" y="26493"/>
                    </a:cubicBezTo>
                    <a:cubicBezTo>
                      <a:pt x="61100" y="26492"/>
                      <a:pt x="61069" y="26488"/>
                      <a:pt x="61037" y="26488"/>
                    </a:cubicBezTo>
                    <a:lnTo>
                      <a:pt x="61014" y="26488"/>
                    </a:lnTo>
                    <a:cubicBezTo>
                      <a:pt x="60970" y="26488"/>
                      <a:pt x="60926" y="26490"/>
                      <a:pt x="60884" y="26490"/>
                    </a:cubicBezTo>
                    <a:cubicBezTo>
                      <a:pt x="60861" y="26490"/>
                      <a:pt x="60838" y="26490"/>
                      <a:pt x="60815" y="26490"/>
                    </a:cubicBezTo>
                    <a:cubicBezTo>
                      <a:pt x="60791" y="26490"/>
                      <a:pt x="60768" y="26490"/>
                      <a:pt x="60745" y="26491"/>
                    </a:cubicBezTo>
                    <a:cubicBezTo>
                      <a:pt x="60734" y="26491"/>
                      <a:pt x="60726" y="26492"/>
                      <a:pt x="60716" y="26492"/>
                    </a:cubicBezTo>
                    <a:cubicBezTo>
                      <a:pt x="60675" y="26495"/>
                      <a:pt x="60636" y="26497"/>
                      <a:pt x="60596" y="26500"/>
                    </a:cubicBezTo>
                    <a:cubicBezTo>
                      <a:pt x="60552" y="26502"/>
                      <a:pt x="60509" y="26503"/>
                      <a:pt x="60464" y="26507"/>
                    </a:cubicBezTo>
                    <a:cubicBezTo>
                      <a:pt x="60449" y="26508"/>
                      <a:pt x="60433" y="26512"/>
                      <a:pt x="60418" y="26513"/>
                    </a:cubicBezTo>
                    <a:cubicBezTo>
                      <a:pt x="60386" y="26517"/>
                      <a:pt x="60354" y="26521"/>
                      <a:pt x="60322" y="26524"/>
                    </a:cubicBezTo>
                    <a:cubicBezTo>
                      <a:pt x="60287" y="26528"/>
                      <a:pt x="60254" y="26531"/>
                      <a:pt x="60218" y="26536"/>
                    </a:cubicBezTo>
                    <a:cubicBezTo>
                      <a:pt x="60189" y="26540"/>
                      <a:pt x="60162" y="26547"/>
                      <a:pt x="60134" y="26550"/>
                    </a:cubicBezTo>
                    <a:cubicBezTo>
                      <a:pt x="60101" y="26555"/>
                      <a:pt x="60068" y="26560"/>
                      <a:pt x="60036" y="26568"/>
                    </a:cubicBezTo>
                    <a:cubicBezTo>
                      <a:pt x="60015" y="26571"/>
                      <a:pt x="59994" y="26574"/>
                      <a:pt x="59973" y="26578"/>
                    </a:cubicBezTo>
                    <a:cubicBezTo>
                      <a:pt x="59908" y="26589"/>
                      <a:pt x="59842" y="26604"/>
                      <a:pt x="59777" y="26620"/>
                    </a:cubicBezTo>
                    <a:cubicBezTo>
                      <a:pt x="59296" y="26732"/>
                      <a:pt x="58793" y="26850"/>
                      <a:pt x="58284" y="26969"/>
                    </a:cubicBezTo>
                    <a:lnTo>
                      <a:pt x="57508" y="27152"/>
                    </a:lnTo>
                    <a:cubicBezTo>
                      <a:pt x="56555" y="27375"/>
                      <a:pt x="55565" y="27608"/>
                      <a:pt x="54557" y="27845"/>
                    </a:cubicBezTo>
                    <a:lnTo>
                      <a:pt x="54508" y="27857"/>
                    </a:lnTo>
                    <a:lnTo>
                      <a:pt x="53375" y="28123"/>
                    </a:lnTo>
                    <a:lnTo>
                      <a:pt x="51853" y="28481"/>
                    </a:lnTo>
                    <a:cubicBezTo>
                      <a:pt x="51093" y="28660"/>
                      <a:pt x="50332" y="28839"/>
                      <a:pt x="49580" y="29015"/>
                    </a:cubicBezTo>
                    <a:lnTo>
                      <a:pt x="46181" y="29815"/>
                    </a:lnTo>
                    <a:cubicBezTo>
                      <a:pt x="45972" y="29864"/>
                      <a:pt x="45765" y="29913"/>
                      <a:pt x="45560" y="29962"/>
                    </a:cubicBezTo>
                    <a:lnTo>
                      <a:pt x="43928" y="30344"/>
                    </a:lnTo>
                    <a:cubicBezTo>
                      <a:pt x="43887" y="30353"/>
                      <a:pt x="43848" y="30364"/>
                      <a:pt x="43807" y="30374"/>
                    </a:cubicBezTo>
                    <a:cubicBezTo>
                      <a:pt x="43747" y="30390"/>
                      <a:pt x="43688" y="30406"/>
                      <a:pt x="43627" y="30425"/>
                    </a:cubicBezTo>
                    <a:cubicBezTo>
                      <a:pt x="43533" y="30453"/>
                      <a:pt x="43440" y="30483"/>
                      <a:pt x="43349" y="30515"/>
                    </a:cubicBezTo>
                    <a:cubicBezTo>
                      <a:pt x="43349" y="30515"/>
                      <a:pt x="43347" y="30517"/>
                      <a:pt x="43346" y="30517"/>
                    </a:cubicBezTo>
                    <a:cubicBezTo>
                      <a:pt x="43231" y="30557"/>
                      <a:pt x="43119" y="30601"/>
                      <a:pt x="43009" y="30648"/>
                    </a:cubicBezTo>
                    <a:cubicBezTo>
                      <a:pt x="42996" y="30653"/>
                      <a:pt x="42983" y="30657"/>
                      <a:pt x="42971" y="30663"/>
                    </a:cubicBezTo>
                    <a:cubicBezTo>
                      <a:pt x="42950" y="30671"/>
                      <a:pt x="42929" y="30681"/>
                      <a:pt x="42906" y="30692"/>
                    </a:cubicBezTo>
                    <a:cubicBezTo>
                      <a:pt x="42843" y="30721"/>
                      <a:pt x="42780" y="30749"/>
                      <a:pt x="42718" y="30779"/>
                    </a:cubicBezTo>
                    <a:lnTo>
                      <a:pt x="42660" y="30806"/>
                    </a:lnTo>
                    <a:lnTo>
                      <a:pt x="42609" y="30834"/>
                    </a:lnTo>
                    <a:cubicBezTo>
                      <a:pt x="42560" y="30860"/>
                      <a:pt x="42511" y="30886"/>
                      <a:pt x="42462" y="30913"/>
                    </a:cubicBezTo>
                    <a:cubicBezTo>
                      <a:pt x="42438" y="30925"/>
                      <a:pt x="42414" y="30938"/>
                      <a:pt x="42390" y="30950"/>
                    </a:cubicBezTo>
                    <a:cubicBezTo>
                      <a:pt x="42376" y="30959"/>
                      <a:pt x="42363" y="30967"/>
                      <a:pt x="42349" y="30975"/>
                    </a:cubicBezTo>
                    <a:cubicBezTo>
                      <a:pt x="42307" y="31000"/>
                      <a:pt x="42267" y="31024"/>
                      <a:pt x="42225" y="31049"/>
                    </a:cubicBezTo>
                    <a:cubicBezTo>
                      <a:pt x="42201" y="31064"/>
                      <a:pt x="42173" y="31079"/>
                      <a:pt x="42149" y="31094"/>
                    </a:cubicBezTo>
                    <a:cubicBezTo>
                      <a:pt x="42136" y="31102"/>
                      <a:pt x="42123" y="31111"/>
                      <a:pt x="42110" y="31120"/>
                    </a:cubicBezTo>
                    <a:cubicBezTo>
                      <a:pt x="42074" y="31143"/>
                      <a:pt x="42037" y="31168"/>
                      <a:pt x="42002" y="31192"/>
                    </a:cubicBezTo>
                    <a:cubicBezTo>
                      <a:pt x="41977" y="31209"/>
                      <a:pt x="41951" y="31225"/>
                      <a:pt x="41927" y="31242"/>
                    </a:cubicBezTo>
                    <a:cubicBezTo>
                      <a:pt x="41913" y="31252"/>
                      <a:pt x="41900" y="31263"/>
                      <a:pt x="41886" y="31273"/>
                    </a:cubicBezTo>
                    <a:cubicBezTo>
                      <a:pt x="41853" y="31297"/>
                      <a:pt x="41820" y="31320"/>
                      <a:pt x="41788" y="31345"/>
                    </a:cubicBezTo>
                    <a:cubicBezTo>
                      <a:pt x="41765" y="31361"/>
                      <a:pt x="41741" y="31379"/>
                      <a:pt x="41720" y="31396"/>
                    </a:cubicBezTo>
                    <a:cubicBezTo>
                      <a:pt x="41689" y="31417"/>
                      <a:pt x="41661" y="31441"/>
                      <a:pt x="41631" y="31464"/>
                    </a:cubicBezTo>
                    <a:lnTo>
                      <a:pt x="41522" y="31553"/>
                    </a:lnTo>
                    <a:cubicBezTo>
                      <a:pt x="41504" y="31569"/>
                      <a:pt x="41486" y="31587"/>
                      <a:pt x="41467" y="31602"/>
                    </a:cubicBezTo>
                    <a:cubicBezTo>
                      <a:pt x="41438" y="31626"/>
                      <a:pt x="41408" y="31652"/>
                      <a:pt x="41379" y="31678"/>
                    </a:cubicBezTo>
                    <a:cubicBezTo>
                      <a:pt x="41363" y="31692"/>
                      <a:pt x="41348" y="31706"/>
                      <a:pt x="41332" y="31719"/>
                    </a:cubicBezTo>
                    <a:cubicBezTo>
                      <a:pt x="41312" y="31739"/>
                      <a:pt x="41293" y="31759"/>
                      <a:pt x="41272" y="31779"/>
                    </a:cubicBezTo>
                    <a:cubicBezTo>
                      <a:pt x="41242" y="31807"/>
                      <a:pt x="41212" y="31834"/>
                      <a:pt x="41183" y="31863"/>
                    </a:cubicBezTo>
                    <a:cubicBezTo>
                      <a:pt x="41170" y="31874"/>
                      <a:pt x="41157" y="31885"/>
                      <a:pt x="41144" y="31899"/>
                    </a:cubicBezTo>
                    <a:cubicBezTo>
                      <a:pt x="41123" y="31921"/>
                      <a:pt x="41102" y="31943"/>
                      <a:pt x="41081" y="31965"/>
                    </a:cubicBezTo>
                    <a:cubicBezTo>
                      <a:pt x="41051" y="31994"/>
                      <a:pt x="41023" y="32025"/>
                      <a:pt x="40994" y="32055"/>
                    </a:cubicBezTo>
                    <a:cubicBezTo>
                      <a:pt x="40984" y="32066"/>
                      <a:pt x="40972" y="32076"/>
                      <a:pt x="40962" y="32088"/>
                    </a:cubicBezTo>
                    <a:cubicBezTo>
                      <a:pt x="40941" y="32111"/>
                      <a:pt x="40921" y="32134"/>
                      <a:pt x="40902" y="32155"/>
                    </a:cubicBezTo>
                    <a:cubicBezTo>
                      <a:pt x="40869" y="32191"/>
                      <a:pt x="40838" y="32226"/>
                      <a:pt x="40807" y="32262"/>
                    </a:cubicBezTo>
                    <a:lnTo>
                      <a:pt x="40776" y="32298"/>
                    </a:lnTo>
                    <a:cubicBezTo>
                      <a:pt x="40758" y="32318"/>
                      <a:pt x="40741" y="32340"/>
                      <a:pt x="40724" y="32361"/>
                    </a:cubicBezTo>
                    <a:lnTo>
                      <a:pt x="40623" y="32485"/>
                    </a:lnTo>
                    <a:cubicBezTo>
                      <a:pt x="40612" y="32500"/>
                      <a:pt x="40601" y="32513"/>
                      <a:pt x="40589" y="32528"/>
                    </a:cubicBezTo>
                    <a:cubicBezTo>
                      <a:pt x="40575" y="32547"/>
                      <a:pt x="40562" y="32565"/>
                      <a:pt x="40548" y="32584"/>
                    </a:cubicBezTo>
                    <a:cubicBezTo>
                      <a:pt x="40511" y="32632"/>
                      <a:pt x="40475" y="32682"/>
                      <a:pt x="40440" y="32730"/>
                    </a:cubicBezTo>
                    <a:cubicBezTo>
                      <a:pt x="40427" y="32749"/>
                      <a:pt x="40413" y="32766"/>
                      <a:pt x="40399" y="32783"/>
                    </a:cubicBezTo>
                    <a:cubicBezTo>
                      <a:pt x="40391" y="32797"/>
                      <a:pt x="40382" y="32811"/>
                      <a:pt x="40372" y="32824"/>
                    </a:cubicBezTo>
                    <a:cubicBezTo>
                      <a:pt x="40324" y="32891"/>
                      <a:pt x="40279" y="32959"/>
                      <a:pt x="40233" y="33029"/>
                    </a:cubicBezTo>
                    <a:cubicBezTo>
                      <a:pt x="40223" y="33046"/>
                      <a:pt x="40211" y="33063"/>
                      <a:pt x="40200" y="33079"/>
                    </a:cubicBezTo>
                    <a:cubicBezTo>
                      <a:pt x="40197" y="33083"/>
                      <a:pt x="40194" y="33089"/>
                      <a:pt x="40191" y="33094"/>
                    </a:cubicBezTo>
                    <a:cubicBezTo>
                      <a:pt x="40124" y="33197"/>
                      <a:pt x="40061" y="33300"/>
                      <a:pt x="40000" y="33406"/>
                    </a:cubicBezTo>
                    <a:cubicBezTo>
                      <a:pt x="39994" y="33416"/>
                      <a:pt x="39988" y="33425"/>
                      <a:pt x="39983" y="33434"/>
                    </a:cubicBezTo>
                    <a:cubicBezTo>
                      <a:pt x="39976" y="33446"/>
                      <a:pt x="39968" y="33458"/>
                      <a:pt x="39962" y="33472"/>
                    </a:cubicBezTo>
                    <a:cubicBezTo>
                      <a:pt x="39885" y="33608"/>
                      <a:pt x="39811" y="33747"/>
                      <a:pt x="39738" y="33889"/>
                    </a:cubicBezTo>
                    <a:cubicBezTo>
                      <a:pt x="39737" y="33893"/>
                      <a:pt x="39734" y="33898"/>
                      <a:pt x="39732" y="33902"/>
                    </a:cubicBezTo>
                    <a:cubicBezTo>
                      <a:pt x="39724" y="33914"/>
                      <a:pt x="39719" y="33927"/>
                      <a:pt x="39713" y="33940"/>
                    </a:cubicBezTo>
                    <a:cubicBezTo>
                      <a:pt x="39655" y="34057"/>
                      <a:pt x="39598" y="34174"/>
                      <a:pt x="39543" y="34296"/>
                    </a:cubicBezTo>
                    <a:cubicBezTo>
                      <a:pt x="39534" y="34317"/>
                      <a:pt x="39524" y="34337"/>
                      <a:pt x="39515" y="34358"/>
                    </a:cubicBezTo>
                    <a:cubicBezTo>
                      <a:pt x="39458" y="34486"/>
                      <a:pt x="39402" y="34618"/>
                      <a:pt x="39348" y="34749"/>
                    </a:cubicBezTo>
                    <a:cubicBezTo>
                      <a:pt x="39342" y="34761"/>
                      <a:pt x="39337" y="34773"/>
                      <a:pt x="39332" y="34786"/>
                    </a:cubicBezTo>
                    <a:cubicBezTo>
                      <a:pt x="39323" y="34810"/>
                      <a:pt x="39312" y="34834"/>
                      <a:pt x="39303" y="34858"/>
                    </a:cubicBezTo>
                    <a:cubicBezTo>
                      <a:pt x="39280" y="34916"/>
                      <a:pt x="39257" y="34973"/>
                      <a:pt x="39236" y="35030"/>
                    </a:cubicBezTo>
                    <a:cubicBezTo>
                      <a:pt x="39219" y="35072"/>
                      <a:pt x="39202" y="35116"/>
                      <a:pt x="39187" y="35158"/>
                    </a:cubicBezTo>
                    <a:cubicBezTo>
                      <a:pt x="39164" y="35217"/>
                      <a:pt x="39142" y="35277"/>
                      <a:pt x="39121" y="35335"/>
                    </a:cubicBezTo>
                    <a:cubicBezTo>
                      <a:pt x="39106" y="35377"/>
                      <a:pt x="39090" y="35420"/>
                      <a:pt x="39075" y="35465"/>
                    </a:cubicBezTo>
                    <a:cubicBezTo>
                      <a:pt x="39054" y="35524"/>
                      <a:pt x="39033" y="35585"/>
                      <a:pt x="39012" y="35646"/>
                    </a:cubicBezTo>
                    <a:cubicBezTo>
                      <a:pt x="38997" y="35689"/>
                      <a:pt x="38982" y="35733"/>
                      <a:pt x="38969" y="35776"/>
                    </a:cubicBezTo>
                    <a:lnTo>
                      <a:pt x="38906" y="35970"/>
                    </a:lnTo>
                    <a:lnTo>
                      <a:pt x="38867" y="36092"/>
                    </a:lnTo>
                    <a:cubicBezTo>
                      <a:pt x="38845" y="36165"/>
                      <a:pt x="38821" y="36239"/>
                      <a:pt x="38800" y="36315"/>
                    </a:cubicBezTo>
                    <a:cubicBezTo>
                      <a:pt x="38789" y="36347"/>
                      <a:pt x="38779" y="36379"/>
                      <a:pt x="38769" y="36411"/>
                    </a:cubicBezTo>
                    <a:cubicBezTo>
                      <a:pt x="38738" y="36519"/>
                      <a:pt x="38707" y="36627"/>
                      <a:pt x="38676" y="36736"/>
                    </a:cubicBezTo>
                    <a:cubicBezTo>
                      <a:pt x="38673" y="36752"/>
                      <a:pt x="38669" y="36768"/>
                      <a:pt x="38664" y="36785"/>
                    </a:cubicBezTo>
                    <a:cubicBezTo>
                      <a:pt x="38638" y="36878"/>
                      <a:pt x="38612" y="36972"/>
                      <a:pt x="38587" y="37065"/>
                    </a:cubicBezTo>
                    <a:cubicBezTo>
                      <a:pt x="38576" y="37106"/>
                      <a:pt x="38566" y="37146"/>
                      <a:pt x="38556" y="37185"/>
                    </a:cubicBezTo>
                    <a:cubicBezTo>
                      <a:pt x="38538" y="37256"/>
                      <a:pt x="38518" y="37328"/>
                      <a:pt x="38500" y="37400"/>
                    </a:cubicBezTo>
                    <a:cubicBezTo>
                      <a:pt x="38488" y="37446"/>
                      <a:pt x="38477" y="37491"/>
                      <a:pt x="38465" y="37538"/>
                    </a:cubicBezTo>
                    <a:cubicBezTo>
                      <a:pt x="38450" y="37604"/>
                      <a:pt x="38432" y="37670"/>
                      <a:pt x="38415" y="37738"/>
                    </a:cubicBezTo>
                    <a:cubicBezTo>
                      <a:pt x="38404" y="37786"/>
                      <a:pt x="38393" y="37836"/>
                      <a:pt x="38380" y="37883"/>
                    </a:cubicBezTo>
                    <a:cubicBezTo>
                      <a:pt x="38364" y="37948"/>
                      <a:pt x="38348" y="38014"/>
                      <a:pt x="38332" y="38080"/>
                    </a:cubicBezTo>
                    <a:lnTo>
                      <a:pt x="38298" y="38228"/>
                    </a:lnTo>
                    <a:cubicBezTo>
                      <a:pt x="38283" y="38294"/>
                      <a:pt x="38268" y="38360"/>
                      <a:pt x="38252" y="38425"/>
                    </a:cubicBezTo>
                    <a:cubicBezTo>
                      <a:pt x="38241" y="38475"/>
                      <a:pt x="38229" y="38526"/>
                      <a:pt x="38217" y="38576"/>
                    </a:cubicBezTo>
                    <a:cubicBezTo>
                      <a:pt x="38203" y="38641"/>
                      <a:pt x="38187" y="38707"/>
                      <a:pt x="38174" y="38774"/>
                    </a:cubicBezTo>
                    <a:cubicBezTo>
                      <a:pt x="38161" y="38823"/>
                      <a:pt x="38151" y="38874"/>
                      <a:pt x="38139" y="38924"/>
                    </a:cubicBezTo>
                    <a:cubicBezTo>
                      <a:pt x="38124" y="38994"/>
                      <a:pt x="38109" y="39062"/>
                      <a:pt x="38094" y="39132"/>
                    </a:cubicBezTo>
                    <a:cubicBezTo>
                      <a:pt x="38083" y="39179"/>
                      <a:pt x="38073" y="39226"/>
                      <a:pt x="38063" y="39273"/>
                    </a:cubicBezTo>
                    <a:cubicBezTo>
                      <a:pt x="38046" y="39346"/>
                      <a:pt x="38030" y="39420"/>
                      <a:pt x="38015" y="39492"/>
                    </a:cubicBezTo>
                    <a:cubicBezTo>
                      <a:pt x="38005" y="39538"/>
                      <a:pt x="37995" y="39582"/>
                      <a:pt x="37987" y="39627"/>
                    </a:cubicBezTo>
                    <a:cubicBezTo>
                      <a:pt x="37969" y="39704"/>
                      <a:pt x="37954" y="39781"/>
                      <a:pt x="37937" y="39857"/>
                    </a:cubicBezTo>
                    <a:cubicBezTo>
                      <a:pt x="37928" y="39899"/>
                      <a:pt x="37919" y="39942"/>
                      <a:pt x="37910" y="39984"/>
                    </a:cubicBezTo>
                    <a:cubicBezTo>
                      <a:pt x="37885" y="40098"/>
                      <a:pt x="37860" y="40214"/>
                      <a:pt x="37836" y="40328"/>
                    </a:cubicBezTo>
                    <a:cubicBezTo>
                      <a:pt x="37810" y="40451"/>
                      <a:pt x="37782" y="40574"/>
                      <a:pt x="37756" y="40697"/>
                    </a:cubicBezTo>
                    <a:cubicBezTo>
                      <a:pt x="37749" y="40735"/>
                      <a:pt x="37740" y="40774"/>
                      <a:pt x="37732" y="40812"/>
                    </a:cubicBezTo>
                    <a:lnTo>
                      <a:pt x="37673" y="41080"/>
                    </a:lnTo>
                    <a:cubicBezTo>
                      <a:pt x="37665" y="41123"/>
                      <a:pt x="37656" y="41165"/>
                      <a:pt x="37646" y="41207"/>
                    </a:cubicBezTo>
                    <a:cubicBezTo>
                      <a:pt x="37630" y="41290"/>
                      <a:pt x="37611" y="41372"/>
                      <a:pt x="37593" y="41454"/>
                    </a:cubicBezTo>
                    <a:cubicBezTo>
                      <a:pt x="37582" y="41508"/>
                      <a:pt x="37569" y="41562"/>
                      <a:pt x="37558" y="41616"/>
                    </a:cubicBezTo>
                    <a:cubicBezTo>
                      <a:pt x="37541" y="41689"/>
                      <a:pt x="37526" y="41760"/>
                      <a:pt x="37510" y="41832"/>
                    </a:cubicBezTo>
                    <a:cubicBezTo>
                      <a:pt x="37497" y="41887"/>
                      <a:pt x="37485" y="41943"/>
                      <a:pt x="37473" y="41999"/>
                    </a:cubicBezTo>
                    <a:cubicBezTo>
                      <a:pt x="37457" y="42070"/>
                      <a:pt x="37440" y="42139"/>
                      <a:pt x="37424" y="42209"/>
                    </a:cubicBezTo>
                    <a:lnTo>
                      <a:pt x="37386" y="42377"/>
                    </a:lnTo>
                    <a:cubicBezTo>
                      <a:pt x="37370" y="42445"/>
                      <a:pt x="37355" y="42515"/>
                      <a:pt x="37338" y="42585"/>
                    </a:cubicBezTo>
                    <a:cubicBezTo>
                      <a:pt x="37323" y="42642"/>
                      <a:pt x="37310" y="42699"/>
                      <a:pt x="37296" y="42756"/>
                    </a:cubicBezTo>
                    <a:cubicBezTo>
                      <a:pt x="37279" y="42823"/>
                      <a:pt x="37263" y="42891"/>
                      <a:pt x="37247" y="42958"/>
                    </a:cubicBezTo>
                    <a:lnTo>
                      <a:pt x="37204" y="43130"/>
                    </a:lnTo>
                    <a:lnTo>
                      <a:pt x="37153" y="43332"/>
                    </a:lnTo>
                    <a:cubicBezTo>
                      <a:pt x="37139" y="43389"/>
                      <a:pt x="37123" y="43446"/>
                      <a:pt x="37110" y="43503"/>
                    </a:cubicBezTo>
                    <a:cubicBezTo>
                      <a:pt x="37092" y="43570"/>
                      <a:pt x="37075" y="43635"/>
                      <a:pt x="37058" y="43701"/>
                    </a:cubicBezTo>
                    <a:cubicBezTo>
                      <a:pt x="37042" y="43760"/>
                      <a:pt x="37027" y="43817"/>
                      <a:pt x="37011" y="43874"/>
                    </a:cubicBezTo>
                    <a:cubicBezTo>
                      <a:pt x="36992" y="43940"/>
                      <a:pt x="36975" y="44007"/>
                      <a:pt x="36956" y="44071"/>
                    </a:cubicBezTo>
                    <a:cubicBezTo>
                      <a:pt x="36940" y="44128"/>
                      <a:pt x="36924" y="44184"/>
                      <a:pt x="36908" y="44241"/>
                    </a:cubicBezTo>
                    <a:cubicBezTo>
                      <a:pt x="36889" y="44307"/>
                      <a:pt x="36871" y="44372"/>
                      <a:pt x="36851" y="44437"/>
                    </a:cubicBezTo>
                    <a:cubicBezTo>
                      <a:pt x="36836" y="44494"/>
                      <a:pt x="36819" y="44549"/>
                      <a:pt x="36801" y="44605"/>
                    </a:cubicBezTo>
                    <a:cubicBezTo>
                      <a:pt x="36783" y="44670"/>
                      <a:pt x="36762" y="44734"/>
                      <a:pt x="36742" y="44800"/>
                    </a:cubicBezTo>
                    <a:cubicBezTo>
                      <a:pt x="36726" y="44855"/>
                      <a:pt x="36708" y="44911"/>
                      <a:pt x="36690" y="44967"/>
                    </a:cubicBezTo>
                    <a:cubicBezTo>
                      <a:pt x="36669" y="45031"/>
                      <a:pt x="36649" y="45096"/>
                      <a:pt x="36628" y="45159"/>
                    </a:cubicBezTo>
                    <a:cubicBezTo>
                      <a:pt x="36609" y="45213"/>
                      <a:pt x="36592" y="45269"/>
                      <a:pt x="36573" y="45324"/>
                    </a:cubicBezTo>
                    <a:lnTo>
                      <a:pt x="36508" y="45514"/>
                    </a:lnTo>
                    <a:cubicBezTo>
                      <a:pt x="36488" y="45569"/>
                      <a:pt x="36469" y="45623"/>
                      <a:pt x="36450" y="45677"/>
                    </a:cubicBezTo>
                    <a:cubicBezTo>
                      <a:pt x="36445" y="45690"/>
                      <a:pt x="36440" y="45704"/>
                      <a:pt x="36435" y="45718"/>
                    </a:cubicBezTo>
                    <a:cubicBezTo>
                      <a:pt x="36005" y="45500"/>
                      <a:pt x="35573" y="45275"/>
                      <a:pt x="35134" y="45049"/>
                    </a:cubicBezTo>
                    <a:cubicBezTo>
                      <a:pt x="34897" y="44925"/>
                      <a:pt x="34658" y="44802"/>
                      <a:pt x="34419" y="44678"/>
                    </a:cubicBezTo>
                    <a:lnTo>
                      <a:pt x="34314" y="44624"/>
                    </a:lnTo>
                    <a:cubicBezTo>
                      <a:pt x="34081" y="44504"/>
                      <a:pt x="33845" y="44382"/>
                      <a:pt x="33607" y="44262"/>
                    </a:cubicBezTo>
                    <a:cubicBezTo>
                      <a:pt x="33566" y="44240"/>
                      <a:pt x="33523" y="44219"/>
                      <a:pt x="33480" y="44198"/>
                    </a:cubicBezTo>
                    <a:cubicBezTo>
                      <a:pt x="33245" y="44078"/>
                      <a:pt x="33007" y="43960"/>
                      <a:pt x="32771" y="43842"/>
                    </a:cubicBezTo>
                    <a:cubicBezTo>
                      <a:pt x="32729" y="43821"/>
                      <a:pt x="32689" y="43801"/>
                      <a:pt x="32647" y="43780"/>
                    </a:cubicBezTo>
                    <a:cubicBezTo>
                      <a:pt x="32405" y="43661"/>
                      <a:pt x="32161" y="43544"/>
                      <a:pt x="31917" y="43426"/>
                    </a:cubicBezTo>
                    <a:cubicBezTo>
                      <a:pt x="31885" y="43412"/>
                      <a:pt x="31853" y="43396"/>
                      <a:pt x="31821" y="43381"/>
                    </a:cubicBezTo>
                    <a:cubicBezTo>
                      <a:pt x="31564" y="43260"/>
                      <a:pt x="31308" y="43141"/>
                      <a:pt x="31050" y="43025"/>
                    </a:cubicBezTo>
                    <a:cubicBezTo>
                      <a:pt x="31042" y="43021"/>
                      <a:pt x="31035" y="43017"/>
                      <a:pt x="31028" y="43014"/>
                    </a:cubicBezTo>
                    <a:cubicBezTo>
                      <a:pt x="30772" y="42898"/>
                      <a:pt x="30515" y="42787"/>
                      <a:pt x="30256" y="42677"/>
                    </a:cubicBezTo>
                    <a:lnTo>
                      <a:pt x="30176" y="42642"/>
                    </a:lnTo>
                    <a:cubicBezTo>
                      <a:pt x="29923" y="42535"/>
                      <a:pt x="29672" y="42434"/>
                      <a:pt x="29419" y="42334"/>
                    </a:cubicBezTo>
                    <a:cubicBezTo>
                      <a:pt x="29377" y="42319"/>
                      <a:pt x="29337" y="42301"/>
                      <a:pt x="29295" y="42286"/>
                    </a:cubicBezTo>
                    <a:cubicBezTo>
                      <a:pt x="29047" y="42190"/>
                      <a:pt x="28798" y="42098"/>
                      <a:pt x="28548" y="42008"/>
                    </a:cubicBezTo>
                    <a:cubicBezTo>
                      <a:pt x="28526" y="42000"/>
                      <a:pt x="28505" y="41992"/>
                      <a:pt x="28484" y="41984"/>
                    </a:cubicBezTo>
                    <a:cubicBezTo>
                      <a:pt x="28447" y="41972"/>
                      <a:pt x="28411" y="41961"/>
                      <a:pt x="28375" y="41947"/>
                    </a:cubicBezTo>
                    <a:cubicBezTo>
                      <a:pt x="28268" y="41911"/>
                      <a:pt x="28160" y="41875"/>
                      <a:pt x="28053" y="41838"/>
                    </a:cubicBezTo>
                    <a:cubicBezTo>
                      <a:pt x="27983" y="41816"/>
                      <a:pt x="27915" y="41793"/>
                      <a:pt x="27846" y="41771"/>
                    </a:cubicBezTo>
                    <a:cubicBezTo>
                      <a:pt x="27734" y="41734"/>
                      <a:pt x="27622" y="41699"/>
                      <a:pt x="27510" y="41666"/>
                    </a:cubicBezTo>
                    <a:cubicBezTo>
                      <a:pt x="27445" y="41646"/>
                      <a:pt x="27381" y="41626"/>
                      <a:pt x="27318" y="41608"/>
                    </a:cubicBezTo>
                    <a:cubicBezTo>
                      <a:pt x="27186" y="41568"/>
                      <a:pt x="27053" y="41531"/>
                      <a:pt x="26921" y="41495"/>
                    </a:cubicBezTo>
                    <a:cubicBezTo>
                      <a:pt x="26877" y="41483"/>
                      <a:pt x="26834" y="41470"/>
                      <a:pt x="26789" y="41458"/>
                    </a:cubicBezTo>
                    <a:cubicBezTo>
                      <a:pt x="26613" y="41412"/>
                      <a:pt x="26436" y="41366"/>
                      <a:pt x="26260" y="41324"/>
                    </a:cubicBezTo>
                    <a:cubicBezTo>
                      <a:pt x="26254" y="41322"/>
                      <a:pt x="26249" y="41320"/>
                      <a:pt x="26242" y="41319"/>
                    </a:cubicBezTo>
                    <a:cubicBezTo>
                      <a:pt x="26222" y="41315"/>
                      <a:pt x="26201" y="41312"/>
                      <a:pt x="26180" y="41307"/>
                    </a:cubicBezTo>
                    <a:cubicBezTo>
                      <a:pt x="25999" y="41265"/>
                      <a:pt x="25818" y="41226"/>
                      <a:pt x="25636" y="41189"/>
                    </a:cubicBezTo>
                    <a:cubicBezTo>
                      <a:pt x="25578" y="41178"/>
                      <a:pt x="25520" y="41168"/>
                      <a:pt x="25461" y="41156"/>
                    </a:cubicBezTo>
                    <a:cubicBezTo>
                      <a:pt x="25283" y="41122"/>
                      <a:pt x="25106" y="41091"/>
                      <a:pt x="24928" y="41064"/>
                    </a:cubicBezTo>
                    <a:cubicBezTo>
                      <a:pt x="24902" y="41060"/>
                      <a:pt x="24877" y="41054"/>
                      <a:pt x="24851" y="41050"/>
                    </a:cubicBezTo>
                    <a:cubicBezTo>
                      <a:pt x="24843" y="41049"/>
                      <a:pt x="24835" y="41048"/>
                      <a:pt x="24826" y="41047"/>
                    </a:cubicBezTo>
                    <a:cubicBezTo>
                      <a:pt x="24721" y="41032"/>
                      <a:pt x="24614" y="41018"/>
                      <a:pt x="24506" y="41004"/>
                    </a:cubicBezTo>
                    <a:cubicBezTo>
                      <a:pt x="24442" y="40996"/>
                      <a:pt x="24380" y="40987"/>
                      <a:pt x="24318" y="40980"/>
                    </a:cubicBezTo>
                    <a:cubicBezTo>
                      <a:pt x="24184" y="40964"/>
                      <a:pt x="24049" y="40951"/>
                      <a:pt x="23914" y="40939"/>
                    </a:cubicBezTo>
                    <a:cubicBezTo>
                      <a:pt x="23880" y="40936"/>
                      <a:pt x="23846" y="40931"/>
                      <a:pt x="23810" y="40929"/>
                    </a:cubicBezTo>
                    <a:lnTo>
                      <a:pt x="23807" y="40929"/>
                    </a:lnTo>
                    <a:lnTo>
                      <a:pt x="23756" y="40925"/>
                    </a:lnTo>
                    <a:cubicBezTo>
                      <a:pt x="23616" y="40913"/>
                      <a:pt x="23476" y="40904"/>
                      <a:pt x="23335" y="40898"/>
                    </a:cubicBezTo>
                    <a:cubicBezTo>
                      <a:pt x="23281" y="40895"/>
                      <a:pt x="23228" y="40895"/>
                      <a:pt x="23175" y="40893"/>
                    </a:cubicBezTo>
                    <a:cubicBezTo>
                      <a:pt x="23096" y="40888"/>
                      <a:pt x="23015" y="40884"/>
                      <a:pt x="22935" y="40883"/>
                    </a:cubicBezTo>
                    <a:cubicBezTo>
                      <a:pt x="22929" y="40883"/>
                      <a:pt x="22924" y="40883"/>
                      <a:pt x="22918" y="40883"/>
                    </a:cubicBezTo>
                    <a:cubicBezTo>
                      <a:pt x="22906" y="40883"/>
                      <a:pt x="22895" y="40883"/>
                      <a:pt x="22884" y="40883"/>
                    </a:cubicBezTo>
                    <a:cubicBezTo>
                      <a:pt x="22809" y="40882"/>
                      <a:pt x="22734" y="40881"/>
                      <a:pt x="22659" y="40881"/>
                    </a:cubicBezTo>
                    <a:cubicBezTo>
                      <a:pt x="22514" y="40881"/>
                      <a:pt x="22370" y="40884"/>
                      <a:pt x="22225" y="40888"/>
                    </a:cubicBezTo>
                    <a:lnTo>
                      <a:pt x="22183" y="40888"/>
                    </a:lnTo>
                    <a:cubicBezTo>
                      <a:pt x="22146" y="40889"/>
                      <a:pt x="22110" y="40894"/>
                      <a:pt x="22074" y="40895"/>
                    </a:cubicBezTo>
                    <a:cubicBezTo>
                      <a:pt x="21916" y="40903"/>
                      <a:pt x="21758" y="40912"/>
                      <a:pt x="21599" y="40925"/>
                    </a:cubicBezTo>
                    <a:cubicBezTo>
                      <a:pt x="21565" y="40928"/>
                      <a:pt x="21531" y="40929"/>
                      <a:pt x="21495" y="40931"/>
                    </a:cubicBezTo>
                    <a:cubicBezTo>
                      <a:pt x="21466" y="40934"/>
                      <a:pt x="21437" y="40939"/>
                      <a:pt x="21407" y="40941"/>
                    </a:cubicBezTo>
                    <a:cubicBezTo>
                      <a:pt x="21260" y="40956"/>
                      <a:pt x="21110" y="40975"/>
                      <a:pt x="20963" y="40993"/>
                    </a:cubicBezTo>
                    <a:cubicBezTo>
                      <a:pt x="20922" y="40998"/>
                      <a:pt x="20883" y="41002"/>
                      <a:pt x="20845" y="41007"/>
                    </a:cubicBezTo>
                    <a:cubicBezTo>
                      <a:pt x="20831" y="41009"/>
                      <a:pt x="20820" y="41012"/>
                      <a:pt x="20807" y="41013"/>
                    </a:cubicBezTo>
                    <a:cubicBezTo>
                      <a:pt x="20618" y="41040"/>
                      <a:pt x="20430" y="41071"/>
                      <a:pt x="20243" y="41107"/>
                    </a:cubicBezTo>
                    <a:cubicBezTo>
                      <a:pt x="20241" y="41109"/>
                      <a:pt x="20239" y="41109"/>
                      <a:pt x="20238" y="41109"/>
                    </a:cubicBezTo>
                    <a:cubicBezTo>
                      <a:pt x="20070" y="41142"/>
                      <a:pt x="19900" y="41177"/>
                      <a:pt x="19731" y="41216"/>
                    </a:cubicBezTo>
                    <a:cubicBezTo>
                      <a:pt x="19250" y="41330"/>
                      <a:pt x="18748" y="41448"/>
                      <a:pt x="18238" y="41567"/>
                    </a:cubicBezTo>
                    <a:lnTo>
                      <a:pt x="17462" y="41750"/>
                    </a:lnTo>
                    <a:cubicBezTo>
                      <a:pt x="16584" y="41955"/>
                      <a:pt x="15679" y="42169"/>
                      <a:pt x="14753" y="42386"/>
                    </a:cubicBezTo>
                    <a:lnTo>
                      <a:pt x="14462" y="42455"/>
                    </a:lnTo>
                    <a:lnTo>
                      <a:pt x="12278" y="42968"/>
                    </a:lnTo>
                    <a:lnTo>
                      <a:pt x="10923" y="43285"/>
                    </a:lnTo>
                    <a:cubicBezTo>
                      <a:pt x="10315" y="43427"/>
                      <a:pt x="9708" y="43571"/>
                      <a:pt x="9109" y="43712"/>
                    </a:cubicBezTo>
                    <a:lnTo>
                      <a:pt x="6049" y="44431"/>
                    </a:lnTo>
                    <a:cubicBezTo>
                      <a:pt x="5845" y="44479"/>
                      <a:pt x="5641" y="44526"/>
                      <a:pt x="5440" y="44573"/>
                    </a:cubicBezTo>
                    <a:lnTo>
                      <a:pt x="3884" y="44940"/>
                    </a:lnTo>
                    <a:cubicBezTo>
                      <a:pt x="3776" y="44964"/>
                      <a:pt x="3667" y="44992"/>
                      <a:pt x="3560" y="45020"/>
                    </a:cubicBezTo>
                    <a:cubicBezTo>
                      <a:pt x="3535" y="45026"/>
                      <a:pt x="3509" y="45035"/>
                      <a:pt x="3483" y="45042"/>
                    </a:cubicBezTo>
                    <a:cubicBezTo>
                      <a:pt x="3401" y="45064"/>
                      <a:pt x="3319" y="45088"/>
                      <a:pt x="3238" y="45112"/>
                    </a:cubicBezTo>
                    <a:cubicBezTo>
                      <a:pt x="3158" y="45135"/>
                      <a:pt x="3079" y="45159"/>
                      <a:pt x="3000" y="45184"/>
                    </a:cubicBezTo>
                    <a:cubicBezTo>
                      <a:pt x="2918" y="45210"/>
                      <a:pt x="2836" y="45237"/>
                      <a:pt x="2754" y="45264"/>
                    </a:cubicBezTo>
                    <a:cubicBezTo>
                      <a:pt x="2700" y="45282"/>
                      <a:pt x="2645" y="45299"/>
                      <a:pt x="2590" y="45319"/>
                    </a:cubicBezTo>
                    <a:cubicBezTo>
                      <a:pt x="2561" y="45329"/>
                      <a:pt x="2534" y="45340"/>
                      <a:pt x="2505" y="45350"/>
                    </a:cubicBezTo>
                    <a:cubicBezTo>
                      <a:pt x="2449" y="45369"/>
                      <a:pt x="2392" y="45391"/>
                      <a:pt x="2336" y="45412"/>
                    </a:cubicBezTo>
                    <a:cubicBezTo>
                      <a:pt x="2240" y="45448"/>
                      <a:pt x="2144" y="45485"/>
                      <a:pt x="2048" y="45523"/>
                    </a:cubicBezTo>
                    <a:cubicBezTo>
                      <a:pt x="1991" y="45547"/>
                      <a:pt x="1933" y="45570"/>
                      <a:pt x="1875" y="45594"/>
                    </a:cubicBezTo>
                    <a:cubicBezTo>
                      <a:pt x="1840" y="45607"/>
                      <a:pt x="1806" y="45621"/>
                      <a:pt x="1771" y="45636"/>
                    </a:cubicBezTo>
                    <a:cubicBezTo>
                      <a:pt x="1697" y="45668"/>
                      <a:pt x="1624" y="45701"/>
                      <a:pt x="1550" y="45734"/>
                    </a:cubicBezTo>
                    <a:cubicBezTo>
                      <a:pt x="1513" y="45751"/>
                      <a:pt x="1477" y="45766"/>
                      <a:pt x="1439" y="45783"/>
                    </a:cubicBezTo>
                    <a:cubicBezTo>
                      <a:pt x="1303" y="45845"/>
                      <a:pt x="1165" y="45910"/>
                      <a:pt x="1028" y="45979"/>
                    </a:cubicBezTo>
                    <a:cubicBezTo>
                      <a:pt x="1019" y="45983"/>
                      <a:pt x="1009" y="45988"/>
                      <a:pt x="999" y="45993"/>
                    </a:cubicBezTo>
                    <a:cubicBezTo>
                      <a:pt x="973" y="46006"/>
                      <a:pt x="950" y="46019"/>
                      <a:pt x="925" y="46032"/>
                    </a:cubicBezTo>
                    <a:cubicBezTo>
                      <a:pt x="802" y="46094"/>
                      <a:pt x="680" y="46157"/>
                      <a:pt x="556" y="46225"/>
                    </a:cubicBezTo>
                    <a:cubicBezTo>
                      <a:pt x="517" y="46246"/>
                      <a:pt x="479" y="46266"/>
                      <a:pt x="441" y="46287"/>
                    </a:cubicBezTo>
                    <a:cubicBezTo>
                      <a:pt x="412" y="46303"/>
                      <a:pt x="382" y="46318"/>
                      <a:pt x="353" y="46336"/>
                    </a:cubicBezTo>
                    <a:cubicBezTo>
                      <a:pt x="235" y="46401"/>
                      <a:pt x="117" y="46471"/>
                      <a:pt x="1" y="46541"/>
                    </a:cubicBezTo>
                    <a:lnTo>
                      <a:pt x="5269" y="45303"/>
                    </a:lnTo>
                    <a:lnTo>
                      <a:pt x="7603" y="44751"/>
                    </a:lnTo>
                    <a:lnTo>
                      <a:pt x="7720" y="44759"/>
                    </a:lnTo>
                    <a:cubicBezTo>
                      <a:pt x="7754" y="44761"/>
                      <a:pt x="7787" y="44762"/>
                      <a:pt x="7821" y="44765"/>
                    </a:cubicBezTo>
                    <a:cubicBezTo>
                      <a:pt x="7881" y="44771"/>
                      <a:pt x="7942" y="44778"/>
                      <a:pt x="8001" y="44783"/>
                    </a:cubicBezTo>
                    <a:cubicBezTo>
                      <a:pt x="8114" y="44793"/>
                      <a:pt x="8227" y="44804"/>
                      <a:pt x="8338" y="44817"/>
                    </a:cubicBezTo>
                    <a:cubicBezTo>
                      <a:pt x="8409" y="44825"/>
                      <a:pt x="8478" y="44835"/>
                      <a:pt x="8549" y="44844"/>
                    </a:cubicBezTo>
                    <a:cubicBezTo>
                      <a:pt x="8652" y="44859"/>
                      <a:pt x="8752" y="44870"/>
                      <a:pt x="8854" y="44886"/>
                    </a:cubicBezTo>
                    <a:cubicBezTo>
                      <a:pt x="8896" y="44892"/>
                      <a:pt x="8938" y="44900"/>
                      <a:pt x="8980" y="44907"/>
                    </a:cubicBezTo>
                    <a:cubicBezTo>
                      <a:pt x="9150" y="44933"/>
                      <a:pt x="9321" y="44963"/>
                      <a:pt x="9491" y="44995"/>
                    </a:cubicBezTo>
                    <a:cubicBezTo>
                      <a:pt x="9551" y="45006"/>
                      <a:pt x="9609" y="45019"/>
                      <a:pt x="9669" y="45030"/>
                    </a:cubicBezTo>
                    <a:cubicBezTo>
                      <a:pt x="9852" y="45066"/>
                      <a:pt x="10033" y="45105"/>
                      <a:pt x="10215" y="45149"/>
                    </a:cubicBezTo>
                    <a:cubicBezTo>
                      <a:pt x="10241" y="45155"/>
                      <a:pt x="10266" y="45159"/>
                      <a:pt x="10290" y="45165"/>
                    </a:cubicBezTo>
                    <a:cubicBezTo>
                      <a:pt x="10468" y="45208"/>
                      <a:pt x="10647" y="45252"/>
                      <a:pt x="10824" y="45300"/>
                    </a:cubicBezTo>
                    <a:cubicBezTo>
                      <a:pt x="10871" y="45313"/>
                      <a:pt x="10917" y="45326"/>
                      <a:pt x="10963" y="45338"/>
                    </a:cubicBezTo>
                    <a:cubicBezTo>
                      <a:pt x="11096" y="45375"/>
                      <a:pt x="11227" y="45411"/>
                      <a:pt x="11358" y="45451"/>
                    </a:cubicBezTo>
                    <a:cubicBezTo>
                      <a:pt x="11423" y="45470"/>
                      <a:pt x="11488" y="45491"/>
                      <a:pt x="11553" y="45510"/>
                    </a:cubicBezTo>
                    <a:cubicBezTo>
                      <a:pt x="11665" y="45544"/>
                      <a:pt x="11777" y="45579"/>
                      <a:pt x="11890" y="45616"/>
                    </a:cubicBezTo>
                    <a:cubicBezTo>
                      <a:pt x="11959" y="45638"/>
                      <a:pt x="12029" y="45660"/>
                      <a:pt x="12098" y="45684"/>
                    </a:cubicBezTo>
                    <a:cubicBezTo>
                      <a:pt x="12207" y="45720"/>
                      <a:pt x="12316" y="45757"/>
                      <a:pt x="12423" y="45794"/>
                    </a:cubicBezTo>
                    <a:cubicBezTo>
                      <a:pt x="12482" y="45815"/>
                      <a:pt x="12541" y="45836"/>
                      <a:pt x="12599" y="45856"/>
                    </a:cubicBezTo>
                    <a:cubicBezTo>
                      <a:pt x="12851" y="45946"/>
                      <a:pt x="13101" y="46038"/>
                      <a:pt x="13350" y="46136"/>
                    </a:cubicBezTo>
                    <a:lnTo>
                      <a:pt x="13479" y="46187"/>
                    </a:lnTo>
                    <a:cubicBezTo>
                      <a:pt x="13731" y="46286"/>
                      <a:pt x="13983" y="46387"/>
                      <a:pt x="14233" y="46494"/>
                    </a:cubicBezTo>
                    <a:cubicBezTo>
                      <a:pt x="14263" y="46506"/>
                      <a:pt x="14295" y="46520"/>
                      <a:pt x="14325" y="46532"/>
                    </a:cubicBezTo>
                    <a:cubicBezTo>
                      <a:pt x="14584" y="46643"/>
                      <a:pt x="14844" y="46757"/>
                      <a:pt x="15100" y="46873"/>
                    </a:cubicBezTo>
                    <a:cubicBezTo>
                      <a:pt x="15104" y="46875"/>
                      <a:pt x="15109" y="46877"/>
                      <a:pt x="15114" y="46879"/>
                    </a:cubicBezTo>
                    <a:cubicBezTo>
                      <a:pt x="15374" y="46997"/>
                      <a:pt x="15633" y="47118"/>
                      <a:pt x="15890" y="47240"/>
                    </a:cubicBezTo>
                    <a:cubicBezTo>
                      <a:pt x="15923" y="47256"/>
                      <a:pt x="15954" y="47269"/>
                      <a:pt x="15987" y="47285"/>
                    </a:cubicBezTo>
                    <a:cubicBezTo>
                      <a:pt x="16232" y="47402"/>
                      <a:pt x="16475" y="47521"/>
                      <a:pt x="16718" y="47641"/>
                    </a:cubicBezTo>
                    <a:cubicBezTo>
                      <a:pt x="16761" y="47662"/>
                      <a:pt x="16802" y="47682"/>
                      <a:pt x="16844" y="47703"/>
                    </a:cubicBezTo>
                    <a:cubicBezTo>
                      <a:pt x="17083" y="47821"/>
                      <a:pt x="17320" y="47941"/>
                      <a:pt x="17556" y="48060"/>
                    </a:cubicBezTo>
                    <a:cubicBezTo>
                      <a:pt x="17600" y="48082"/>
                      <a:pt x="17642" y="48103"/>
                      <a:pt x="17685" y="48125"/>
                    </a:cubicBezTo>
                    <a:cubicBezTo>
                      <a:pt x="17923" y="48245"/>
                      <a:pt x="18160" y="48366"/>
                      <a:pt x="18395" y="48488"/>
                    </a:cubicBezTo>
                    <a:cubicBezTo>
                      <a:pt x="18431" y="48507"/>
                      <a:pt x="18467" y="48524"/>
                      <a:pt x="18504" y="48544"/>
                    </a:cubicBezTo>
                    <a:cubicBezTo>
                      <a:pt x="18744" y="48667"/>
                      <a:pt x="18982" y="48790"/>
                      <a:pt x="19219" y="48913"/>
                    </a:cubicBezTo>
                    <a:cubicBezTo>
                      <a:pt x="19461" y="49039"/>
                      <a:pt x="19703" y="49164"/>
                      <a:pt x="19943" y="49288"/>
                    </a:cubicBezTo>
                    <a:lnTo>
                      <a:pt x="19951" y="49292"/>
                    </a:lnTo>
                    <a:cubicBezTo>
                      <a:pt x="20182" y="49412"/>
                      <a:pt x="20415" y="49531"/>
                      <a:pt x="20647" y="49649"/>
                    </a:cubicBezTo>
                    <a:cubicBezTo>
                      <a:pt x="20659" y="49656"/>
                      <a:pt x="20672" y="49662"/>
                      <a:pt x="20684" y="49669"/>
                    </a:cubicBezTo>
                    <a:cubicBezTo>
                      <a:pt x="20911" y="49784"/>
                      <a:pt x="21136" y="49899"/>
                      <a:pt x="21363" y="50010"/>
                    </a:cubicBezTo>
                    <a:cubicBezTo>
                      <a:pt x="21378" y="50019"/>
                      <a:pt x="21395" y="50027"/>
                      <a:pt x="21410" y="50035"/>
                    </a:cubicBezTo>
                    <a:cubicBezTo>
                      <a:pt x="21632" y="50144"/>
                      <a:pt x="21854" y="50253"/>
                      <a:pt x="22075" y="50357"/>
                    </a:cubicBezTo>
                    <a:cubicBezTo>
                      <a:pt x="22094" y="50368"/>
                      <a:pt x="22113" y="50377"/>
                      <a:pt x="22133" y="50386"/>
                    </a:cubicBezTo>
                    <a:cubicBezTo>
                      <a:pt x="22350" y="50490"/>
                      <a:pt x="22567" y="50591"/>
                      <a:pt x="22783" y="50690"/>
                    </a:cubicBezTo>
                    <a:lnTo>
                      <a:pt x="22849" y="50721"/>
                    </a:lnTo>
                    <a:cubicBezTo>
                      <a:pt x="23062" y="50818"/>
                      <a:pt x="23275" y="50912"/>
                      <a:pt x="23487" y="51003"/>
                    </a:cubicBezTo>
                    <a:cubicBezTo>
                      <a:pt x="23512" y="51013"/>
                      <a:pt x="23535" y="51024"/>
                      <a:pt x="23560" y="51034"/>
                    </a:cubicBezTo>
                    <a:cubicBezTo>
                      <a:pt x="23771" y="51122"/>
                      <a:pt x="23979" y="51209"/>
                      <a:pt x="24188" y="51291"/>
                    </a:cubicBezTo>
                    <a:lnTo>
                      <a:pt x="24266" y="51322"/>
                    </a:lnTo>
                    <a:cubicBezTo>
                      <a:pt x="24473" y="51404"/>
                      <a:pt x="24679" y="51481"/>
                      <a:pt x="24884" y="51553"/>
                    </a:cubicBezTo>
                    <a:cubicBezTo>
                      <a:pt x="24900" y="51558"/>
                      <a:pt x="24918" y="51565"/>
                      <a:pt x="24934" y="51571"/>
                    </a:cubicBezTo>
                    <a:cubicBezTo>
                      <a:pt x="24951" y="51577"/>
                      <a:pt x="24967" y="51582"/>
                      <a:pt x="24983" y="51587"/>
                    </a:cubicBezTo>
                    <a:cubicBezTo>
                      <a:pt x="25068" y="51618"/>
                      <a:pt x="25152" y="51645"/>
                      <a:pt x="25237" y="51674"/>
                    </a:cubicBezTo>
                    <a:cubicBezTo>
                      <a:pt x="25279" y="51688"/>
                      <a:pt x="25324" y="51702"/>
                      <a:pt x="25366" y="51716"/>
                    </a:cubicBezTo>
                    <a:cubicBezTo>
                      <a:pt x="25481" y="51754"/>
                      <a:pt x="25598" y="51789"/>
                      <a:pt x="25713" y="51824"/>
                    </a:cubicBezTo>
                    <a:cubicBezTo>
                      <a:pt x="25724" y="51828"/>
                      <a:pt x="25735" y="51830"/>
                      <a:pt x="25746" y="51835"/>
                    </a:cubicBezTo>
                    <a:cubicBezTo>
                      <a:pt x="25873" y="51872"/>
                      <a:pt x="25998" y="51907"/>
                      <a:pt x="26124" y="51940"/>
                    </a:cubicBezTo>
                    <a:cubicBezTo>
                      <a:pt x="26163" y="51951"/>
                      <a:pt x="26202" y="51960"/>
                      <a:pt x="26241" y="51970"/>
                    </a:cubicBezTo>
                    <a:cubicBezTo>
                      <a:pt x="26328" y="51992"/>
                      <a:pt x="26415" y="52015"/>
                      <a:pt x="26501" y="52036"/>
                    </a:cubicBezTo>
                    <a:cubicBezTo>
                      <a:pt x="26516" y="52039"/>
                      <a:pt x="26530" y="52043"/>
                      <a:pt x="26545" y="52047"/>
                    </a:cubicBezTo>
                    <a:cubicBezTo>
                      <a:pt x="26571" y="52054"/>
                      <a:pt x="26597" y="52058"/>
                      <a:pt x="26623" y="52064"/>
                    </a:cubicBezTo>
                    <a:cubicBezTo>
                      <a:pt x="26724" y="52088"/>
                      <a:pt x="26824" y="52109"/>
                      <a:pt x="26923" y="52129"/>
                    </a:cubicBezTo>
                    <a:cubicBezTo>
                      <a:pt x="26968" y="52138"/>
                      <a:pt x="27011" y="52147"/>
                      <a:pt x="27053" y="52155"/>
                    </a:cubicBezTo>
                    <a:cubicBezTo>
                      <a:pt x="27168" y="52177"/>
                      <a:pt x="27281" y="52197"/>
                      <a:pt x="27396" y="52214"/>
                    </a:cubicBezTo>
                    <a:cubicBezTo>
                      <a:pt x="27414" y="52218"/>
                      <a:pt x="27433" y="52221"/>
                      <a:pt x="27452" y="52224"/>
                    </a:cubicBezTo>
                    <a:cubicBezTo>
                      <a:pt x="27457" y="52224"/>
                      <a:pt x="27461" y="52224"/>
                      <a:pt x="27466" y="52225"/>
                    </a:cubicBezTo>
                    <a:cubicBezTo>
                      <a:pt x="27515" y="52233"/>
                      <a:pt x="27566" y="52239"/>
                      <a:pt x="27615" y="52246"/>
                    </a:cubicBezTo>
                    <a:cubicBezTo>
                      <a:pt x="27677" y="52254"/>
                      <a:pt x="27741" y="52262"/>
                      <a:pt x="27804" y="52270"/>
                    </a:cubicBezTo>
                    <a:cubicBezTo>
                      <a:pt x="27853" y="52277"/>
                      <a:pt x="27903" y="52281"/>
                      <a:pt x="27954" y="52286"/>
                    </a:cubicBezTo>
                    <a:cubicBezTo>
                      <a:pt x="28008" y="52292"/>
                      <a:pt x="28063" y="52299"/>
                      <a:pt x="28117" y="52303"/>
                    </a:cubicBezTo>
                    <a:cubicBezTo>
                      <a:pt x="28122" y="52304"/>
                      <a:pt x="28127" y="52304"/>
                      <a:pt x="28133" y="52304"/>
                    </a:cubicBezTo>
                    <a:cubicBezTo>
                      <a:pt x="28289" y="52317"/>
                      <a:pt x="28447" y="52324"/>
                      <a:pt x="28603" y="52329"/>
                    </a:cubicBezTo>
                    <a:cubicBezTo>
                      <a:pt x="28619" y="52329"/>
                      <a:pt x="28637" y="52332"/>
                      <a:pt x="28655" y="52332"/>
                    </a:cubicBezTo>
                    <a:cubicBezTo>
                      <a:pt x="28662" y="52332"/>
                      <a:pt x="28669" y="52332"/>
                      <a:pt x="28676" y="52332"/>
                    </a:cubicBezTo>
                    <a:cubicBezTo>
                      <a:pt x="28691" y="52332"/>
                      <a:pt x="28705" y="52332"/>
                      <a:pt x="28719" y="52332"/>
                    </a:cubicBezTo>
                    <a:cubicBezTo>
                      <a:pt x="28745" y="52332"/>
                      <a:pt x="28770" y="52332"/>
                      <a:pt x="28795" y="52332"/>
                    </a:cubicBezTo>
                    <a:cubicBezTo>
                      <a:pt x="28870" y="52332"/>
                      <a:pt x="28944" y="52331"/>
                      <a:pt x="29019" y="52329"/>
                    </a:cubicBezTo>
                    <a:cubicBezTo>
                      <a:pt x="29036" y="52329"/>
                      <a:pt x="29054" y="52329"/>
                      <a:pt x="29071" y="52329"/>
                    </a:cubicBezTo>
                    <a:cubicBezTo>
                      <a:pt x="29079" y="52329"/>
                      <a:pt x="29088" y="52329"/>
                      <a:pt x="29096" y="52329"/>
                    </a:cubicBezTo>
                    <a:cubicBezTo>
                      <a:pt x="29106" y="52329"/>
                      <a:pt x="29115" y="52328"/>
                      <a:pt x="29125" y="52328"/>
                    </a:cubicBezTo>
                    <a:cubicBezTo>
                      <a:pt x="29250" y="52322"/>
                      <a:pt x="29374" y="52316"/>
                      <a:pt x="29499" y="52304"/>
                    </a:cubicBezTo>
                    <a:lnTo>
                      <a:pt x="29502" y="52304"/>
                    </a:lnTo>
                    <a:cubicBezTo>
                      <a:pt x="29517" y="52303"/>
                      <a:pt x="29532" y="52301"/>
                      <a:pt x="29547" y="52299"/>
                    </a:cubicBezTo>
                    <a:cubicBezTo>
                      <a:pt x="29647" y="52290"/>
                      <a:pt x="29746" y="52278"/>
                      <a:pt x="29844" y="52265"/>
                    </a:cubicBezTo>
                    <a:cubicBezTo>
                      <a:pt x="29851" y="52264"/>
                      <a:pt x="29856" y="52264"/>
                      <a:pt x="29862" y="52262"/>
                    </a:cubicBezTo>
                    <a:cubicBezTo>
                      <a:pt x="29904" y="52256"/>
                      <a:pt x="29944" y="52249"/>
                      <a:pt x="29986" y="52241"/>
                    </a:cubicBezTo>
                    <a:cubicBezTo>
                      <a:pt x="30049" y="52231"/>
                      <a:pt x="30114" y="52221"/>
                      <a:pt x="30178" y="52209"/>
                    </a:cubicBezTo>
                    <a:cubicBezTo>
                      <a:pt x="30186" y="52208"/>
                      <a:pt x="30194" y="52207"/>
                      <a:pt x="30203" y="52205"/>
                    </a:cubicBezTo>
                    <a:cubicBezTo>
                      <a:pt x="30295" y="52188"/>
                      <a:pt x="30385" y="52169"/>
                      <a:pt x="30478" y="52147"/>
                    </a:cubicBezTo>
                    <a:lnTo>
                      <a:pt x="35746" y="50910"/>
                    </a:lnTo>
                    <a:lnTo>
                      <a:pt x="39924" y="49927"/>
                    </a:lnTo>
                    <a:lnTo>
                      <a:pt x="46325" y="48424"/>
                    </a:lnTo>
                    <a:cubicBezTo>
                      <a:pt x="46387" y="48409"/>
                      <a:pt x="46447" y="48393"/>
                      <a:pt x="46507" y="48378"/>
                    </a:cubicBezTo>
                    <a:cubicBezTo>
                      <a:pt x="46552" y="48366"/>
                      <a:pt x="46594" y="48353"/>
                      <a:pt x="46639" y="48340"/>
                    </a:cubicBezTo>
                    <a:cubicBezTo>
                      <a:pt x="46663" y="48333"/>
                      <a:pt x="46688" y="48327"/>
                      <a:pt x="46713" y="48320"/>
                    </a:cubicBezTo>
                    <a:cubicBezTo>
                      <a:pt x="46808" y="48291"/>
                      <a:pt x="46904" y="48260"/>
                      <a:pt x="46998" y="48227"/>
                    </a:cubicBezTo>
                    <a:cubicBezTo>
                      <a:pt x="47005" y="48224"/>
                      <a:pt x="47013" y="48222"/>
                      <a:pt x="47020" y="48219"/>
                    </a:cubicBezTo>
                    <a:cubicBezTo>
                      <a:pt x="47150" y="48172"/>
                      <a:pt x="47279" y="48124"/>
                      <a:pt x="47408" y="48069"/>
                    </a:cubicBezTo>
                    <a:cubicBezTo>
                      <a:pt x="47409" y="48067"/>
                      <a:pt x="47412" y="48067"/>
                      <a:pt x="47413" y="48066"/>
                    </a:cubicBezTo>
                    <a:cubicBezTo>
                      <a:pt x="47451" y="48050"/>
                      <a:pt x="47488" y="48030"/>
                      <a:pt x="47527" y="48013"/>
                    </a:cubicBezTo>
                    <a:cubicBezTo>
                      <a:pt x="47606" y="47978"/>
                      <a:pt x="47685" y="47943"/>
                      <a:pt x="47765" y="47904"/>
                    </a:cubicBezTo>
                    <a:cubicBezTo>
                      <a:pt x="47768" y="47902"/>
                      <a:pt x="47772" y="47900"/>
                      <a:pt x="47777" y="47899"/>
                    </a:cubicBezTo>
                    <a:cubicBezTo>
                      <a:pt x="47885" y="47845"/>
                      <a:pt x="47994" y="47787"/>
                      <a:pt x="48103" y="47726"/>
                    </a:cubicBezTo>
                    <a:cubicBezTo>
                      <a:pt x="48207" y="47668"/>
                      <a:pt x="48311" y="47606"/>
                      <a:pt x="48415" y="47541"/>
                    </a:cubicBezTo>
                    <a:cubicBezTo>
                      <a:pt x="48420" y="47537"/>
                      <a:pt x="48426" y="47533"/>
                      <a:pt x="48433" y="47529"/>
                    </a:cubicBezTo>
                    <a:cubicBezTo>
                      <a:pt x="48464" y="47508"/>
                      <a:pt x="48497" y="47486"/>
                      <a:pt x="48528" y="47465"/>
                    </a:cubicBezTo>
                    <a:cubicBezTo>
                      <a:pt x="48590" y="47424"/>
                      <a:pt x="48653" y="47385"/>
                      <a:pt x="48713" y="47342"/>
                    </a:cubicBezTo>
                    <a:cubicBezTo>
                      <a:pt x="48728" y="47332"/>
                      <a:pt x="48743" y="47320"/>
                      <a:pt x="48757" y="47310"/>
                    </a:cubicBezTo>
                    <a:lnTo>
                      <a:pt x="48874" y="47225"/>
                    </a:lnTo>
                    <a:cubicBezTo>
                      <a:pt x="48918" y="47191"/>
                      <a:pt x="48962" y="47162"/>
                      <a:pt x="49007" y="47128"/>
                    </a:cubicBezTo>
                    <a:lnTo>
                      <a:pt x="49135" y="47027"/>
                    </a:lnTo>
                    <a:cubicBezTo>
                      <a:pt x="49187" y="46986"/>
                      <a:pt x="49239" y="46944"/>
                      <a:pt x="49289" y="46901"/>
                    </a:cubicBezTo>
                    <a:cubicBezTo>
                      <a:pt x="49310" y="46884"/>
                      <a:pt x="49329" y="46866"/>
                      <a:pt x="49349" y="46849"/>
                    </a:cubicBezTo>
                    <a:cubicBezTo>
                      <a:pt x="49395" y="46810"/>
                      <a:pt x="49439" y="46771"/>
                      <a:pt x="49484" y="46732"/>
                    </a:cubicBezTo>
                    <a:cubicBezTo>
                      <a:pt x="49509" y="46709"/>
                      <a:pt x="49533" y="46688"/>
                      <a:pt x="49558" y="46666"/>
                    </a:cubicBezTo>
                    <a:cubicBezTo>
                      <a:pt x="49578" y="46648"/>
                      <a:pt x="49595" y="46630"/>
                      <a:pt x="49614" y="46613"/>
                    </a:cubicBezTo>
                    <a:cubicBezTo>
                      <a:pt x="49657" y="46571"/>
                      <a:pt x="49702" y="46529"/>
                      <a:pt x="49746" y="46485"/>
                    </a:cubicBezTo>
                    <a:cubicBezTo>
                      <a:pt x="49770" y="46463"/>
                      <a:pt x="49794" y="46441"/>
                      <a:pt x="49817" y="46417"/>
                    </a:cubicBezTo>
                    <a:cubicBezTo>
                      <a:pt x="49834" y="46400"/>
                      <a:pt x="49849" y="46382"/>
                      <a:pt x="49867" y="46365"/>
                    </a:cubicBezTo>
                    <a:cubicBezTo>
                      <a:pt x="49912" y="46319"/>
                      <a:pt x="49955" y="46275"/>
                      <a:pt x="49999" y="46228"/>
                    </a:cubicBezTo>
                    <a:cubicBezTo>
                      <a:pt x="50023" y="46203"/>
                      <a:pt x="50047" y="46178"/>
                      <a:pt x="50071" y="46153"/>
                    </a:cubicBezTo>
                    <a:cubicBezTo>
                      <a:pt x="50085" y="46140"/>
                      <a:pt x="50098" y="46122"/>
                      <a:pt x="50112" y="46107"/>
                    </a:cubicBezTo>
                    <a:cubicBezTo>
                      <a:pt x="50158" y="46057"/>
                      <a:pt x="50202" y="46006"/>
                      <a:pt x="50247" y="45954"/>
                    </a:cubicBezTo>
                    <a:cubicBezTo>
                      <a:pt x="50270" y="45927"/>
                      <a:pt x="50295" y="45901"/>
                      <a:pt x="50319" y="45873"/>
                    </a:cubicBezTo>
                    <a:cubicBezTo>
                      <a:pt x="50329" y="45862"/>
                      <a:pt x="50339" y="45849"/>
                      <a:pt x="50350" y="45836"/>
                    </a:cubicBezTo>
                    <a:cubicBezTo>
                      <a:pt x="50404" y="45771"/>
                      <a:pt x="50456" y="45705"/>
                      <a:pt x="50509" y="45638"/>
                    </a:cubicBezTo>
                    <a:cubicBezTo>
                      <a:pt x="50529" y="45613"/>
                      <a:pt x="50552" y="45588"/>
                      <a:pt x="50571" y="45562"/>
                    </a:cubicBezTo>
                    <a:cubicBezTo>
                      <a:pt x="50576" y="45555"/>
                      <a:pt x="50580" y="45549"/>
                      <a:pt x="50585" y="45543"/>
                    </a:cubicBezTo>
                    <a:cubicBezTo>
                      <a:pt x="50664" y="45439"/>
                      <a:pt x="50744" y="45333"/>
                      <a:pt x="50819" y="45227"/>
                    </a:cubicBezTo>
                    <a:cubicBezTo>
                      <a:pt x="50822" y="45224"/>
                      <a:pt x="50823" y="45222"/>
                      <a:pt x="50825" y="45219"/>
                    </a:cubicBezTo>
                    <a:cubicBezTo>
                      <a:pt x="50835" y="45207"/>
                      <a:pt x="50843" y="45193"/>
                      <a:pt x="50851" y="45181"/>
                    </a:cubicBezTo>
                    <a:cubicBezTo>
                      <a:pt x="50922" y="45081"/>
                      <a:pt x="50990" y="44979"/>
                      <a:pt x="51057" y="44877"/>
                    </a:cubicBezTo>
                    <a:cubicBezTo>
                      <a:pt x="51066" y="44861"/>
                      <a:pt x="51076" y="44847"/>
                      <a:pt x="51087" y="44832"/>
                    </a:cubicBezTo>
                    <a:cubicBezTo>
                      <a:pt x="51098" y="44814"/>
                      <a:pt x="51109" y="44796"/>
                      <a:pt x="51120" y="44777"/>
                    </a:cubicBezTo>
                    <a:cubicBezTo>
                      <a:pt x="51197" y="44655"/>
                      <a:pt x="51274" y="44531"/>
                      <a:pt x="51346" y="44404"/>
                    </a:cubicBezTo>
                    <a:cubicBezTo>
                      <a:pt x="51353" y="44396"/>
                      <a:pt x="51359" y="44387"/>
                      <a:pt x="51364" y="44376"/>
                    </a:cubicBezTo>
                    <a:cubicBezTo>
                      <a:pt x="51367" y="44372"/>
                      <a:pt x="51368" y="44368"/>
                      <a:pt x="51370" y="44365"/>
                    </a:cubicBezTo>
                    <a:cubicBezTo>
                      <a:pt x="51395" y="44321"/>
                      <a:pt x="51419" y="44278"/>
                      <a:pt x="51443" y="44233"/>
                    </a:cubicBezTo>
                    <a:cubicBezTo>
                      <a:pt x="51476" y="44176"/>
                      <a:pt x="51508" y="44119"/>
                      <a:pt x="51539" y="44061"/>
                    </a:cubicBezTo>
                    <a:cubicBezTo>
                      <a:pt x="51564" y="44014"/>
                      <a:pt x="51587" y="43967"/>
                      <a:pt x="51612" y="43921"/>
                    </a:cubicBezTo>
                    <a:cubicBezTo>
                      <a:pt x="51638" y="43872"/>
                      <a:pt x="51664" y="43821"/>
                      <a:pt x="51690" y="43770"/>
                    </a:cubicBezTo>
                    <a:cubicBezTo>
                      <a:pt x="51692" y="43765"/>
                      <a:pt x="51694" y="43761"/>
                      <a:pt x="51696" y="43755"/>
                    </a:cubicBezTo>
                    <a:cubicBezTo>
                      <a:pt x="51775" y="43599"/>
                      <a:pt x="51851" y="43439"/>
                      <a:pt x="51923" y="43278"/>
                    </a:cubicBezTo>
                    <a:cubicBezTo>
                      <a:pt x="51938" y="43246"/>
                      <a:pt x="51951" y="43215"/>
                      <a:pt x="51966" y="43182"/>
                    </a:cubicBezTo>
                    <a:cubicBezTo>
                      <a:pt x="52037" y="43024"/>
                      <a:pt x="52105" y="42863"/>
                      <a:pt x="52172" y="42700"/>
                    </a:cubicBezTo>
                    <a:cubicBezTo>
                      <a:pt x="52175" y="42690"/>
                      <a:pt x="52179" y="42683"/>
                      <a:pt x="52183" y="42674"/>
                    </a:cubicBezTo>
                    <a:cubicBezTo>
                      <a:pt x="52199" y="42633"/>
                      <a:pt x="52214" y="42595"/>
                      <a:pt x="52230" y="42554"/>
                    </a:cubicBezTo>
                    <a:cubicBezTo>
                      <a:pt x="52255" y="42492"/>
                      <a:pt x="52278" y="42429"/>
                      <a:pt x="52303" y="42364"/>
                    </a:cubicBezTo>
                    <a:cubicBezTo>
                      <a:pt x="52323" y="42312"/>
                      <a:pt x="52344" y="42258"/>
                      <a:pt x="52364" y="42204"/>
                    </a:cubicBezTo>
                    <a:cubicBezTo>
                      <a:pt x="52386" y="42141"/>
                      <a:pt x="52410" y="42078"/>
                      <a:pt x="52433" y="42015"/>
                    </a:cubicBezTo>
                    <a:cubicBezTo>
                      <a:pt x="52453" y="41960"/>
                      <a:pt x="52471" y="41906"/>
                      <a:pt x="52490" y="41851"/>
                    </a:cubicBezTo>
                    <a:cubicBezTo>
                      <a:pt x="52512" y="41787"/>
                      <a:pt x="52535" y="41723"/>
                      <a:pt x="52557" y="41659"/>
                    </a:cubicBezTo>
                    <a:cubicBezTo>
                      <a:pt x="52574" y="41604"/>
                      <a:pt x="52593" y="41549"/>
                      <a:pt x="52611" y="41493"/>
                    </a:cubicBezTo>
                    <a:cubicBezTo>
                      <a:pt x="52631" y="41429"/>
                      <a:pt x="52652" y="41365"/>
                      <a:pt x="52673" y="41299"/>
                    </a:cubicBezTo>
                    <a:cubicBezTo>
                      <a:pt x="52692" y="41243"/>
                      <a:pt x="52709" y="41188"/>
                      <a:pt x="52727" y="41132"/>
                    </a:cubicBezTo>
                    <a:cubicBezTo>
                      <a:pt x="52746" y="41067"/>
                      <a:pt x="52766" y="41002"/>
                      <a:pt x="52786" y="40936"/>
                    </a:cubicBezTo>
                    <a:cubicBezTo>
                      <a:pt x="52803" y="40879"/>
                      <a:pt x="52820" y="40823"/>
                      <a:pt x="52837" y="40766"/>
                    </a:cubicBezTo>
                    <a:cubicBezTo>
                      <a:pt x="52857" y="40701"/>
                      <a:pt x="52874" y="40635"/>
                      <a:pt x="52894" y="40569"/>
                    </a:cubicBezTo>
                    <a:cubicBezTo>
                      <a:pt x="52910" y="40512"/>
                      <a:pt x="52926" y="40454"/>
                      <a:pt x="52942" y="40397"/>
                    </a:cubicBezTo>
                    <a:lnTo>
                      <a:pt x="52997" y="40199"/>
                    </a:lnTo>
                    <a:cubicBezTo>
                      <a:pt x="53012" y="40142"/>
                      <a:pt x="53028" y="40084"/>
                      <a:pt x="53044" y="40027"/>
                    </a:cubicBezTo>
                    <a:cubicBezTo>
                      <a:pt x="53061" y="39960"/>
                      <a:pt x="53080" y="39893"/>
                      <a:pt x="53096" y="39826"/>
                    </a:cubicBezTo>
                    <a:cubicBezTo>
                      <a:pt x="53111" y="39769"/>
                      <a:pt x="53127" y="39712"/>
                      <a:pt x="53140" y="39655"/>
                    </a:cubicBezTo>
                    <a:cubicBezTo>
                      <a:pt x="53159" y="39587"/>
                      <a:pt x="53175" y="39519"/>
                      <a:pt x="53192" y="39451"/>
                    </a:cubicBezTo>
                    <a:cubicBezTo>
                      <a:pt x="53206" y="39394"/>
                      <a:pt x="53221" y="39338"/>
                      <a:pt x="53236" y="39280"/>
                    </a:cubicBezTo>
                    <a:lnTo>
                      <a:pt x="53285" y="39074"/>
                    </a:lnTo>
                    <a:cubicBezTo>
                      <a:pt x="53299" y="39017"/>
                      <a:pt x="53313" y="38962"/>
                      <a:pt x="53326" y="38905"/>
                    </a:cubicBezTo>
                    <a:cubicBezTo>
                      <a:pt x="53342" y="38833"/>
                      <a:pt x="53358" y="38762"/>
                      <a:pt x="53376" y="38693"/>
                    </a:cubicBezTo>
                    <a:cubicBezTo>
                      <a:pt x="53388" y="38637"/>
                      <a:pt x="53402" y="38583"/>
                      <a:pt x="53414" y="38527"/>
                    </a:cubicBezTo>
                    <a:cubicBezTo>
                      <a:pt x="53431" y="38453"/>
                      <a:pt x="53448" y="38380"/>
                      <a:pt x="53465" y="38306"/>
                    </a:cubicBezTo>
                    <a:cubicBezTo>
                      <a:pt x="53476" y="38253"/>
                      <a:pt x="53488" y="38201"/>
                      <a:pt x="53500" y="38148"/>
                    </a:cubicBezTo>
                    <a:cubicBezTo>
                      <a:pt x="53517" y="38072"/>
                      <a:pt x="53533" y="37996"/>
                      <a:pt x="53550" y="37921"/>
                    </a:cubicBezTo>
                    <a:cubicBezTo>
                      <a:pt x="53563" y="37870"/>
                      <a:pt x="53573" y="37820"/>
                      <a:pt x="53584" y="37769"/>
                    </a:cubicBezTo>
                    <a:cubicBezTo>
                      <a:pt x="53602" y="37690"/>
                      <a:pt x="53620" y="37610"/>
                      <a:pt x="53636" y="37531"/>
                    </a:cubicBezTo>
                    <a:cubicBezTo>
                      <a:pt x="53647" y="37484"/>
                      <a:pt x="53657" y="37437"/>
                      <a:pt x="53667" y="37389"/>
                    </a:cubicBezTo>
                    <a:cubicBezTo>
                      <a:pt x="53687" y="37298"/>
                      <a:pt x="53706" y="37209"/>
                      <a:pt x="53726" y="37117"/>
                    </a:cubicBezTo>
                    <a:cubicBezTo>
                      <a:pt x="53734" y="37083"/>
                      <a:pt x="53741" y="37047"/>
                      <a:pt x="53749" y="37010"/>
                    </a:cubicBezTo>
                    <a:cubicBezTo>
                      <a:pt x="53776" y="36884"/>
                      <a:pt x="53802" y="36759"/>
                      <a:pt x="53829" y="36633"/>
                    </a:cubicBezTo>
                    <a:cubicBezTo>
                      <a:pt x="53882" y="36385"/>
                      <a:pt x="53934" y="36139"/>
                      <a:pt x="53988" y="35894"/>
                    </a:cubicBezTo>
                    <a:cubicBezTo>
                      <a:pt x="53989" y="35885"/>
                      <a:pt x="53991" y="35877"/>
                      <a:pt x="53993" y="35868"/>
                    </a:cubicBezTo>
                    <a:cubicBezTo>
                      <a:pt x="54033" y="35678"/>
                      <a:pt x="54074" y="35492"/>
                      <a:pt x="54116" y="35305"/>
                    </a:cubicBezTo>
                    <a:lnTo>
                      <a:pt x="54342" y="35484"/>
                    </a:lnTo>
                    <a:cubicBezTo>
                      <a:pt x="54390" y="35522"/>
                      <a:pt x="54440" y="35560"/>
                      <a:pt x="54488" y="35600"/>
                    </a:cubicBezTo>
                    <a:cubicBezTo>
                      <a:pt x="54598" y="35687"/>
                      <a:pt x="54707" y="35772"/>
                      <a:pt x="54819" y="35859"/>
                    </a:cubicBezTo>
                    <a:cubicBezTo>
                      <a:pt x="54876" y="35905"/>
                      <a:pt x="54934" y="35948"/>
                      <a:pt x="54991" y="35994"/>
                    </a:cubicBezTo>
                    <a:cubicBezTo>
                      <a:pt x="55096" y="36076"/>
                      <a:pt x="55201" y="36159"/>
                      <a:pt x="55307" y="36240"/>
                    </a:cubicBezTo>
                    <a:lnTo>
                      <a:pt x="55479" y="36373"/>
                    </a:lnTo>
                    <a:cubicBezTo>
                      <a:pt x="55599" y="36466"/>
                      <a:pt x="55722" y="36560"/>
                      <a:pt x="55843" y="36653"/>
                    </a:cubicBezTo>
                    <a:cubicBezTo>
                      <a:pt x="55884" y="36683"/>
                      <a:pt x="55922" y="36714"/>
                      <a:pt x="55962" y="36744"/>
                    </a:cubicBezTo>
                    <a:cubicBezTo>
                      <a:pt x="56122" y="36865"/>
                      <a:pt x="56283" y="36986"/>
                      <a:pt x="56444" y="37106"/>
                    </a:cubicBezTo>
                    <a:cubicBezTo>
                      <a:pt x="56486" y="37137"/>
                      <a:pt x="56527" y="37167"/>
                      <a:pt x="56568" y="37197"/>
                    </a:cubicBezTo>
                    <a:cubicBezTo>
                      <a:pt x="56689" y="37286"/>
                      <a:pt x="56812" y="37376"/>
                      <a:pt x="56934" y="37465"/>
                    </a:cubicBezTo>
                    <a:cubicBezTo>
                      <a:pt x="56991" y="37506"/>
                      <a:pt x="57048" y="37547"/>
                      <a:pt x="57105" y="37588"/>
                    </a:cubicBezTo>
                    <a:cubicBezTo>
                      <a:pt x="57214" y="37667"/>
                      <a:pt x="57324" y="37745"/>
                      <a:pt x="57435" y="37823"/>
                    </a:cubicBezTo>
                    <a:cubicBezTo>
                      <a:pt x="57495" y="37867"/>
                      <a:pt x="57555" y="37908"/>
                      <a:pt x="57614" y="37950"/>
                    </a:cubicBezTo>
                    <a:cubicBezTo>
                      <a:pt x="57731" y="38030"/>
                      <a:pt x="57848" y="38111"/>
                      <a:pt x="57965" y="38189"/>
                    </a:cubicBezTo>
                    <a:cubicBezTo>
                      <a:pt x="58015" y="38225"/>
                      <a:pt x="58067" y="38259"/>
                      <a:pt x="58118" y="38294"/>
                    </a:cubicBezTo>
                    <a:cubicBezTo>
                      <a:pt x="58288" y="38407"/>
                      <a:pt x="58455" y="38518"/>
                      <a:pt x="58625" y="38627"/>
                    </a:cubicBezTo>
                    <a:cubicBezTo>
                      <a:pt x="58642" y="38637"/>
                      <a:pt x="58659" y="38647"/>
                      <a:pt x="58674" y="38658"/>
                    </a:cubicBezTo>
                    <a:cubicBezTo>
                      <a:pt x="58827" y="38755"/>
                      <a:pt x="58981" y="38851"/>
                      <a:pt x="59135" y="38946"/>
                    </a:cubicBezTo>
                    <a:cubicBezTo>
                      <a:pt x="59191" y="38980"/>
                      <a:pt x="59247" y="39014"/>
                      <a:pt x="59302" y="39047"/>
                    </a:cubicBezTo>
                    <a:cubicBezTo>
                      <a:pt x="59419" y="39119"/>
                      <a:pt x="59537" y="39187"/>
                      <a:pt x="59655" y="39256"/>
                    </a:cubicBezTo>
                    <a:cubicBezTo>
                      <a:pt x="59717" y="39292"/>
                      <a:pt x="59781" y="39328"/>
                      <a:pt x="59844" y="39364"/>
                    </a:cubicBezTo>
                    <a:cubicBezTo>
                      <a:pt x="59960" y="39430"/>
                      <a:pt x="60077" y="39494"/>
                      <a:pt x="60195" y="39559"/>
                    </a:cubicBezTo>
                    <a:cubicBezTo>
                      <a:pt x="60256" y="39591"/>
                      <a:pt x="60316" y="39623"/>
                      <a:pt x="60375" y="39655"/>
                    </a:cubicBezTo>
                    <a:cubicBezTo>
                      <a:pt x="60518" y="39731"/>
                      <a:pt x="60661" y="39804"/>
                      <a:pt x="60804" y="39875"/>
                    </a:cubicBezTo>
                    <a:cubicBezTo>
                      <a:pt x="60837" y="39892"/>
                      <a:pt x="60871" y="39910"/>
                      <a:pt x="60906" y="39927"/>
                    </a:cubicBezTo>
                    <a:cubicBezTo>
                      <a:pt x="61082" y="40013"/>
                      <a:pt x="61261" y="40096"/>
                      <a:pt x="61439" y="40177"/>
                    </a:cubicBezTo>
                    <a:cubicBezTo>
                      <a:pt x="61487" y="40199"/>
                      <a:pt x="61537" y="40219"/>
                      <a:pt x="61586" y="40241"/>
                    </a:cubicBezTo>
                    <a:cubicBezTo>
                      <a:pt x="61717" y="40299"/>
                      <a:pt x="61849" y="40355"/>
                      <a:pt x="61982" y="40410"/>
                    </a:cubicBezTo>
                    <a:cubicBezTo>
                      <a:pt x="62045" y="40436"/>
                      <a:pt x="62109" y="40462"/>
                      <a:pt x="62174" y="40486"/>
                    </a:cubicBezTo>
                    <a:cubicBezTo>
                      <a:pt x="62295" y="40532"/>
                      <a:pt x="62417" y="40579"/>
                      <a:pt x="62538" y="40624"/>
                    </a:cubicBezTo>
                    <a:cubicBezTo>
                      <a:pt x="62578" y="40638"/>
                      <a:pt x="62616" y="40654"/>
                      <a:pt x="62656" y="40667"/>
                    </a:cubicBezTo>
                    <a:cubicBezTo>
                      <a:pt x="62680" y="40676"/>
                      <a:pt x="62705" y="40683"/>
                      <a:pt x="62728" y="40691"/>
                    </a:cubicBezTo>
                    <a:cubicBezTo>
                      <a:pt x="62929" y="40760"/>
                      <a:pt x="63130" y="40827"/>
                      <a:pt x="63333" y="40887"/>
                    </a:cubicBezTo>
                    <a:cubicBezTo>
                      <a:pt x="63337" y="40887"/>
                      <a:pt x="63339" y="40888"/>
                      <a:pt x="63343" y="40889"/>
                    </a:cubicBezTo>
                    <a:cubicBezTo>
                      <a:pt x="63548" y="40951"/>
                      <a:pt x="63754" y="41004"/>
                      <a:pt x="63962" y="41054"/>
                    </a:cubicBezTo>
                    <a:cubicBezTo>
                      <a:pt x="63987" y="41060"/>
                      <a:pt x="64011" y="41067"/>
                      <a:pt x="64036" y="41074"/>
                    </a:cubicBezTo>
                    <a:cubicBezTo>
                      <a:pt x="64091" y="41087"/>
                      <a:pt x="64147" y="41097"/>
                      <a:pt x="64203" y="41111"/>
                    </a:cubicBezTo>
                    <a:cubicBezTo>
                      <a:pt x="64277" y="41127"/>
                      <a:pt x="64350" y="41144"/>
                      <a:pt x="64424" y="41158"/>
                    </a:cubicBezTo>
                    <a:cubicBezTo>
                      <a:pt x="64516" y="41178"/>
                      <a:pt x="64608" y="41194"/>
                      <a:pt x="64701" y="41210"/>
                    </a:cubicBezTo>
                    <a:cubicBezTo>
                      <a:pt x="64773" y="41223"/>
                      <a:pt x="64846" y="41236"/>
                      <a:pt x="64919" y="41248"/>
                    </a:cubicBezTo>
                    <a:cubicBezTo>
                      <a:pt x="64942" y="41251"/>
                      <a:pt x="64965" y="41256"/>
                      <a:pt x="64988" y="41259"/>
                    </a:cubicBezTo>
                    <a:cubicBezTo>
                      <a:pt x="65114" y="41278"/>
                      <a:pt x="65239" y="41295"/>
                      <a:pt x="65367" y="41310"/>
                    </a:cubicBezTo>
                    <a:cubicBezTo>
                      <a:pt x="65370" y="41311"/>
                      <a:pt x="65372" y="41311"/>
                      <a:pt x="65375" y="41311"/>
                    </a:cubicBezTo>
                    <a:cubicBezTo>
                      <a:pt x="65498" y="41325"/>
                      <a:pt x="65621" y="41339"/>
                      <a:pt x="65746" y="41349"/>
                    </a:cubicBezTo>
                    <a:cubicBezTo>
                      <a:pt x="65766" y="41350"/>
                      <a:pt x="65786" y="41350"/>
                      <a:pt x="65806" y="41351"/>
                    </a:cubicBezTo>
                    <a:cubicBezTo>
                      <a:pt x="66004" y="41367"/>
                      <a:pt x="66206" y="41378"/>
                      <a:pt x="66406" y="41382"/>
                    </a:cubicBezTo>
                    <a:lnTo>
                      <a:pt x="66413" y="41382"/>
                    </a:lnTo>
                    <a:cubicBezTo>
                      <a:pt x="66485" y="41384"/>
                      <a:pt x="66557" y="41385"/>
                      <a:pt x="66630" y="41385"/>
                    </a:cubicBezTo>
                    <a:cubicBezTo>
                      <a:pt x="66750" y="41385"/>
                      <a:pt x="66870" y="41383"/>
                      <a:pt x="66991" y="41378"/>
                    </a:cubicBezTo>
                    <a:lnTo>
                      <a:pt x="67029" y="41378"/>
                    </a:lnTo>
                    <a:cubicBezTo>
                      <a:pt x="67093" y="41377"/>
                      <a:pt x="67158" y="41371"/>
                      <a:pt x="67221" y="41367"/>
                    </a:cubicBezTo>
                    <a:cubicBezTo>
                      <a:pt x="67327" y="41362"/>
                      <a:pt x="67432" y="41357"/>
                      <a:pt x="67538" y="41347"/>
                    </a:cubicBezTo>
                    <a:cubicBezTo>
                      <a:pt x="67556" y="41345"/>
                      <a:pt x="67575" y="41345"/>
                      <a:pt x="67594" y="41344"/>
                    </a:cubicBezTo>
                    <a:cubicBezTo>
                      <a:pt x="67663" y="41337"/>
                      <a:pt x="67733" y="41326"/>
                      <a:pt x="67802" y="41319"/>
                    </a:cubicBezTo>
                    <a:cubicBezTo>
                      <a:pt x="67895" y="41309"/>
                      <a:pt x="67987" y="41299"/>
                      <a:pt x="68081" y="41287"/>
                    </a:cubicBezTo>
                    <a:cubicBezTo>
                      <a:pt x="68099" y="41284"/>
                      <a:pt x="68120" y="41283"/>
                      <a:pt x="68140" y="41280"/>
                    </a:cubicBezTo>
                    <a:cubicBezTo>
                      <a:pt x="68215" y="41269"/>
                      <a:pt x="68292" y="41256"/>
                      <a:pt x="68367" y="41242"/>
                    </a:cubicBezTo>
                    <a:cubicBezTo>
                      <a:pt x="68451" y="41230"/>
                      <a:pt x="68534" y="41216"/>
                      <a:pt x="68618" y="41201"/>
                    </a:cubicBezTo>
                    <a:cubicBezTo>
                      <a:pt x="68637" y="41197"/>
                      <a:pt x="68656" y="41196"/>
                      <a:pt x="68673" y="41191"/>
                    </a:cubicBezTo>
                    <a:cubicBezTo>
                      <a:pt x="68821" y="41163"/>
                      <a:pt x="68970" y="41131"/>
                      <a:pt x="69121" y="41096"/>
                    </a:cubicBezTo>
                    <a:cubicBezTo>
                      <a:pt x="70876" y="40683"/>
                      <a:pt x="72633" y="40271"/>
                      <a:pt x="74389" y="39858"/>
                    </a:cubicBezTo>
                    <a:lnTo>
                      <a:pt x="77516" y="39124"/>
                    </a:lnTo>
                    <a:lnTo>
                      <a:pt x="84969" y="37372"/>
                    </a:lnTo>
                    <a:cubicBezTo>
                      <a:pt x="85068" y="37349"/>
                      <a:pt x="85168" y="37324"/>
                      <a:pt x="85266" y="37298"/>
                    </a:cubicBezTo>
                    <a:cubicBezTo>
                      <a:pt x="85283" y="37294"/>
                      <a:pt x="85300" y="37287"/>
                      <a:pt x="85317" y="37283"/>
                    </a:cubicBezTo>
                    <a:cubicBezTo>
                      <a:pt x="85406" y="37259"/>
                      <a:pt x="85497" y="37233"/>
                      <a:pt x="85588" y="37205"/>
                    </a:cubicBezTo>
                    <a:cubicBezTo>
                      <a:pt x="85641" y="37190"/>
                      <a:pt x="85694" y="37176"/>
                      <a:pt x="85748" y="37159"/>
                    </a:cubicBezTo>
                    <a:cubicBezTo>
                      <a:pt x="85855" y="37126"/>
                      <a:pt x="85963" y="37089"/>
                      <a:pt x="86072" y="37053"/>
                    </a:cubicBezTo>
                    <a:cubicBezTo>
                      <a:pt x="86106" y="37042"/>
                      <a:pt x="86138" y="37032"/>
                      <a:pt x="86171" y="37021"/>
                    </a:cubicBezTo>
                    <a:lnTo>
                      <a:pt x="86184" y="37017"/>
                    </a:lnTo>
                    <a:cubicBezTo>
                      <a:pt x="86325" y="36967"/>
                      <a:pt x="86467" y="36914"/>
                      <a:pt x="86611" y="36858"/>
                    </a:cubicBezTo>
                    <a:cubicBezTo>
                      <a:pt x="86684" y="36830"/>
                      <a:pt x="86758" y="36799"/>
                      <a:pt x="86833" y="36767"/>
                    </a:cubicBezTo>
                    <a:cubicBezTo>
                      <a:pt x="86860" y="36756"/>
                      <a:pt x="86887" y="36741"/>
                      <a:pt x="86914" y="36730"/>
                    </a:cubicBezTo>
                    <a:cubicBezTo>
                      <a:pt x="87005" y="36690"/>
                      <a:pt x="87097" y="36647"/>
                      <a:pt x="87189" y="36602"/>
                    </a:cubicBezTo>
                    <a:cubicBezTo>
                      <a:pt x="87227" y="36585"/>
                      <a:pt x="87265" y="36570"/>
                      <a:pt x="87302" y="36550"/>
                    </a:cubicBezTo>
                    <a:cubicBezTo>
                      <a:pt x="87321" y="36541"/>
                      <a:pt x="87339" y="36530"/>
                      <a:pt x="87358" y="36520"/>
                    </a:cubicBezTo>
                    <a:cubicBezTo>
                      <a:pt x="87473" y="36462"/>
                      <a:pt x="87588" y="36400"/>
                      <a:pt x="87705" y="36337"/>
                    </a:cubicBezTo>
                    <a:cubicBezTo>
                      <a:pt x="87737" y="36320"/>
                      <a:pt x="87768" y="36304"/>
                      <a:pt x="87800" y="36286"/>
                    </a:cubicBezTo>
                    <a:lnTo>
                      <a:pt x="87820" y="36274"/>
                    </a:lnTo>
                    <a:cubicBezTo>
                      <a:pt x="87982" y="36182"/>
                      <a:pt x="88147" y="36083"/>
                      <a:pt x="88312" y="35980"/>
                    </a:cubicBezTo>
                    <a:cubicBezTo>
                      <a:pt x="88322" y="35973"/>
                      <a:pt x="88333" y="35968"/>
                      <a:pt x="88343" y="35962"/>
                    </a:cubicBezTo>
                    <a:cubicBezTo>
                      <a:pt x="88453" y="35891"/>
                      <a:pt x="88564" y="35819"/>
                      <a:pt x="88676" y="35744"/>
                    </a:cubicBezTo>
                    <a:cubicBezTo>
                      <a:pt x="88701" y="35726"/>
                      <a:pt x="88727" y="35709"/>
                      <a:pt x="88753" y="35692"/>
                    </a:cubicBezTo>
                    <a:cubicBezTo>
                      <a:pt x="88818" y="35647"/>
                      <a:pt x="88885" y="35604"/>
                      <a:pt x="88951" y="35557"/>
                    </a:cubicBezTo>
                    <a:cubicBezTo>
                      <a:pt x="88988" y="35532"/>
                      <a:pt x="89024" y="35505"/>
                      <a:pt x="89060" y="35479"/>
                    </a:cubicBezTo>
                    <a:cubicBezTo>
                      <a:pt x="89107" y="35445"/>
                      <a:pt x="89155" y="35412"/>
                      <a:pt x="89202" y="35377"/>
                    </a:cubicBezTo>
                    <a:cubicBezTo>
                      <a:pt x="89295" y="35310"/>
                      <a:pt x="89388" y="35240"/>
                      <a:pt x="89483" y="35170"/>
                    </a:cubicBezTo>
                    <a:cubicBezTo>
                      <a:pt x="89526" y="35138"/>
                      <a:pt x="89568" y="35107"/>
                      <a:pt x="89611" y="35074"/>
                    </a:cubicBezTo>
                    <a:cubicBezTo>
                      <a:pt x="89627" y="35062"/>
                      <a:pt x="89643" y="35050"/>
                      <a:pt x="89659" y="35038"/>
                    </a:cubicBezTo>
                    <a:cubicBezTo>
                      <a:pt x="89778" y="34947"/>
                      <a:pt x="89898" y="34853"/>
                      <a:pt x="90017" y="34758"/>
                    </a:cubicBezTo>
                    <a:cubicBezTo>
                      <a:pt x="90184" y="34625"/>
                      <a:pt x="90352" y="34488"/>
                      <a:pt x="90520" y="34346"/>
                    </a:cubicBezTo>
                    <a:lnTo>
                      <a:pt x="90525" y="34340"/>
                    </a:lnTo>
                    <a:cubicBezTo>
                      <a:pt x="90701" y="34193"/>
                      <a:pt x="90879" y="34039"/>
                      <a:pt x="91059" y="33883"/>
                    </a:cubicBezTo>
                    <a:cubicBezTo>
                      <a:pt x="91104" y="33842"/>
                      <a:pt x="91151" y="33800"/>
                      <a:pt x="91196" y="33759"/>
                    </a:cubicBezTo>
                    <a:cubicBezTo>
                      <a:pt x="91330" y="33640"/>
                      <a:pt x="91463" y="33520"/>
                      <a:pt x="91599" y="33398"/>
                    </a:cubicBezTo>
                    <a:cubicBezTo>
                      <a:pt x="91605" y="33393"/>
                      <a:pt x="91610" y="33388"/>
                      <a:pt x="91616" y="33382"/>
                    </a:cubicBezTo>
                    <a:cubicBezTo>
                      <a:pt x="91767" y="33244"/>
                      <a:pt x="91919" y="33103"/>
                      <a:pt x="92072" y="32959"/>
                    </a:cubicBezTo>
                    <a:cubicBezTo>
                      <a:pt x="92114" y="32918"/>
                      <a:pt x="92158" y="32877"/>
                      <a:pt x="92200" y="32837"/>
                    </a:cubicBezTo>
                    <a:cubicBezTo>
                      <a:pt x="92326" y="32718"/>
                      <a:pt x="92452" y="32597"/>
                      <a:pt x="92579" y="32474"/>
                    </a:cubicBezTo>
                    <a:lnTo>
                      <a:pt x="92708" y="32349"/>
                    </a:lnTo>
                    <a:cubicBezTo>
                      <a:pt x="92864" y="32197"/>
                      <a:pt x="93019" y="32044"/>
                      <a:pt x="93177" y="31888"/>
                    </a:cubicBezTo>
                    <a:lnTo>
                      <a:pt x="93192" y="31873"/>
                    </a:lnTo>
                    <a:cubicBezTo>
                      <a:pt x="93409" y="31659"/>
                      <a:pt x="93627" y="31438"/>
                      <a:pt x="93846" y="31214"/>
                    </a:cubicBezTo>
                    <a:cubicBezTo>
                      <a:pt x="93910" y="31147"/>
                      <a:pt x="93975" y="31081"/>
                      <a:pt x="94039" y="31016"/>
                    </a:cubicBezTo>
                    <a:cubicBezTo>
                      <a:pt x="94200" y="30851"/>
                      <a:pt x="94361" y="30684"/>
                      <a:pt x="94523" y="30514"/>
                    </a:cubicBezTo>
                    <a:cubicBezTo>
                      <a:pt x="94597" y="30436"/>
                      <a:pt x="94672" y="30359"/>
                      <a:pt x="94746" y="30281"/>
                    </a:cubicBezTo>
                    <a:cubicBezTo>
                      <a:pt x="94914" y="30105"/>
                      <a:pt x="95081" y="29928"/>
                      <a:pt x="95249" y="29749"/>
                    </a:cubicBezTo>
                    <a:lnTo>
                      <a:pt x="95429" y="29558"/>
                    </a:lnTo>
                    <a:cubicBezTo>
                      <a:pt x="95654" y="29316"/>
                      <a:pt x="95882" y="29072"/>
                      <a:pt x="96113" y="28823"/>
                    </a:cubicBezTo>
                    <a:cubicBezTo>
                      <a:pt x="96120" y="28815"/>
                      <a:pt x="96126" y="28807"/>
                      <a:pt x="96135" y="28799"/>
                    </a:cubicBezTo>
                    <a:cubicBezTo>
                      <a:pt x="96178" y="28751"/>
                      <a:pt x="96224" y="28701"/>
                      <a:pt x="96270" y="28652"/>
                    </a:cubicBezTo>
                    <a:cubicBezTo>
                      <a:pt x="96442" y="28465"/>
                      <a:pt x="96616" y="28276"/>
                      <a:pt x="96791" y="28085"/>
                    </a:cubicBezTo>
                    <a:lnTo>
                      <a:pt x="97037" y="27816"/>
                    </a:lnTo>
                    <a:cubicBezTo>
                      <a:pt x="97187" y="27652"/>
                      <a:pt x="97339" y="27484"/>
                      <a:pt x="97491" y="27317"/>
                    </a:cubicBezTo>
                    <a:cubicBezTo>
                      <a:pt x="97576" y="27224"/>
                      <a:pt x="97662" y="27130"/>
                      <a:pt x="97748" y="27036"/>
                    </a:cubicBezTo>
                    <a:cubicBezTo>
                      <a:pt x="97909" y="26859"/>
                      <a:pt x="98071" y="26680"/>
                      <a:pt x="98232" y="26501"/>
                    </a:cubicBezTo>
                    <a:cubicBezTo>
                      <a:pt x="98305" y="26420"/>
                      <a:pt x="98378" y="26341"/>
                      <a:pt x="98450" y="26261"/>
                    </a:cubicBezTo>
                    <a:cubicBezTo>
                      <a:pt x="98677" y="26010"/>
                      <a:pt x="98903" y="25759"/>
                      <a:pt x="99133" y="25506"/>
                    </a:cubicBezTo>
                    <a:cubicBezTo>
                      <a:pt x="99412" y="25198"/>
                      <a:pt x="99692" y="24887"/>
                      <a:pt x="99976" y="24575"/>
                    </a:cubicBezTo>
                    <a:cubicBezTo>
                      <a:pt x="100055" y="24487"/>
                      <a:pt x="100136" y="24398"/>
                      <a:pt x="100216" y="24310"/>
                    </a:cubicBezTo>
                    <a:cubicBezTo>
                      <a:pt x="100423" y="24082"/>
                      <a:pt x="100629" y="23854"/>
                      <a:pt x="100838" y="23625"/>
                    </a:cubicBezTo>
                    <a:cubicBezTo>
                      <a:pt x="100942" y="23509"/>
                      <a:pt x="101049" y="23393"/>
                      <a:pt x="101154" y="23278"/>
                    </a:cubicBezTo>
                    <a:cubicBezTo>
                      <a:pt x="101340" y="23073"/>
                      <a:pt x="101526" y="22868"/>
                      <a:pt x="101715" y="22661"/>
                    </a:cubicBezTo>
                    <a:cubicBezTo>
                      <a:pt x="101835" y="22531"/>
                      <a:pt x="101959" y="22398"/>
                      <a:pt x="102079" y="22266"/>
                    </a:cubicBezTo>
                    <a:cubicBezTo>
                      <a:pt x="102255" y="22074"/>
                      <a:pt x="102430" y="21883"/>
                      <a:pt x="102608" y="21691"/>
                    </a:cubicBezTo>
                    <a:cubicBezTo>
                      <a:pt x="102663" y="21632"/>
                      <a:pt x="102718" y="21572"/>
                      <a:pt x="102773" y="21513"/>
                    </a:cubicBezTo>
                    <a:cubicBezTo>
                      <a:pt x="103060" y="21203"/>
                      <a:pt x="103350" y="20892"/>
                      <a:pt x="103642" y="20580"/>
                    </a:cubicBezTo>
                    <a:cubicBezTo>
                      <a:pt x="103756" y="20459"/>
                      <a:pt x="103872" y="20336"/>
                      <a:pt x="103986" y="20215"/>
                    </a:cubicBezTo>
                    <a:cubicBezTo>
                      <a:pt x="104228" y="19957"/>
                      <a:pt x="104472" y="19699"/>
                      <a:pt x="104718" y="19442"/>
                    </a:cubicBezTo>
                    <a:cubicBezTo>
                      <a:pt x="104841" y="19313"/>
                      <a:pt x="104965" y="19183"/>
                      <a:pt x="105090" y="19053"/>
                    </a:cubicBezTo>
                    <a:cubicBezTo>
                      <a:pt x="105351" y="18782"/>
                      <a:pt x="105614" y="18509"/>
                      <a:pt x="105879" y="18238"/>
                    </a:cubicBezTo>
                    <a:cubicBezTo>
                      <a:pt x="105982" y="18131"/>
                      <a:pt x="106085" y="18025"/>
                      <a:pt x="106190" y="17918"/>
                    </a:cubicBezTo>
                    <a:cubicBezTo>
                      <a:pt x="106556" y="17545"/>
                      <a:pt x="106925" y="17171"/>
                      <a:pt x="107299" y="16801"/>
                    </a:cubicBezTo>
                    <a:cubicBezTo>
                      <a:pt x="107593" y="16507"/>
                      <a:pt x="107890" y="16215"/>
                      <a:pt x="108188" y="15925"/>
                    </a:cubicBezTo>
                    <a:cubicBezTo>
                      <a:pt x="108268" y="15847"/>
                      <a:pt x="108349" y="15769"/>
                      <a:pt x="108430" y="15691"/>
                    </a:cubicBezTo>
                    <a:cubicBezTo>
                      <a:pt x="108654" y="15473"/>
                      <a:pt x="108881" y="15256"/>
                      <a:pt x="109109" y="15040"/>
                    </a:cubicBezTo>
                    <a:cubicBezTo>
                      <a:pt x="109213" y="14939"/>
                      <a:pt x="109319" y="14841"/>
                      <a:pt x="109424" y="14741"/>
                    </a:cubicBezTo>
                    <a:cubicBezTo>
                      <a:pt x="109639" y="14538"/>
                      <a:pt x="109856" y="14335"/>
                      <a:pt x="110074" y="14134"/>
                    </a:cubicBezTo>
                    <a:lnTo>
                      <a:pt x="110378" y="13854"/>
                    </a:lnTo>
                    <a:cubicBezTo>
                      <a:pt x="110672" y="13584"/>
                      <a:pt x="110968" y="13315"/>
                      <a:pt x="111266" y="13048"/>
                    </a:cubicBezTo>
                    <a:cubicBezTo>
                      <a:pt x="111318" y="13001"/>
                      <a:pt x="111372" y="12955"/>
                      <a:pt x="111425" y="12908"/>
                    </a:cubicBezTo>
                    <a:cubicBezTo>
                      <a:pt x="111704" y="12660"/>
                      <a:pt x="111985" y="12414"/>
                      <a:pt x="112268" y="12168"/>
                    </a:cubicBezTo>
                    <a:cubicBezTo>
                      <a:pt x="112320" y="12123"/>
                      <a:pt x="112374" y="12077"/>
                      <a:pt x="112427" y="12031"/>
                    </a:cubicBezTo>
                    <a:cubicBezTo>
                      <a:pt x="112738" y="11763"/>
                      <a:pt x="113052" y="11497"/>
                      <a:pt x="113368" y="11234"/>
                    </a:cubicBezTo>
                    <a:lnTo>
                      <a:pt x="113571" y="11067"/>
                    </a:lnTo>
                    <a:cubicBezTo>
                      <a:pt x="113896" y="10797"/>
                      <a:pt x="114223" y="10530"/>
                      <a:pt x="114555" y="10265"/>
                    </a:cubicBezTo>
                    <a:cubicBezTo>
                      <a:pt x="114892" y="9996"/>
                      <a:pt x="115231" y="9731"/>
                      <a:pt x="115574" y="9467"/>
                    </a:cubicBezTo>
                    <a:cubicBezTo>
                      <a:pt x="115586" y="9458"/>
                      <a:pt x="115597" y="9450"/>
                      <a:pt x="115608" y="9441"/>
                    </a:cubicBezTo>
                    <a:cubicBezTo>
                      <a:pt x="115955" y="9176"/>
                      <a:pt x="116304" y="8914"/>
                      <a:pt x="116656" y="8656"/>
                    </a:cubicBezTo>
                    <a:cubicBezTo>
                      <a:pt x="116687" y="8632"/>
                      <a:pt x="116717" y="8611"/>
                      <a:pt x="116748" y="8589"/>
                    </a:cubicBezTo>
                    <a:cubicBezTo>
                      <a:pt x="117082" y="8345"/>
                      <a:pt x="117420" y="8102"/>
                      <a:pt x="117760" y="7864"/>
                    </a:cubicBezTo>
                    <a:cubicBezTo>
                      <a:pt x="117802" y="7836"/>
                      <a:pt x="117841" y="7807"/>
                      <a:pt x="117883" y="7779"/>
                    </a:cubicBezTo>
                    <a:cubicBezTo>
                      <a:pt x="118192" y="7563"/>
                      <a:pt x="118503" y="7351"/>
                      <a:pt x="118816" y="7143"/>
                    </a:cubicBezTo>
                    <a:cubicBezTo>
                      <a:pt x="118858" y="7113"/>
                      <a:pt x="118903" y="7085"/>
                      <a:pt x="118945" y="7056"/>
                    </a:cubicBezTo>
                    <a:cubicBezTo>
                      <a:pt x="119260" y="6848"/>
                      <a:pt x="119575" y="6643"/>
                      <a:pt x="119893" y="6442"/>
                    </a:cubicBezTo>
                    <a:lnTo>
                      <a:pt x="120029" y="6357"/>
                    </a:lnTo>
                    <a:cubicBezTo>
                      <a:pt x="120330" y="6168"/>
                      <a:pt x="120633" y="5981"/>
                      <a:pt x="120939" y="5799"/>
                    </a:cubicBezTo>
                    <a:lnTo>
                      <a:pt x="121075" y="5717"/>
                    </a:lnTo>
                    <a:cubicBezTo>
                      <a:pt x="121383" y="5534"/>
                      <a:pt x="121691" y="5353"/>
                      <a:pt x="122003" y="5177"/>
                    </a:cubicBezTo>
                    <a:cubicBezTo>
                      <a:pt x="122047" y="5153"/>
                      <a:pt x="122090" y="5128"/>
                      <a:pt x="122133" y="5103"/>
                    </a:cubicBezTo>
                    <a:cubicBezTo>
                      <a:pt x="122444" y="4930"/>
                      <a:pt x="122755" y="4758"/>
                      <a:pt x="123070" y="4590"/>
                    </a:cubicBezTo>
                    <a:cubicBezTo>
                      <a:pt x="123106" y="4572"/>
                      <a:pt x="123140" y="4553"/>
                      <a:pt x="123177" y="4533"/>
                    </a:cubicBezTo>
                    <a:cubicBezTo>
                      <a:pt x="123501" y="4362"/>
                      <a:pt x="123827" y="4195"/>
                      <a:pt x="124155" y="4032"/>
                    </a:cubicBezTo>
                    <a:cubicBezTo>
                      <a:pt x="124275" y="3972"/>
                      <a:pt x="124394" y="3914"/>
                      <a:pt x="124514" y="3856"/>
                    </a:cubicBezTo>
                    <a:cubicBezTo>
                      <a:pt x="124552" y="3838"/>
                      <a:pt x="124590" y="3819"/>
                      <a:pt x="124629" y="3800"/>
                    </a:cubicBezTo>
                    <a:cubicBezTo>
                      <a:pt x="124711" y="3800"/>
                      <a:pt x="124791" y="3800"/>
                      <a:pt x="124872" y="3801"/>
                    </a:cubicBezTo>
                    <a:cubicBezTo>
                      <a:pt x="125013" y="3804"/>
                      <a:pt x="125154" y="3805"/>
                      <a:pt x="125296" y="3810"/>
                    </a:cubicBezTo>
                    <a:cubicBezTo>
                      <a:pt x="125502" y="3815"/>
                      <a:pt x="125708" y="3822"/>
                      <a:pt x="125916" y="3831"/>
                    </a:cubicBezTo>
                    <a:cubicBezTo>
                      <a:pt x="126045" y="3837"/>
                      <a:pt x="126171" y="3842"/>
                      <a:pt x="126300" y="3848"/>
                    </a:cubicBezTo>
                    <a:cubicBezTo>
                      <a:pt x="126531" y="3860"/>
                      <a:pt x="126763" y="3877"/>
                      <a:pt x="126995" y="3894"/>
                    </a:cubicBezTo>
                    <a:cubicBezTo>
                      <a:pt x="127108" y="3902"/>
                      <a:pt x="127219" y="3908"/>
                      <a:pt x="127331" y="3918"/>
                    </a:cubicBezTo>
                    <a:cubicBezTo>
                      <a:pt x="127377" y="3921"/>
                      <a:pt x="127425" y="3926"/>
                      <a:pt x="127472" y="3930"/>
                    </a:cubicBezTo>
                    <a:cubicBezTo>
                      <a:pt x="127717" y="3952"/>
                      <a:pt x="127962" y="3976"/>
                      <a:pt x="128209" y="4003"/>
                    </a:cubicBezTo>
                    <a:cubicBezTo>
                      <a:pt x="128267" y="4008"/>
                      <a:pt x="128324" y="4014"/>
                      <a:pt x="128382" y="4021"/>
                    </a:cubicBezTo>
                    <a:cubicBezTo>
                      <a:pt x="128660" y="4053"/>
                      <a:pt x="128939" y="4087"/>
                      <a:pt x="129218" y="4125"/>
                    </a:cubicBezTo>
                    <a:cubicBezTo>
                      <a:pt x="129275" y="4132"/>
                      <a:pt x="129333" y="4142"/>
                      <a:pt x="129392" y="4149"/>
                    </a:cubicBezTo>
                    <a:cubicBezTo>
                      <a:pt x="129619" y="4182"/>
                      <a:pt x="129846" y="4217"/>
                      <a:pt x="130074" y="4253"/>
                    </a:cubicBezTo>
                    <a:lnTo>
                      <a:pt x="130339" y="4296"/>
                    </a:lnTo>
                    <a:cubicBezTo>
                      <a:pt x="130633" y="4345"/>
                      <a:pt x="130925" y="4397"/>
                      <a:pt x="131221" y="4454"/>
                    </a:cubicBezTo>
                    <a:lnTo>
                      <a:pt x="147070" y="731"/>
                    </a:lnTo>
                    <a:cubicBezTo>
                      <a:pt x="146744" y="663"/>
                      <a:pt x="146418" y="601"/>
                      <a:pt x="146095" y="544"/>
                    </a:cubicBezTo>
                    <a:cubicBezTo>
                      <a:pt x="145987" y="524"/>
                      <a:pt x="145882" y="509"/>
                      <a:pt x="145774" y="490"/>
                    </a:cubicBezTo>
                    <a:cubicBezTo>
                      <a:pt x="145567" y="456"/>
                      <a:pt x="145360" y="420"/>
                      <a:pt x="145156" y="389"/>
                    </a:cubicBezTo>
                    <a:cubicBezTo>
                      <a:pt x="145146" y="386"/>
                      <a:pt x="145134" y="385"/>
                      <a:pt x="145122" y="384"/>
                    </a:cubicBezTo>
                    <a:lnTo>
                      <a:pt x="145041" y="373"/>
                    </a:lnTo>
                    <a:cubicBezTo>
                      <a:pt x="144772" y="332"/>
                      <a:pt x="144503" y="297"/>
                      <a:pt x="144236" y="264"/>
                    </a:cubicBezTo>
                    <a:cubicBezTo>
                      <a:pt x="144180" y="256"/>
                      <a:pt x="144124" y="249"/>
                      <a:pt x="144070" y="243"/>
                    </a:cubicBezTo>
                    <a:cubicBezTo>
                      <a:pt x="143791" y="209"/>
                      <a:pt x="143514" y="179"/>
                      <a:pt x="143236" y="153"/>
                    </a:cubicBezTo>
                    <a:lnTo>
                      <a:pt x="143068" y="137"/>
                    </a:lnTo>
                    <a:cubicBezTo>
                      <a:pt x="142969" y="129"/>
                      <a:pt x="142867" y="118"/>
                      <a:pt x="142766" y="110"/>
                    </a:cubicBezTo>
                    <a:cubicBezTo>
                      <a:pt x="142684" y="104"/>
                      <a:pt x="142603" y="101"/>
                      <a:pt x="142522" y="94"/>
                    </a:cubicBezTo>
                    <a:cubicBezTo>
                      <a:pt x="142327" y="80"/>
                      <a:pt x="142133" y="67"/>
                      <a:pt x="141939" y="56"/>
                    </a:cubicBezTo>
                    <a:cubicBezTo>
                      <a:pt x="141797" y="48"/>
                      <a:pt x="141656" y="41"/>
                      <a:pt x="141513" y="33"/>
                    </a:cubicBezTo>
                    <a:cubicBezTo>
                      <a:pt x="141319" y="25"/>
                      <a:pt x="141126" y="18"/>
                      <a:pt x="140932" y="12"/>
                    </a:cubicBezTo>
                    <a:cubicBezTo>
                      <a:pt x="140846" y="10"/>
                      <a:pt x="140759" y="5"/>
                      <a:pt x="140672" y="4"/>
                    </a:cubicBezTo>
                    <a:cubicBezTo>
                      <a:pt x="140645" y="3"/>
                      <a:pt x="140617" y="3"/>
                      <a:pt x="140590" y="3"/>
                    </a:cubicBezTo>
                    <a:cubicBezTo>
                      <a:pt x="140563" y="3"/>
                      <a:pt x="140536" y="3"/>
                      <a:pt x="140509" y="2"/>
                    </a:cubicBezTo>
                    <a:cubicBezTo>
                      <a:pt x="140345" y="0"/>
                      <a:pt x="140180" y="0"/>
                      <a:pt x="1400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-3135272" y="1478650"/>
                <a:ext cx="2072478" cy="575953"/>
              </a:xfrm>
              <a:custGeom>
                <a:rect b="b" l="l" r="r" t="t"/>
                <a:pathLst>
                  <a:path extrusionOk="0" h="8836" w="31795">
                    <a:moveTo>
                      <a:pt x="5" y="1574"/>
                    </a:moveTo>
                    <a:lnTo>
                      <a:pt x="5" y="1574"/>
                    </a:lnTo>
                    <a:cubicBezTo>
                      <a:pt x="3" y="1574"/>
                      <a:pt x="2" y="1575"/>
                      <a:pt x="1" y="1575"/>
                    </a:cubicBezTo>
                    <a:lnTo>
                      <a:pt x="5" y="1574"/>
                    </a:lnTo>
                    <a:close/>
                    <a:moveTo>
                      <a:pt x="8202" y="1"/>
                    </a:moveTo>
                    <a:cubicBezTo>
                      <a:pt x="7235" y="1"/>
                      <a:pt x="6257" y="105"/>
                      <a:pt x="5270" y="336"/>
                    </a:cubicBezTo>
                    <a:lnTo>
                      <a:pt x="5" y="1574"/>
                    </a:lnTo>
                    <a:lnTo>
                      <a:pt x="5" y="1574"/>
                    </a:lnTo>
                    <a:cubicBezTo>
                      <a:pt x="992" y="1342"/>
                      <a:pt x="1969" y="1238"/>
                      <a:pt x="2935" y="1238"/>
                    </a:cubicBezTo>
                    <a:cubicBezTo>
                      <a:pt x="7359" y="1238"/>
                      <a:pt x="11551" y="3412"/>
                      <a:pt x="15401" y="5407"/>
                    </a:cubicBezTo>
                    <a:cubicBezTo>
                      <a:pt x="18863" y="7202"/>
                      <a:pt x="22016" y="8836"/>
                      <a:pt x="24922" y="8836"/>
                    </a:cubicBezTo>
                    <a:cubicBezTo>
                      <a:pt x="25465" y="8836"/>
                      <a:pt x="25999" y="8779"/>
                      <a:pt x="26525" y="8655"/>
                    </a:cubicBezTo>
                    <a:lnTo>
                      <a:pt x="31795" y="7418"/>
                    </a:lnTo>
                    <a:lnTo>
                      <a:pt x="31795" y="7418"/>
                    </a:lnTo>
                    <a:cubicBezTo>
                      <a:pt x="31269" y="7541"/>
                      <a:pt x="30734" y="7598"/>
                      <a:pt x="30192" y="7598"/>
                    </a:cubicBezTo>
                    <a:cubicBezTo>
                      <a:pt x="27284" y="7598"/>
                      <a:pt x="24132" y="5965"/>
                      <a:pt x="20670" y="4170"/>
                    </a:cubicBezTo>
                    <a:cubicBezTo>
                      <a:pt x="16820" y="2174"/>
                      <a:pt x="12626" y="1"/>
                      <a:pt x="8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-3481391" y="1559281"/>
                <a:ext cx="2075085" cy="576604"/>
              </a:xfrm>
              <a:custGeom>
                <a:rect b="b" l="l" r="r" t="t"/>
                <a:pathLst>
                  <a:path extrusionOk="0" h="8846" w="31835">
                    <a:moveTo>
                      <a:pt x="8244" y="1"/>
                    </a:moveTo>
                    <a:cubicBezTo>
                      <a:pt x="7277" y="1"/>
                      <a:pt x="6299" y="105"/>
                      <a:pt x="5311" y="337"/>
                    </a:cubicBezTo>
                    <a:lnTo>
                      <a:pt x="0" y="1584"/>
                    </a:lnTo>
                    <a:cubicBezTo>
                      <a:pt x="988" y="1352"/>
                      <a:pt x="1966" y="1248"/>
                      <a:pt x="2934" y="1248"/>
                    </a:cubicBezTo>
                    <a:cubicBezTo>
                      <a:pt x="7358" y="1248"/>
                      <a:pt x="11550" y="3421"/>
                      <a:pt x="15401" y="5418"/>
                    </a:cubicBezTo>
                    <a:cubicBezTo>
                      <a:pt x="18861" y="7212"/>
                      <a:pt x="22014" y="8846"/>
                      <a:pt x="24920" y="8846"/>
                    </a:cubicBezTo>
                    <a:cubicBezTo>
                      <a:pt x="25464" y="8846"/>
                      <a:pt x="25998" y="8789"/>
                      <a:pt x="26524" y="8665"/>
                    </a:cubicBezTo>
                    <a:lnTo>
                      <a:pt x="31835" y="7417"/>
                    </a:lnTo>
                    <a:lnTo>
                      <a:pt x="31835" y="7417"/>
                    </a:lnTo>
                    <a:cubicBezTo>
                      <a:pt x="31309" y="7541"/>
                      <a:pt x="30775" y="7598"/>
                      <a:pt x="30232" y="7598"/>
                    </a:cubicBezTo>
                    <a:cubicBezTo>
                      <a:pt x="27325" y="7598"/>
                      <a:pt x="24173" y="5964"/>
                      <a:pt x="20711" y="4169"/>
                    </a:cubicBezTo>
                    <a:cubicBezTo>
                      <a:pt x="16861" y="2174"/>
                      <a:pt x="12668" y="1"/>
                      <a:pt x="8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-3824772" y="1640629"/>
                <a:ext cx="2072347" cy="575953"/>
              </a:xfrm>
              <a:custGeom>
                <a:rect b="b" l="l" r="r" t="t"/>
                <a:pathLst>
                  <a:path extrusionOk="0" h="8836" w="31793">
                    <a:moveTo>
                      <a:pt x="3" y="1574"/>
                    </a:moveTo>
                    <a:cubicBezTo>
                      <a:pt x="2" y="1574"/>
                      <a:pt x="1" y="1575"/>
                      <a:pt x="0" y="1575"/>
                    </a:cubicBezTo>
                    <a:lnTo>
                      <a:pt x="3" y="1574"/>
                    </a:lnTo>
                    <a:close/>
                    <a:moveTo>
                      <a:pt x="8200" y="1"/>
                    </a:moveTo>
                    <a:cubicBezTo>
                      <a:pt x="7233" y="1"/>
                      <a:pt x="6256" y="105"/>
                      <a:pt x="5268" y="336"/>
                    </a:cubicBezTo>
                    <a:lnTo>
                      <a:pt x="3" y="1574"/>
                    </a:lnTo>
                    <a:lnTo>
                      <a:pt x="3" y="1574"/>
                    </a:lnTo>
                    <a:cubicBezTo>
                      <a:pt x="991" y="1342"/>
                      <a:pt x="1969" y="1238"/>
                      <a:pt x="2935" y="1238"/>
                    </a:cubicBezTo>
                    <a:cubicBezTo>
                      <a:pt x="7359" y="1238"/>
                      <a:pt x="11551" y="3411"/>
                      <a:pt x="15401" y="5407"/>
                    </a:cubicBezTo>
                    <a:cubicBezTo>
                      <a:pt x="18862" y="7201"/>
                      <a:pt x="22015" y="8836"/>
                      <a:pt x="24922" y="8836"/>
                    </a:cubicBezTo>
                    <a:cubicBezTo>
                      <a:pt x="25465" y="8836"/>
                      <a:pt x="25998" y="8779"/>
                      <a:pt x="26524" y="8655"/>
                    </a:cubicBezTo>
                    <a:lnTo>
                      <a:pt x="31792" y="7417"/>
                    </a:lnTo>
                    <a:lnTo>
                      <a:pt x="31792" y="7417"/>
                    </a:lnTo>
                    <a:cubicBezTo>
                      <a:pt x="31266" y="7541"/>
                      <a:pt x="30731" y="7598"/>
                      <a:pt x="30188" y="7598"/>
                    </a:cubicBezTo>
                    <a:cubicBezTo>
                      <a:pt x="27281" y="7598"/>
                      <a:pt x="24129" y="5965"/>
                      <a:pt x="20669" y="4170"/>
                    </a:cubicBezTo>
                    <a:cubicBezTo>
                      <a:pt x="16818" y="2174"/>
                      <a:pt x="12624" y="1"/>
                      <a:pt x="8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-3824772" y="1416203"/>
                <a:ext cx="2761978" cy="839877"/>
              </a:xfrm>
              <a:custGeom>
                <a:rect b="b" l="l" r="r" t="t"/>
                <a:pathLst>
                  <a:path extrusionOk="0" h="12885" w="42373">
                    <a:moveTo>
                      <a:pt x="0" y="5019"/>
                    </a:moveTo>
                    <a:cubicBezTo>
                      <a:pt x="5508" y="3723"/>
                      <a:pt x="10709" y="6418"/>
                      <a:pt x="15401" y="8851"/>
                    </a:cubicBezTo>
                    <a:cubicBezTo>
                      <a:pt x="19508" y="10980"/>
                      <a:pt x="23182" y="12884"/>
                      <a:pt x="26524" y="12099"/>
                    </a:cubicBezTo>
                    <a:lnTo>
                      <a:pt x="31792" y="10861"/>
                    </a:lnTo>
                    <a:lnTo>
                      <a:pt x="37103" y="9613"/>
                    </a:lnTo>
                    <a:lnTo>
                      <a:pt x="42373" y="8375"/>
                    </a:lnTo>
                    <a:cubicBezTo>
                      <a:pt x="39028" y="9160"/>
                      <a:pt x="35357" y="7258"/>
                      <a:pt x="31248" y="5128"/>
                    </a:cubicBezTo>
                    <a:cubicBezTo>
                      <a:pt x="26556" y="2696"/>
                      <a:pt x="21356" y="1"/>
                      <a:pt x="15848" y="1294"/>
                    </a:cubicBezTo>
                    <a:lnTo>
                      <a:pt x="10579" y="2533"/>
                    </a:lnTo>
                    <a:lnTo>
                      <a:pt x="5268" y="3780"/>
                    </a:ln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-1402004" y="558990"/>
                <a:ext cx="1222693" cy="1492027"/>
              </a:xfrm>
              <a:custGeom>
                <a:rect b="b" l="l" r="r" t="t"/>
                <a:pathLst>
                  <a:path extrusionOk="0" h="22890" w="18758">
                    <a:moveTo>
                      <a:pt x="18758" y="0"/>
                    </a:moveTo>
                    <a:lnTo>
                      <a:pt x="13489" y="1238"/>
                    </a:lnTo>
                    <a:cubicBezTo>
                      <a:pt x="13387" y="1261"/>
                      <a:pt x="13286" y="1288"/>
                      <a:pt x="13184" y="1319"/>
                    </a:cubicBezTo>
                    <a:cubicBezTo>
                      <a:pt x="12432" y="1547"/>
                      <a:pt x="11793" y="1890"/>
                      <a:pt x="11245" y="2328"/>
                    </a:cubicBezTo>
                    <a:cubicBezTo>
                      <a:pt x="8988" y="4129"/>
                      <a:pt x="8262" y="7535"/>
                      <a:pt x="7503" y="11100"/>
                    </a:cubicBezTo>
                    <a:cubicBezTo>
                      <a:pt x="6663" y="15039"/>
                      <a:pt x="5796" y="19115"/>
                      <a:pt x="2811" y="21496"/>
                    </a:cubicBezTo>
                    <a:cubicBezTo>
                      <a:pt x="1908" y="22216"/>
                      <a:pt x="972" y="22661"/>
                      <a:pt x="8" y="22888"/>
                    </a:cubicBezTo>
                    <a:lnTo>
                      <a:pt x="8" y="22888"/>
                    </a:lnTo>
                    <a:lnTo>
                      <a:pt x="5269" y="21653"/>
                    </a:lnTo>
                    <a:cubicBezTo>
                      <a:pt x="6237" y="21425"/>
                      <a:pt x="7174" y="20980"/>
                      <a:pt x="8080" y="20257"/>
                    </a:cubicBezTo>
                    <a:cubicBezTo>
                      <a:pt x="11065" y="17876"/>
                      <a:pt x="11932" y="13801"/>
                      <a:pt x="12772" y="9861"/>
                    </a:cubicBezTo>
                    <a:cubicBezTo>
                      <a:pt x="13531" y="6297"/>
                      <a:pt x="14257" y="2892"/>
                      <a:pt x="16514" y="1090"/>
                    </a:cubicBezTo>
                    <a:cubicBezTo>
                      <a:pt x="17064" y="652"/>
                      <a:pt x="17702" y="309"/>
                      <a:pt x="18454" y="82"/>
                    </a:cubicBezTo>
                    <a:cubicBezTo>
                      <a:pt x="18555" y="51"/>
                      <a:pt x="18657" y="24"/>
                      <a:pt x="18758" y="0"/>
                    </a:cubicBezTo>
                    <a:close/>
                    <a:moveTo>
                      <a:pt x="8" y="22888"/>
                    </a:moveTo>
                    <a:lnTo>
                      <a:pt x="0" y="22890"/>
                    </a:lnTo>
                    <a:cubicBezTo>
                      <a:pt x="3" y="22889"/>
                      <a:pt x="6" y="22889"/>
                      <a:pt x="8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-1748188" y="639621"/>
                <a:ext cx="1225431" cy="1492810"/>
              </a:xfrm>
              <a:custGeom>
                <a:rect b="b" l="l" r="r" t="t"/>
                <a:pathLst>
                  <a:path extrusionOk="0" h="22902" w="18800">
                    <a:moveTo>
                      <a:pt x="18800" y="0"/>
                    </a:moveTo>
                    <a:cubicBezTo>
                      <a:pt x="18798" y="1"/>
                      <a:pt x="18797" y="1"/>
                      <a:pt x="18795" y="1"/>
                    </a:cubicBezTo>
                    <a:lnTo>
                      <a:pt x="18795" y="1"/>
                    </a:lnTo>
                    <a:lnTo>
                      <a:pt x="18800" y="0"/>
                    </a:lnTo>
                    <a:close/>
                    <a:moveTo>
                      <a:pt x="18795" y="1"/>
                    </a:moveTo>
                    <a:lnTo>
                      <a:pt x="13489" y="1249"/>
                    </a:lnTo>
                    <a:cubicBezTo>
                      <a:pt x="13387" y="1272"/>
                      <a:pt x="13286" y="1300"/>
                      <a:pt x="13185" y="1331"/>
                    </a:cubicBezTo>
                    <a:cubicBezTo>
                      <a:pt x="12432" y="1557"/>
                      <a:pt x="11794" y="1902"/>
                      <a:pt x="11245" y="2339"/>
                    </a:cubicBezTo>
                    <a:cubicBezTo>
                      <a:pt x="8987" y="4140"/>
                      <a:pt x="8262" y="7546"/>
                      <a:pt x="7503" y="11111"/>
                    </a:cubicBezTo>
                    <a:cubicBezTo>
                      <a:pt x="6664" y="15050"/>
                      <a:pt x="5795" y="19125"/>
                      <a:pt x="2811" y="21506"/>
                    </a:cubicBezTo>
                    <a:cubicBezTo>
                      <a:pt x="1905" y="22229"/>
                      <a:pt x="967" y="22674"/>
                      <a:pt x="1" y="22902"/>
                    </a:cubicBezTo>
                    <a:lnTo>
                      <a:pt x="5311" y="21653"/>
                    </a:lnTo>
                    <a:cubicBezTo>
                      <a:pt x="6278" y="21427"/>
                      <a:pt x="7216" y="20981"/>
                      <a:pt x="8122" y="20259"/>
                    </a:cubicBezTo>
                    <a:cubicBezTo>
                      <a:pt x="11107" y="17878"/>
                      <a:pt x="11974" y="13802"/>
                      <a:pt x="12814" y="9862"/>
                    </a:cubicBezTo>
                    <a:cubicBezTo>
                      <a:pt x="13573" y="6298"/>
                      <a:pt x="14299" y="2893"/>
                      <a:pt x="16556" y="1090"/>
                    </a:cubicBezTo>
                    <a:cubicBezTo>
                      <a:pt x="17104" y="652"/>
                      <a:pt x="17745" y="310"/>
                      <a:pt x="18495" y="82"/>
                    </a:cubicBezTo>
                    <a:cubicBezTo>
                      <a:pt x="18596" y="52"/>
                      <a:pt x="18695" y="25"/>
                      <a:pt x="18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-2091569" y="721034"/>
                <a:ext cx="1222628" cy="1492027"/>
              </a:xfrm>
              <a:custGeom>
                <a:rect b="b" l="l" r="r" t="t"/>
                <a:pathLst>
                  <a:path extrusionOk="0" h="22890" w="18757">
                    <a:moveTo>
                      <a:pt x="18757" y="0"/>
                    </a:moveTo>
                    <a:cubicBezTo>
                      <a:pt x="18756" y="0"/>
                      <a:pt x="18755" y="1"/>
                      <a:pt x="18753" y="1"/>
                    </a:cubicBezTo>
                    <a:lnTo>
                      <a:pt x="18753" y="1"/>
                    </a:lnTo>
                    <a:lnTo>
                      <a:pt x="18757" y="0"/>
                    </a:lnTo>
                    <a:close/>
                    <a:moveTo>
                      <a:pt x="18753" y="1"/>
                    </a:moveTo>
                    <a:lnTo>
                      <a:pt x="13489" y="1239"/>
                    </a:lnTo>
                    <a:cubicBezTo>
                      <a:pt x="13387" y="1261"/>
                      <a:pt x="13286" y="1288"/>
                      <a:pt x="13185" y="1320"/>
                    </a:cubicBezTo>
                    <a:cubicBezTo>
                      <a:pt x="12432" y="1547"/>
                      <a:pt x="11794" y="1890"/>
                      <a:pt x="11245" y="2328"/>
                    </a:cubicBezTo>
                    <a:cubicBezTo>
                      <a:pt x="8987" y="4131"/>
                      <a:pt x="8262" y="7535"/>
                      <a:pt x="7502" y="11100"/>
                    </a:cubicBezTo>
                    <a:cubicBezTo>
                      <a:pt x="6664" y="15039"/>
                      <a:pt x="5795" y="19115"/>
                      <a:pt x="2811" y="21496"/>
                    </a:cubicBezTo>
                    <a:cubicBezTo>
                      <a:pt x="1908" y="22216"/>
                      <a:pt x="973" y="22661"/>
                      <a:pt x="9" y="22888"/>
                    </a:cubicBezTo>
                    <a:lnTo>
                      <a:pt x="9" y="22888"/>
                    </a:lnTo>
                    <a:lnTo>
                      <a:pt x="5269" y="21653"/>
                    </a:lnTo>
                    <a:cubicBezTo>
                      <a:pt x="6235" y="21425"/>
                      <a:pt x="7173" y="20980"/>
                      <a:pt x="8079" y="20257"/>
                    </a:cubicBezTo>
                    <a:cubicBezTo>
                      <a:pt x="11063" y="17876"/>
                      <a:pt x="11932" y="13801"/>
                      <a:pt x="12771" y="9862"/>
                    </a:cubicBezTo>
                    <a:cubicBezTo>
                      <a:pt x="13530" y="6297"/>
                      <a:pt x="14255" y="2892"/>
                      <a:pt x="16513" y="1090"/>
                    </a:cubicBezTo>
                    <a:cubicBezTo>
                      <a:pt x="17062" y="652"/>
                      <a:pt x="17700" y="309"/>
                      <a:pt x="18453" y="82"/>
                    </a:cubicBezTo>
                    <a:cubicBezTo>
                      <a:pt x="18553" y="51"/>
                      <a:pt x="18653" y="25"/>
                      <a:pt x="18753" y="1"/>
                    </a:cubicBezTo>
                    <a:close/>
                    <a:moveTo>
                      <a:pt x="9" y="22888"/>
                    </a:moveTo>
                    <a:lnTo>
                      <a:pt x="1" y="22890"/>
                    </a:lnTo>
                    <a:cubicBezTo>
                      <a:pt x="4" y="22889"/>
                      <a:pt x="6" y="22889"/>
                      <a:pt x="9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-2091569" y="559053"/>
                <a:ext cx="1912259" cy="1654071"/>
              </a:xfrm>
              <a:custGeom>
                <a:rect b="b" l="l" r="r" t="t"/>
                <a:pathLst>
                  <a:path extrusionOk="0" h="25376" w="29337">
                    <a:moveTo>
                      <a:pt x="5269" y="24139"/>
                    </a:moveTo>
                    <a:lnTo>
                      <a:pt x="1" y="25376"/>
                    </a:lnTo>
                    <a:cubicBezTo>
                      <a:pt x="967" y="25150"/>
                      <a:pt x="1905" y="24704"/>
                      <a:pt x="2811" y="23982"/>
                    </a:cubicBezTo>
                    <a:cubicBezTo>
                      <a:pt x="5795" y="21601"/>
                      <a:pt x="6664" y="17525"/>
                      <a:pt x="7502" y="13586"/>
                    </a:cubicBezTo>
                    <a:cubicBezTo>
                      <a:pt x="8262" y="10021"/>
                      <a:pt x="8987" y="6617"/>
                      <a:pt x="11245" y="4813"/>
                    </a:cubicBezTo>
                    <a:cubicBezTo>
                      <a:pt x="11794" y="4375"/>
                      <a:pt x="12432" y="4033"/>
                      <a:pt x="13185" y="3806"/>
                    </a:cubicBezTo>
                    <a:cubicBezTo>
                      <a:pt x="13286" y="3774"/>
                      <a:pt x="13387" y="3747"/>
                      <a:pt x="13489" y="3724"/>
                    </a:cubicBezTo>
                    <a:lnTo>
                      <a:pt x="18757" y="2486"/>
                    </a:lnTo>
                    <a:lnTo>
                      <a:pt x="24068" y="1237"/>
                    </a:lnTo>
                    <a:lnTo>
                      <a:pt x="29337" y="0"/>
                    </a:lnTo>
                    <a:cubicBezTo>
                      <a:pt x="29236" y="23"/>
                      <a:pt x="29134" y="51"/>
                      <a:pt x="29033" y="82"/>
                    </a:cubicBezTo>
                    <a:cubicBezTo>
                      <a:pt x="28281" y="308"/>
                      <a:pt x="27643" y="653"/>
                      <a:pt x="27093" y="1090"/>
                    </a:cubicBezTo>
                    <a:cubicBezTo>
                      <a:pt x="24836" y="2891"/>
                      <a:pt x="24110" y="6297"/>
                      <a:pt x="23351" y="9861"/>
                    </a:cubicBezTo>
                    <a:cubicBezTo>
                      <a:pt x="22511" y="13801"/>
                      <a:pt x="21644" y="17876"/>
                      <a:pt x="18659" y="20257"/>
                    </a:cubicBezTo>
                    <a:cubicBezTo>
                      <a:pt x="17753" y="20980"/>
                      <a:pt x="16816" y="21425"/>
                      <a:pt x="15848" y="21653"/>
                    </a:cubicBezTo>
                    <a:lnTo>
                      <a:pt x="10579" y="22890"/>
                    </a:lnTo>
                    <a:cubicBezTo>
                      <a:pt x="10700" y="22862"/>
                      <a:pt x="10821" y="22831"/>
                      <a:pt x="10940" y="22794"/>
                    </a:cubicBezTo>
                    <a:cubicBezTo>
                      <a:pt x="11180" y="22724"/>
                      <a:pt x="11418" y="22639"/>
                      <a:pt x="11654" y="22539"/>
                    </a:cubicBezTo>
                    <a:cubicBezTo>
                      <a:pt x="11418" y="22639"/>
                      <a:pt x="11180" y="22723"/>
                      <a:pt x="10940" y="22794"/>
                    </a:cubicBezTo>
                    <a:cubicBezTo>
                      <a:pt x="10821" y="22830"/>
                      <a:pt x="10700" y="22862"/>
                      <a:pt x="10579" y="22890"/>
                    </a:cubicBez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-525234" y="540609"/>
                <a:ext cx="1984416" cy="798551"/>
              </a:xfrm>
              <a:custGeom>
                <a:rect b="b" l="l" r="r" t="t"/>
                <a:pathLst>
                  <a:path extrusionOk="0" h="12251" w="30444">
                    <a:moveTo>
                      <a:pt x="6420" y="1"/>
                    </a:moveTo>
                    <a:cubicBezTo>
                      <a:pt x="6035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2" y="1281"/>
                      <a:pt x="766" y="1239"/>
                      <a:pt x="1151" y="1239"/>
                    </a:cubicBezTo>
                    <a:cubicBezTo>
                      <a:pt x="4014" y="1239"/>
                      <a:pt x="6962" y="3573"/>
                      <a:pt x="10057" y="6026"/>
                    </a:cubicBezTo>
                    <a:cubicBezTo>
                      <a:pt x="13791" y="8983"/>
                      <a:pt x="17917" y="12251"/>
                      <a:pt x="22723" y="12251"/>
                    </a:cubicBezTo>
                    <a:cubicBezTo>
                      <a:pt x="23521" y="12251"/>
                      <a:pt x="24338" y="12161"/>
                      <a:pt x="25175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2"/>
                      <a:pt x="28790" y="11013"/>
                      <a:pt x="27992" y="11013"/>
                    </a:cubicBezTo>
                    <a:cubicBezTo>
                      <a:pt x="23187" y="11013"/>
                      <a:pt x="19062" y="7745"/>
                      <a:pt x="15327" y="4787"/>
                    </a:cubicBezTo>
                    <a:cubicBezTo>
                      <a:pt x="12231" y="2336"/>
                      <a:pt x="9283" y="1"/>
                      <a:pt x="6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-871483" y="621305"/>
                <a:ext cx="1987219" cy="799203"/>
              </a:xfrm>
              <a:custGeom>
                <a:rect b="b" l="l" r="r" t="t"/>
                <a:pathLst>
                  <a:path extrusionOk="0" h="12261" w="30487">
                    <a:moveTo>
                      <a:pt x="30487" y="10726"/>
                    </a:move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30486" y="10726"/>
                      <a:pt x="30486" y="10726"/>
                      <a:pt x="30487" y="10726"/>
                    </a:cubicBezTo>
                    <a:close/>
                    <a:moveTo>
                      <a:pt x="6462" y="1"/>
                    </a:moveTo>
                    <a:cubicBezTo>
                      <a:pt x="6077" y="1"/>
                      <a:pt x="5693" y="43"/>
                      <a:pt x="5311" y="133"/>
                    </a:cubicBezTo>
                    <a:lnTo>
                      <a:pt x="1" y="1381"/>
                    </a:lnTo>
                    <a:cubicBezTo>
                      <a:pt x="383" y="1291"/>
                      <a:pt x="766" y="1249"/>
                      <a:pt x="1152" y="1249"/>
                    </a:cubicBezTo>
                    <a:cubicBezTo>
                      <a:pt x="4016" y="1249"/>
                      <a:pt x="6964" y="3583"/>
                      <a:pt x="10058" y="6035"/>
                    </a:cubicBezTo>
                    <a:cubicBezTo>
                      <a:pt x="13792" y="8993"/>
                      <a:pt x="17918" y="12261"/>
                      <a:pt x="22724" y="12261"/>
                    </a:cubicBezTo>
                    <a:cubicBezTo>
                      <a:pt x="23522" y="12261"/>
                      <a:pt x="24339" y="12171"/>
                      <a:pt x="25176" y="11974"/>
                    </a:cubicBez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29650" y="10923"/>
                      <a:pt x="28833" y="11013"/>
                      <a:pt x="28036" y="11013"/>
                    </a:cubicBezTo>
                    <a:cubicBezTo>
                      <a:pt x="23231" y="11013"/>
                      <a:pt x="19105" y="7745"/>
                      <a:pt x="15369" y="4786"/>
                    </a:cubicBezTo>
                    <a:cubicBezTo>
                      <a:pt x="12274" y="2336"/>
                      <a:pt x="9326" y="1"/>
                      <a:pt x="64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>
                <a:off x="-1214865" y="702653"/>
                <a:ext cx="1984481" cy="798551"/>
              </a:xfrm>
              <a:custGeom>
                <a:rect b="b" l="l" r="r" t="t"/>
                <a:pathLst>
                  <a:path extrusionOk="0" h="12251" w="30445">
                    <a:moveTo>
                      <a:pt x="6419" y="1"/>
                    </a:moveTo>
                    <a:cubicBezTo>
                      <a:pt x="6034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3" y="1281"/>
                      <a:pt x="766" y="1239"/>
                      <a:pt x="1152" y="1239"/>
                    </a:cubicBezTo>
                    <a:cubicBezTo>
                      <a:pt x="4016" y="1239"/>
                      <a:pt x="6964" y="3573"/>
                      <a:pt x="10058" y="6026"/>
                    </a:cubicBezTo>
                    <a:cubicBezTo>
                      <a:pt x="13792" y="8983"/>
                      <a:pt x="17919" y="12251"/>
                      <a:pt x="22724" y="12251"/>
                    </a:cubicBezTo>
                    <a:cubicBezTo>
                      <a:pt x="23522" y="12251"/>
                      <a:pt x="24339" y="12161"/>
                      <a:pt x="25176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3"/>
                      <a:pt x="28790" y="11013"/>
                      <a:pt x="27992" y="11013"/>
                    </a:cubicBezTo>
                    <a:cubicBezTo>
                      <a:pt x="23187" y="11013"/>
                      <a:pt x="19061" y="7745"/>
                      <a:pt x="15326" y="4787"/>
                    </a:cubicBezTo>
                    <a:cubicBezTo>
                      <a:pt x="12231" y="2336"/>
                      <a:pt x="9283" y="1"/>
                      <a:pt x="6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-1214865" y="499867"/>
                <a:ext cx="2674047" cy="1072708"/>
              </a:xfrm>
              <a:custGeom>
                <a:rect b="b" l="l" r="r" t="t"/>
                <a:pathLst>
                  <a:path extrusionOk="0" h="16457" w="41024">
                    <a:moveTo>
                      <a:pt x="0" y="4483"/>
                    </a:moveTo>
                    <a:lnTo>
                      <a:pt x="5269" y="3245"/>
                    </a:lnTo>
                    <a:lnTo>
                      <a:pt x="10580" y="1997"/>
                    </a:lnTo>
                    <a:lnTo>
                      <a:pt x="15849" y="759"/>
                    </a:lnTo>
                    <a:cubicBezTo>
                      <a:pt x="19073" y="1"/>
                      <a:pt x="22395" y="2631"/>
                      <a:pt x="25907" y="5413"/>
                    </a:cubicBezTo>
                    <a:cubicBezTo>
                      <a:pt x="30261" y="8863"/>
                      <a:pt x="35147" y="12732"/>
                      <a:pt x="41024" y="11352"/>
                    </a:cubicBezTo>
                    <a:lnTo>
                      <a:pt x="35755" y="12590"/>
                    </a:lnTo>
                    <a:lnTo>
                      <a:pt x="30444" y="13838"/>
                    </a:lnTo>
                    <a:cubicBezTo>
                      <a:pt x="29893" y="13968"/>
                      <a:pt x="29351" y="14051"/>
                      <a:pt x="28816" y="14092"/>
                    </a:cubicBezTo>
                    <a:cubicBezTo>
                      <a:pt x="28461" y="14120"/>
                      <a:pt x="28108" y="14131"/>
                      <a:pt x="27761" y="14122"/>
                    </a:cubicBezTo>
                    <a:cubicBezTo>
                      <a:pt x="28110" y="14131"/>
                      <a:pt x="28461" y="14121"/>
                      <a:pt x="28816" y="14092"/>
                    </a:cubicBezTo>
                    <a:cubicBezTo>
                      <a:pt x="29350" y="14051"/>
                      <a:pt x="29893" y="13968"/>
                      <a:pt x="30444" y="13838"/>
                    </a:cubicBezTo>
                    <a:lnTo>
                      <a:pt x="25176" y="15076"/>
                    </a:lnTo>
                    <a:cubicBezTo>
                      <a:pt x="19301" y="16457"/>
                      <a:pt x="14414" y="12586"/>
                      <a:pt x="10058" y="9138"/>
                    </a:cubicBezTo>
                    <a:cubicBezTo>
                      <a:pt x="6547" y="6356"/>
                      <a:pt x="3226" y="3725"/>
                      <a:pt x="0" y="4483"/>
                    </a:cubicBezTo>
                    <a:close/>
                    <a:moveTo>
                      <a:pt x="27241" y="14097"/>
                    </a:moveTo>
                    <a:cubicBezTo>
                      <a:pt x="26723" y="14061"/>
                      <a:pt x="26213" y="13987"/>
                      <a:pt x="25711" y="13883"/>
                    </a:cubicBezTo>
                    <a:cubicBezTo>
                      <a:pt x="26213" y="13987"/>
                      <a:pt x="26723" y="14060"/>
                      <a:pt x="27241" y="14097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1117039" y="-1122523"/>
                <a:ext cx="3441766" cy="2453143"/>
              </a:xfrm>
              <a:custGeom>
                <a:rect b="b" l="l" r="r" t="t"/>
                <a:pathLst>
                  <a:path extrusionOk="0" h="37635" w="52802">
                    <a:moveTo>
                      <a:pt x="52801" y="1"/>
                    </a:moveTo>
                    <a:lnTo>
                      <a:pt x="47532" y="1238"/>
                    </a:lnTo>
                    <a:cubicBezTo>
                      <a:pt x="40816" y="2816"/>
                      <a:pt x="34874" y="6303"/>
                      <a:pt x="29590" y="10521"/>
                    </a:cubicBezTo>
                    <a:cubicBezTo>
                      <a:pt x="23683" y="15235"/>
                      <a:pt x="18597" y="20862"/>
                      <a:pt x="14169" y="25765"/>
                    </a:cubicBezTo>
                    <a:cubicBezTo>
                      <a:pt x="10811" y="29482"/>
                      <a:pt x="7770" y="32846"/>
                      <a:pt x="5050" y="35017"/>
                    </a:cubicBezTo>
                    <a:cubicBezTo>
                      <a:pt x="3853" y="35974"/>
                      <a:pt x="2716" y="36698"/>
                      <a:pt x="1644" y="37120"/>
                    </a:cubicBezTo>
                    <a:cubicBezTo>
                      <a:pt x="1086" y="37337"/>
                      <a:pt x="540" y="37507"/>
                      <a:pt x="0" y="37635"/>
                    </a:cubicBezTo>
                    <a:cubicBezTo>
                      <a:pt x="1757" y="37222"/>
                      <a:pt x="3513" y="36810"/>
                      <a:pt x="5270" y="36396"/>
                    </a:cubicBezTo>
                    <a:cubicBezTo>
                      <a:pt x="5808" y="36270"/>
                      <a:pt x="6356" y="36100"/>
                      <a:pt x="6913" y="35882"/>
                    </a:cubicBezTo>
                    <a:cubicBezTo>
                      <a:pt x="7986" y="35460"/>
                      <a:pt x="9123" y="34736"/>
                      <a:pt x="10320" y="33780"/>
                    </a:cubicBezTo>
                    <a:cubicBezTo>
                      <a:pt x="13039" y="31609"/>
                      <a:pt x="16080" y="28244"/>
                      <a:pt x="19438" y="24526"/>
                    </a:cubicBezTo>
                    <a:cubicBezTo>
                      <a:pt x="23868" y="19626"/>
                      <a:pt x="28954" y="13997"/>
                      <a:pt x="34859" y="9283"/>
                    </a:cubicBezTo>
                    <a:cubicBezTo>
                      <a:pt x="40145" y="5065"/>
                      <a:pt x="46085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770855" y="-1041892"/>
                <a:ext cx="3444439" cy="2453795"/>
              </a:xfrm>
              <a:custGeom>
                <a:rect b="b" l="l" r="r" t="t"/>
                <a:pathLst>
                  <a:path extrusionOk="0" h="37645" w="52843">
                    <a:moveTo>
                      <a:pt x="52843" y="0"/>
                    </a:moveTo>
                    <a:cubicBezTo>
                      <a:pt x="52843" y="0"/>
                      <a:pt x="52842" y="0"/>
                      <a:pt x="52842" y="0"/>
                    </a:cubicBezTo>
                    <a:lnTo>
                      <a:pt x="52842" y="0"/>
                    </a:lnTo>
                    <a:lnTo>
                      <a:pt x="52843" y="0"/>
                    </a:lnTo>
                    <a:close/>
                    <a:moveTo>
                      <a:pt x="52842" y="0"/>
                    </a:moveTo>
                    <a:lnTo>
                      <a:pt x="47533" y="1249"/>
                    </a:lnTo>
                    <a:cubicBezTo>
                      <a:pt x="40817" y="2827"/>
                      <a:pt x="34875" y="6312"/>
                      <a:pt x="29590" y="10531"/>
                    </a:cubicBezTo>
                    <a:cubicBezTo>
                      <a:pt x="23684" y="15245"/>
                      <a:pt x="18597" y="20873"/>
                      <a:pt x="14169" y="25775"/>
                    </a:cubicBezTo>
                    <a:cubicBezTo>
                      <a:pt x="10811" y="29492"/>
                      <a:pt x="7771" y="32856"/>
                      <a:pt x="5051" y="35028"/>
                    </a:cubicBezTo>
                    <a:cubicBezTo>
                      <a:pt x="3853" y="35984"/>
                      <a:pt x="2716" y="36708"/>
                      <a:pt x="1643" y="37130"/>
                    </a:cubicBezTo>
                    <a:cubicBezTo>
                      <a:pt x="1090" y="37347"/>
                      <a:pt x="545" y="37516"/>
                      <a:pt x="8" y="37643"/>
                    </a:cubicBezTo>
                    <a:lnTo>
                      <a:pt x="8" y="37643"/>
                    </a:lnTo>
                    <a:lnTo>
                      <a:pt x="5311" y="36397"/>
                    </a:lnTo>
                    <a:cubicBezTo>
                      <a:pt x="5850" y="36269"/>
                      <a:pt x="6397" y="36099"/>
                      <a:pt x="6954" y="35881"/>
                    </a:cubicBezTo>
                    <a:cubicBezTo>
                      <a:pt x="8027" y="35459"/>
                      <a:pt x="9164" y="34736"/>
                      <a:pt x="10361" y="33779"/>
                    </a:cubicBezTo>
                    <a:cubicBezTo>
                      <a:pt x="13081" y="31608"/>
                      <a:pt x="16122" y="28244"/>
                      <a:pt x="19480" y="24526"/>
                    </a:cubicBezTo>
                    <a:cubicBezTo>
                      <a:pt x="23909" y="19625"/>
                      <a:pt x="28995" y="13997"/>
                      <a:pt x="34901" y="9282"/>
                    </a:cubicBezTo>
                    <a:cubicBezTo>
                      <a:pt x="40185" y="5065"/>
                      <a:pt x="46127" y="1579"/>
                      <a:pt x="52842" y="0"/>
                    </a:cubicBezTo>
                    <a:close/>
                    <a:moveTo>
                      <a:pt x="8" y="37643"/>
                    </a:moveTo>
                    <a:lnTo>
                      <a:pt x="1" y="37645"/>
                    </a:lnTo>
                    <a:cubicBezTo>
                      <a:pt x="3" y="37644"/>
                      <a:pt x="5" y="37643"/>
                      <a:pt x="8" y="376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427474" y="-960544"/>
                <a:ext cx="3441701" cy="2453143"/>
              </a:xfrm>
              <a:custGeom>
                <a:rect b="b" l="l" r="r" t="t"/>
                <a:pathLst>
                  <a:path extrusionOk="0" h="37635" w="52801">
                    <a:moveTo>
                      <a:pt x="52801" y="1"/>
                    </a:moveTo>
                    <a:lnTo>
                      <a:pt x="47533" y="1238"/>
                    </a:lnTo>
                    <a:cubicBezTo>
                      <a:pt x="40816" y="2816"/>
                      <a:pt x="34875" y="6303"/>
                      <a:pt x="29590" y="10521"/>
                    </a:cubicBezTo>
                    <a:cubicBezTo>
                      <a:pt x="23684" y="15235"/>
                      <a:pt x="18597" y="20862"/>
                      <a:pt x="14169" y="25764"/>
                    </a:cubicBezTo>
                    <a:cubicBezTo>
                      <a:pt x="10811" y="29482"/>
                      <a:pt x="7770" y="32846"/>
                      <a:pt x="5051" y="35017"/>
                    </a:cubicBezTo>
                    <a:cubicBezTo>
                      <a:pt x="3853" y="35974"/>
                      <a:pt x="2716" y="36698"/>
                      <a:pt x="1643" y="37119"/>
                    </a:cubicBezTo>
                    <a:cubicBezTo>
                      <a:pt x="1087" y="37337"/>
                      <a:pt x="541" y="37507"/>
                      <a:pt x="1" y="37635"/>
                    </a:cubicBezTo>
                    <a:cubicBezTo>
                      <a:pt x="1756" y="37222"/>
                      <a:pt x="3512" y="36810"/>
                      <a:pt x="5269" y="36397"/>
                    </a:cubicBezTo>
                    <a:cubicBezTo>
                      <a:pt x="5807" y="36270"/>
                      <a:pt x="6355" y="36100"/>
                      <a:pt x="6911" y="35882"/>
                    </a:cubicBezTo>
                    <a:cubicBezTo>
                      <a:pt x="7984" y="35460"/>
                      <a:pt x="9121" y="34736"/>
                      <a:pt x="10319" y="33780"/>
                    </a:cubicBezTo>
                    <a:cubicBezTo>
                      <a:pt x="13039" y="31609"/>
                      <a:pt x="16078" y="28244"/>
                      <a:pt x="19437" y="24527"/>
                    </a:cubicBezTo>
                    <a:cubicBezTo>
                      <a:pt x="23866" y="19626"/>
                      <a:pt x="28953" y="13997"/>
                      <a:pt x="34858" y="9283"/>
                    </a:cubicBezTo>
                    <a:cubicBezTo>
                      <a:pt x="40143" y="5064"/>
                      <a:pt x="46084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427408" y="-1122525"/>
                <a:ext cx="4131332" cy="2615187"/>
              </a:xfrm>
              <a:custGeom>
                <a:rect b="b" l="l" r="r" t="t"/>
                <a:pathLst>
                  <a:path extrusionOk="0" h="40121" w="63381">
                    <a:moveTo>
                      <a:pt x="1643" y="39605"/>
                    </a:moveTo>
                    <a:cubicBezTo>
                      <a:pt x="2716" y="39184"/>
                      <a:pt x="3853" y="38460"/>
                      <a:pt x="5051" y="37503"/>
                    </a:cubicBezTo>
                    <a:cubicBezTo>
                      <a:pt x="7770" y="35332"/>
                      <a:pt x="10810" y="31968"/>
                      <a:pt x="14168" y="28250"/>
                    </a:cubicBezTo>
                    <a:cubicBezTo>
                      <a:pt x="18598" y="23349"/>
                      <a:pt x="23685" y="17721"/>
                      <a:pt x="29590" y="13007"/>
                    </a:cubicBezTo>
                    <a:cubicBezTo>
                      <a:pt x="34875" y="8789"/>
                      <a:pt x="40817" y="5303"/>
                      <a:pt x="47533" y="3724"/>
                    </a:cubicBezTo>
                    <a:lnTo>
                      <a:pt x="52801" y="2487"/>
                    </a:lnTo>
                    <a:lnTo>
                      <a:pt x="52801" y="2487"/>
                    </a:lnTo>
                    <a:lnTo>
                      <a:pt x="58111" y="1238"/>
                    </a:lnTo>
                    <a:lnTo>
                      <a:pt x="63380" y="1"/>
                    </a:lnTo>
                    <a:cubicBezTo>
                      <a:pt x="56664" y="1579"/>
                      <a:pt x="50722" y="5064"/>
                      <a:pt x="45438" y="9283"/>
                    </a:cubicBezTo>
                    <a:cubicBezTo>
                      <a:pt x="39531" y="13997"/>
                      <a:pt x="34445" y="19625"/>
                      <a:pt x="30017" y="24526"/>
                    </a:cubicBezTo>
                    <a:cubicBezTo>
                      <a:pt x="26659" y="28244"/>
                      <a:pt x="23618" y="31609"/>
                      <a:pt x="20899" y="33780"/>
                    </a:cubicBezTo>
                    <a:cubicBezTo>
                      <a:pt x="19701" y="34736"/>
                      <a:pt x="18564" y="35460"/>
                      <a:pt x="17492" y="35882"/>
                    </a:cubicBezTo>
                    <a:cubicBezTo>
                      <a:pt x="16934" y="36100"/>
                      <a:pt x="16388" y="36270"/>
                      <a:pt x="15848" y="36396"/>
                    </a:cubicBezTo>
                    <a:cubicBezTo>
                      <a:pt x="14092" y="36810"/>
                      <a:pt x="12336" y="37222"/>
                      <a:pt x="10579" y="37635"/>
                    </a:cubicBezTo>
                    <a:lnTo>
                      <a:pt x="5269" y="38883"/>
                    </a:lnTo>
                    <a:cubicBezTo>
                      <a:pt x="3512" y="39296"/>
                      <a:pt x="1756" y="39708"/>
                      <a:pt x="1" y="40121"/>
                    </a:cubicBezTo>
                    <a:cubicBezTo>
                      <a:pt x="538" y="39993"/>
                      <a:pt x="1087" y="39823"/>
                      <a:pt x="1643" y="39605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7" name="Google Shape;857;p30"/>
          <p:cNvGrpSpPr/>
          <p:nvPr/>
        </p:nvGrpSpPr>
        <p:grpSpPr>
          <a:xfrm rot="-10020921">
            <a:off x="1010054" y="3242559"/>
            <a:ext cx="8678109" cy="3082303"/>
            <a:chOff x="-4078136" y="-1186010"/>
            <a:chExt cx="9586455" cy="3442090"/>
          </a:xfrm>
        </p:grpSpPr>
        <p:sp>
          <p:nvSpPr>
            <p:cNvPr id="858" name="Google Shape;858;p30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720000" y="1207625"/>
            <a:ext cx="77040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0" name="Google Shape;140;p4"/>
          <p:cNvSpPr/>
          <p:nvPr/>
        </p:nvSpPr>
        <p:spPr>
          <a:xfrm>
            <a:off x="4567696" y="3718427"/>
            <a:ext cx="4581968" cy="1553417"/>
          </a:xfrm>
          <a:custGeom>
            <a:rect b="b" l="l" r="r" t="t"/>
            <a:pathLst>
              <a:path extrusionOk="0" h="67687" w="199650">
                <a:moveTo>
                  <a:pt x="199650" y="40014"/>
                </a:moveTo>
                <a:lnTo>
                  <a:pt x="199650" y="67687"/>
                </a:lnTo>
                <a:lnTo>
                  <a:pt x="0" y="66294"/>
                </a:lnTo>
                <a:lnTo>
                  <a:pt x="53721" y="23622"/>
                </a:lnTo>
                <a:lnTo>
                  <a:pt x="78743" y="36609"/>
                </a:lnTo>
                <a:lnTo>
                  <a:pt x="110490" y="39624"/>
                </a:lnTo>
                <a:lnTo>
                  <a:pt x="152400" y="0"/>
                </a:lnTo>
                <a:lnTo>
                  <a:pt x="199644" y="1257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141" name="Google Shape;141;p4"/>
          <p:cNvGrpSpPr/>
          <p:nvPr/>
        </p:nvGrpSpPr>
        <p:grpSpPr>
          <a:xfrm rot="-10794208">
            <a:off x="1992979" y="3483181"/>
            <a:ext cx="7966356" cy="2829742"/>
            <a:chOff x="-4078136" y="-1186010"/>
            <a:chExt cx="9586455" cy="3442090"/>
          </a:xfrm>
        </p:grpSpPr>
        <p:sp>
          <p:nvSpPr>
            <p:cNvPr id="142" name="Google Shape;142;p4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1"/>
          <p:cNvSpPr/>
          <p:nvPr/>
        </p:nvSpPr>
        <p:spPr>
          <a:xfrm>
            <a:off x="6840925" y="-23525"/>
            <a:ext cx="2337075" cy="1271200"/>
          </a:xfrm>
          <a:custGeom>
            <a:rect b="b" l="l" r="r" t="t"/>
            <a:pathLst>
              <a:path extrusionOk="0" h="50848" w="93483">
                <a:moveTo>
                  <a:pt x="24642" y="19166"/>
                </a:moveTo>
                <a:lnTo>
                  <a:pt x="42635" y="11734"/>
                </a:lnTo>
                <a:lnTo>
                  <a:pt x="70014" y="50848"/>
                </a:lnTo>
                <a:lnTo>
                  <a:pt x="93483" y="50848"/>
                </a:lnTo>
                <a:lnTo>
                  <a:pt x="93483" y="0"/>
                </a:lnTo>
                <a:lnTo>
                  <a:pt x="7432" y="0"/>
                </a:lnTo>
                <a:lnTo>
                  <a:pt x="0" y="10169"/>
                </a:lnTo>
                <a:lnTo>
                  <a:pt x="7823" y="17992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sp>
        <p:nvSpPr>
          <p:cNvPr id="877" name="Google Shape;877;p31"/>
          <p:cNvSpPr txBox="1"/>
          <p:nvPr>
            <p:ph idx="1" type="subTitle"/>
          </p:nvPr>
        </p:nvSpPr>
        <p:spPr>
          <a:xfrm>
            <a:off x="1792700" y="1934500"/>
            <a:ext cx="1673400" cy="42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78" name="Google Shape;878;p31"/>
          <p:cNvSpPr txBox="1"/>
          <p:nvPr>
            <p:ph idx="2" type="subTitle"/>
          </p:nvPr>
        </p:nvSpPr>
        <p:spPr>
          <a:xfrm>
            <a:off x="1195850" y="235510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31"/>
          <p:cNvSpPr txBox="1"/>
          <p:nvPr>
            <p:ph idx="3" type="subTitle"/>
          </p:nvPr>
        </p:nvSpPr>
        <p:spPr>
          <a:xfrm>
            <a:off x="5081030" y="2355100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31"/>
          <p:cNvSpPr txBox="1"/>
          <p:nvPr>
            <p:ph idx="4" type="subTitle"/>
          </p:nvPr>
        </p:nvSpPr>
        <p:spPr>
          <a:xfrm>
            <a:off x="1195850" y="417132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1" name="Google Shape;881;p31"/>
          <p:cNvSpPr txBox="1"/>
          <p:nvPr>
            <p:ph idx="5" type="subTitle"/>
          </p:nvPr>
        </p:nvSpPr>
        <p:spPr>
          <a:xfrm>
            <a:off x="5081030" y="4171325"/>
            <a:ext cx="2867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31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3" name="Google Shape;883;p31"/>
          <p:cNvSpPr txBox="1"/>
          <p:nvPr>
            <p:ph idx="6" type="subTitle"/>
          </p:nvPr>
        </p:nvSpPr>
        <p:spPr>
          <a:xfrm>
            <a:off x="1792700" y="3750725"/>
            <a:ext cx="1673400" cy="42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4" name="Google Shape;884;p31"/>
          <p:cNvSpPr txBox="1"/>
          <p:nvPr>
            <p:ph idx="7" type="subTitle"/>
          </p:nvPr>
        </p:nvSpPr>
        <p:spPr>
          <a:xfrm>
            <a:off x="5677880" y="1934500"/>
            <a:ext cx="1673400" cy="42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5" name="Google Shape;885;p31"/>
          <p:cNvSpPr txBox="1"/>
          <p:nvPr>
            <p:ph idx="8" type="subTitle"/>
          </p:nvPr>
        </p:nvSpPr>
        <p:spPr>
          <a:xfrm>
            <a:off x="5677880" y="3750725"/>
            <a:ext cx="1673400" cy="42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886" name="Google Shape;886;p31"/>
          <p:cNvGrpSpPr/>
          <p:nvPr/>
        </p:nvGrpSpPr>
        <p:grpSpPr>
          <a:xfrm rot="7200017">
            <a:off x="7462242" y="-750562"/>
            <a:ext cx="1130138" cy="2823056"/>
            <a:chOff x="3515860" y="418067"/>
            <a:chExt cx="750729" cy="1670788"/>
          </a:xfrm>
        </p:grpSpPr>
        <p:sp>
          <p:nvSpPr>
            <p:cNvPr id="887" name="Google Shape;887;p31"/>
            <p:cNvSpPr/>
            <p:nvPr/>
          </p:nvSpPr>
          <p:spPr>
            <a:xfrm>
              <a:off x="3654758" y="1578973"/>
              <a:ext cx="611832" cy="508877"/>
            </a:xfrm>
            <a:custGeom>
              <a:rect b="b" l="l" r="r" t="t"/>
              <a:pathLst>
                <a:path extrusionOk="0" h="9233" w="11101">
                  <a:moveTo>
                    <a:pt x="4716" y="1"/>
                  </a:moveTo>
                  <a:lnTo>
                    <a:pt x="5001" y="195"/>
                  </a:lnTo>
                  <a:lnTo>
                    <a:pt x="5001" y="195"/>
                  </a:lnTo>
                  <a:cubicBezTo>
                    <a:pt x="4910" y="125"/>
                    <a:pt x="4815" y="60"/>
                    <a:pt x="4716" y="1"/>
                  </a:cubicBezTo>
                  <a:close/>
                  <a:moveTo>
                    <a:pt x="5001" y="195"/>
                  </a:moveTo>
                  <a:cubicBezTo>
                    <a:pt x="6369" y="1249"/>
                    <a:pt x="6763" y="3432"/>
                    <a:pt x="5769" y="4865"/>
                  </a:cubicBezTo>
                  <a:cubicBezTo>
                    <a:pt x="5083" y="5854"/>
                    <a:pt x="3923" y="6313"/>
                    <a:pt x="2725" y="6313"/>
                  </a:cubicBezTo>
                  <a:cubicBezTo>
                    <a:pt x="2701" y="6313"/>
                    <a:pt x="2677" y="6313"/>
                    <a:pt x="2653" y="6313"/>
                  </a:cubicBezTo>
                  <a:cubicBezTo>
                    <a:pt x="1959" y="5735"/>
                    <a:pt x="1" y="5465"/>
                    <a:pt x="0" y="5465"/>
                  </a:cubicBezTo>
                  <a:lnTo>
                    <a:pt x="0" y="5465"/>
                  </a:lnTo>
                  <a:cubicBezTo>
                    <a:pt x="1" y="5465"/>
                    <a:pt x="4382" y="8479"/>
                    <a:pt x="4762" y="8680"/>
                  </a:cubicBezTo>
                  <a:cubicBezTo>
                    <a:pt x="5447" y="9042"/>
                    <a:pt x="6231" y="9232"/>
                    <a:pt x="6998" y="9232"/>
                  </a:cubicBezTo>
                  <a:cubicBezTo>
                    <a:pt x="8196" y="9232"/>
                    <a:pt x="9356" y="8770"/>
                    <a:pt x="10041" y="7781"/>
                  </a:cubicBezTo>
                  <a:cubicBezTo>
                    <a:pt x="11100" y="6253"/>
                    <a:pt x="10584" y="3874"/>
                    <a:pt x="8991" y="2916"/>
                  </a:cubicBezTo>
                  <a:lnTo>
                    <a:pt x="5001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3927418" y="1739361"/>
              <a:ext cx="335430" cy="348382"/>
            </a:xfrm>
            <a:custGeom>
              <a:rect b="b" l="l" r="r" t="t"/>
              <a:pathLst>
                <a:path extrusionOk="0" h="6321" w="6086">
                  <a:moveTo>
                    <a:pt x="4014" y="0"/>
                  </a:moveTo>
                  <a:lnTo>
                    <a:pt x="4014" y="0"/>
                  </a:lnTo>
                  <a:cubicBezTo>
                    <a:pt x="4656" y="1253"/>
                    <a:pt x="4556" y="3054"/>
                    <a:pt x="3821" y="4059"/>
                  </a:cubicBezTo>
                  <a:cubicBezTo>
                    <a:pt x="2584" y="5745"/>
                    <a:pt x="742" y="5883"/>
                    <a:pt x="174" y="5883"/>
                  </a:cubicBezTo>
                  <a:cubicBezTo>
                    <a:pt x="63" y="5883"/>
                    <a:pt x="1" y="5878"/>
                    <a:pt x="1" y="5878"/>
                  </a:cubicBezTo>
                  <a:lnTo>
                    <a:pt x="1" y="5878"/>
                  </a:lnTo>
                  <a:cubicBezTo>
                    <a:pt x="1" y="5878"/>
                    <a:pt x="284" y="6012"/>
                    <a:pt x="552" y="6080"/>
                  </a:cubicBezTo>
                  <a:cubicBezTo>
                    <a:pt x="1037" y="6239"/>
                    <a:pt x="1547" y="6320"/>
                    <a:pt x="2051" y="6320"/>
                  </a:cubicBezTo>
                  <a:cubicBezTo>
                    <a:pt x="3249" y="6320"/>
                    <a:pt x="4408" y="5858"/>
                    <a:pt x="5093" y="4870"/>
                  </a:cubicBezTo>
                  <a:cubicBezTo>
                    <a:pt x="6086" y="3438"/>
                    <a:pt x="5695" y="1259"/>
                    <a:pt x="4330" y="204"/>
                  </a:cubicBezTo>
                  <a:lnTo>
                    <a:pt x="401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3654703" y="1589611"/>
              <a:ext cx="449904" cy="410441"/>
            </a:xfrm>
            <a:custGeom>
              <a:rect b="b" l="l" r="r" t="t"/>
              <a:pathLst>
                <a:path extrusionOk="0" h="7447" w="8163">
                  <a:moveTo>
                    <a:pt x="4998" y="1"/>
                  </a:moveTo>
                  <a:cubicBezTo>
                    <a:pt x="6369" y="1054"/>
                    <a:pt x="6762" y="3239"/>
                    <a:pt x="5769" y="4674"/>
                  </a:cubicBezTo>
                  <a:cubicBezTo>
                    <a:pt x="5082" y="5663"/>
                    <a:pt x="3921" y="6122"/>
                    <a:pt x="2721" y="6122"/>
                  </a:cubicBezTo>
                  <a:cubicBezTo>
                    <a:pt x="2698" y="6122"/>
                    <a:pt x="2675" y="6122"/>
                    <a:pt x="2653" y="6122"/>
                  </a:cubicBezTo>
                  <a:cubicBezTo>
                    <a:pt x="1959" y="5543"/>
                    <a:pt x="1" y="5273"/>
                    <a:pt x="0" y="5273"/>
                  </a:cubicBezTo>
                  <a:lnTo>
                    <a:pt x="0" y="5273"/>
                  </a:lnTo>
                  <a:cubicBezTo>
                    <a:pt x="0" y="5273"/>
                    <a:pt x="1520" y="6317"/>
                    <a:pt x="2847" y="7218"/>
                  </a:cubicBezTo>
                  <a:cubicBezTo>
                    <a:pt x="3261" y="7372"/>
                    <a:pt x="3694" y="7447"/>
                    <a:pt x="4123" y="7447"/>
                  </a:cubicBezTo>
                  <a:cubicBezTo>
                    <a:pt x="5333" y="7447"/>
                    <a:pt x="6519" y="6853"/>
                    <a:pt x="7223" y="5764"/>
                  </a:cubicBezTo>
                  <a:cubicBezTo>
                    <a:pt x="8163" y="4311"/>
                    <a:pt x="7945" y="2439"/>
                    <a:pt x="6807" y="1235"/>
                  </a:cubicBezTo>
                  <a:lnTo>
                    <a:pt x="499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3515975" y="418067"/>
              <a:ext cx="624398" cy="1508994"/>
            </a:xfrm>
            <a:custGeom>
              <a:rect b="b" l="l" r="r" t="t"/>
              <a:pathLst>
                <a:path extrusionOk="0" h="27379" w="11329">
                  <a:moveTo>
                    <a:pt x="4263" y="1"/>
                  </a:moveTo>
                  <a:lnTo>
                    <a:pt x="4490" y="155"/>
                  </a:lnTo>
                  <a:lnTo>
                    <a:pt x="4490" y="155"/>
                  </a:lnTo>
                  <a:cubicBezTo>
                    <a:pt x="4416" y="102"/>
                    <a:pt x="4341" y="50"/>
                    <a:pt x="4263" y="1"/>
                  </a:cubicBezTo>
                  <a:close/>
                  <a:moveTo>
                    <a:pt x="4490" y="155"/>
                  </a:moveTo>
                  <a:cubicBezTo>
                    <a:pt x="6343" y="1501"/>
                    <a:pt x="7041" y="4075"/>
                    <a:pt x="6713" y="6363"/>
                  </a:cubicBezTo>
                  <a:cubicBezTo>
                    <a:pt x="6372" y="8740"/>
                    <a:pt x="5123" y="10880"/>
                    <a:pt x="3845" y="12914"/>
                  </a:cubicBezTo>
                  <a:cubicBezTo>
                    <a:pt x="2566" y="14949"/>
                    <a:pt x="1210" y="16992"/>
                    <a:pt x="605" y="19318"/>
                  </a:cubicBezTo>
                  <a:cubicBezTo>
                    <a:pt x="0" y="21643"/>
                    <a:pt x="290" y="24357"/>
                    <a:pt x="1976" y="26068"/>
                  </a:cubicBezTo>
                  <a:cubicBezTo>
                    <a:pt x="2801" y="26906"/>
                    <a:pt x="4000" y="27359"/>
                    <a:pt x="5171" y="27378"/>
                  </a:cubicBezTo>
                  <a:cubicBezTo>
                    <a:pt x="4475" y="25812"/>
                    <a:pt x="4441" y="23921"/>
                    <a:pt x="4879" y="22232"/>
                  </a:cubicBezTo>
                  <a:cubicBezTo>
                    <a:pt x="5484" y="19907"/>
                    <a:pt x="6841" y="17862"/>
                    <a:pt x="8120" y="15830"/>
                  </a:cubicBezTo>
                  <a:cubicBezTo>
                    <a:pt x="9398" y="13796"/>
                    <a:pt x="10645" y="11657"/>
                    <a:pt x="10987" y="9278"/>
                  </a:cubicBezTo>
                  <a:cubicBezTo>
                    <a:pt x="11328" y="6901"/>
                    <a:pt x="10560" y="4211"/>
                    <a:pt x="8537" y="2917"/>
                  </a:cubicBezTo>
                  <a:lnTo>
                    <a:pt x="4490" y="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3680717" y="588926"/>
              <a:ext cx="458777" cy="1337972"/>
            </a:xfrm>
            <a:custGeom>
              <a:rect b="b" l="l" r="r" t="t"/>
              <a:pathLst>
                <a:path extrusionOk="0" h="24276" w="8324">
                  <a:moveTo>
                    <a:pt x="5816" y="0"/>
                  </a:moveTo>
                  <a:lnTo>
                    <a:pt x="5816" y="0"/>
                  </a:lnTo>
                  <a:cubicBezTo>
                    <a:pt x="5823" y="82"/>
                    <a:pt x="7462" y="2425"/>
                    <a:pt x="6746" y="5887"/>
                  </a:cubicBezTo>
                  <a:cubicBezTo>
                    <a:pt x="6336" y="7869"/>
                    <a:pt x="4952" y="10196"/>
                    <a:pt x="3970" y="11935"/>
                  </a:cubicBezTo>
                  <a:cubicBezTo>
                    <a:pt x="2985" y="13680"/>
                    <a:pt x="1442" y="15726"/>
                    <a:pt x="821" y="17643"/>
                  </a:cubicBezTo>
                  <a:cubicBezTo>
                    <a:pt x="456" y="18771"/>
                    <a:pt x="1" y="21724"/>
                    <a:pt x="1446" y="24206"/>
                  </a:cubicBezTo>
                  <a:cubicBezTo>
                    <a:pt x="1690" y="24249"/>
                    <a:pt x="1937" y="24272"/>
                    <a:pt x="2183" y="24276"/>
                  </a:cubicBezTo>
                  <a:cubicBezTo>
                    <a:pt x="1487" y="22711"/>
                    <a:pt x="1452" y="20819"/>
                    <a:pt x="1890" y="19131"/>
                  </a:cubicBezTo>
                  <a:cubicBezTo>
                    <a:pt x="2495" y="16806"/>
                    <a:pt x="3852" y="14761"/>
                    <a:pt x="5131" y="12728"/>
                  </a:cubicBezTo>
                  <a:cubicBezTo>
                    <a:pt x="6409" y="10695"/>
                    <a:pt x="7656" y="8555"/>
                    <a:pt x="7998" y="6177"/>
                  </a:cubicBezTo>
                  <a:cubicBezTo>
                    <a:pt x="8324" y="3908"/>
                    <a:pt x="7639" y="1355"/>
                    <a:pt x="581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3516085" y="425838"/>
              <a:ext cx="488154" cy="1471515"/>
            </a:xfrm>
            <a:custGeom>
              <a:rect b="b" l="l" r="r" t="t"/>
              <a:pathLst>
                <a:path extrusionOk="0" h="26699" w="8857">
                  <a:moveTo>
                    <a:pt x="4469" y="1"/>
                  </a:moveTo>
                  <a:lnTo>
                    <a:pt x="4469" y="1"/>
                  </a:lnTo>
                  <a:cubicBezTo>
                    <a:pt x="6337" y="1343"/>
                    <a:pt x="7040" y="3928"/>
                    <a:pt x="6711" y="6222"/>
                  </a:cubicBezTo>
                  <a:cubicBezTo>
                    <a:pt x="6370" y="8599"/>
                    <a:pt x="5121" y="10739"/>
                    <a:pt x="3843" y="12773"/>
                  </a:cubicBezTo>
                  <a:cubicBezTo>
                    <a:pt x="2564" y="14808"/>
                    <a:pt x="1208" y="16851"/>
                    <a:pt x="603" y="19177"/>
                  </a:cubicBezTo>
                  <a:cubicBezTo>
                    <a:pt x="0" y="21502"/>
                    <a:pt x="288" y="24216"/>
                    <a:pt x="1974" y="25927"/>
                  </a:cubicBezTo>
                  <a:cubicBezTo>
                    <a:pt x="2280" y="26237"/>
                    <a:pt x="2637" y="26496"/>
                    <a:pt x="3026" y="26698"/>
                  </a:cubicBezTo>
                  <a:cubicBezTo>
                    <a:pt x="2451" y="25837"/>
                    <a:pt x="1760" y="24668"/>
                    <a:pt x="1895" y="21619"/>
                  </a:cubicBezTo>
                  <a:cubicBezTo>
                    <a:pt x="1986" y="19548"/>
                    <a:pt x="3141" y="17493"/>
                    <a:pt x="4162" y="15731"/>
                  </a:cubicBezTo>
                  <a:cubicBezTo>
                    <a:pt x="5155" y="14018"/>
                    <a:pt x="6800" y="11637"/>
                    <a:pt x="7465" y="9763"/>
                  </a:cubicBezTo>
                  <a:cubicBezTo>
                    <a:pt x="8857" y="6738"/>
                    <a:pt x="8499" y="3634"/>
                    <a:pt x="6906" y="1686"/>
                  </a:cubicBezTo>
                  <a:lnTo>
                    <a:pt x="446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3927193" y="1740473"/>
              <a:ext cx="335430" cy="348382"/>
            </a:xfrm>
            <a:custGeom>
              <a:rect b="b" l="l" r="r" t="t"/>
              <a:pathLst>
                <a:path extrusionOk="0" h="6321" w="6086">
                  <a:moveTo>
                    <a:pt x="4014" y="0"/>
                  </a:moveTo>
                  <a:lnTo>
                    <a:pt x="4014" y="0"/>
                  </a:lnTo>
                  <a:cubicBezTo>
                    <a:pt x="4656" y="1253"/>
                    <a:pt x="4556" y="3054"/>
                    <a:pt x="3821" y="4059"/>
                  </a:cubicBezTo>
                  <a:cubicBezTo>
                    <a:pt x="2584" y="5745"/>
                    <a:pt x="742" y="5883"/>
                    <a:pt x="174" y="5883"/>
                  </a:cubicBezTo>
                  <a:cubicBezTo>
                    <a:pt x="63" y="5883"/>
                    <a:pt x="1" y="5878"/>
                    <a:pt x="1" y="5878"/>
                  </a:cubicBezTo>
                  <a:lnTo>
                    <a:pt x="1" y="5878"/>
                  </a:lnTo>
                  <a:cubicBezTo>
                    <a:pt x="1" y="5878"/>
                    <a:pt x="284" y="6012"/>
                    <a:pt x="552" y="6080"/>
                  </a:cubicBezTo>
                  <a:cubicBezTo>
                    <a:pt x="1037" y="6239"/>
                    <a:pt x="1547" y="6320"/>
                    <a:pt x="2051" y="6320"/>
                  </a:cubicBezTo>
                  <a:cubicBezTo>
                    <a:pt x="3249" y="6320"/>
                    <a:pt x="4408" y="5858"/>
                    <a:pt x="5093" y="4870"/>
                  </a:cubicBezTo>
                  <a:cubicBezTo>
                    <a:pt x="6086" y="3438"/>
                    <a:pt x="5695" y="1259"/>
                    <a:pt x="4330" y="204"/>
                  </a:cubicBezTo>
                  <a:lnTo>
                    <a:pt x="4014" y="0"/>
                  </a:ln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3654478" y="1590723"/>
              <a:ext cx="449904" cy="410441"/>
            </a:xfrm>
            <a:custGeom>
              <a:rect b="b" l="l" r="r" t="t"/>
              <a:pathLst>
                <a:path extrusionOk="0" h="7447" w="8163">
                  <a:moveTo>
                    <a:pt x="4998" y="1"/>
                  </a:moveTo>
                  <a:cubicBezTo>
                    <a:pt x="6369" y="1054"/>
                    <a:pt x="6762" y="3239"/>
                    <a:pt x="5769" y="4674"/>
                  </a:cubicBezTo>
                  <a:cubicBezTo>
                    <a:pt x="5082" y="5663"/>
                    <a:pt x="3921" y="6122"/>
                    <a:pt x="2721" y="6122"/>
                  </a:cubicBezTo>
                  <a:cubicBezTo>
                    <a:pt x="2698" y="6122"/>
                    <a:pt x="2675" y="6122"/>
                    <a:pt x="2653" y="6122"/>
                  </a:cubicBezTo>
                  <a:cubicBezTo>
                    <a:pt x="1959" y="5543"/>
                    <a:pt x="1" y="5273"/>
                    <a:pt x="0" y="5273"/>
                  </a:cubicBezTo>
                  <a:lnTo>
                    <a:pt x="0" y="5273"/>
                  </a:lnTo>
                  <a:cubicBezTo>
                    <a:pt x="0" y="5273"/>
                    <a:pt x="1520" y="6317"/>
                    <a:pt x="2847" y="7218"/>
                  </a:cubicBezTo>
                  <a:cubicBezTo>
                    <a:pt x="3261" y="7372"/>
                    <a:pt x="3694" y="7447"/>
                    <a:pt x="4123" y="7447"/>
                  </a:cubicBezTo>
                  <a:cubicBezTo>
                    <a:pt x="5333" y="7447"/>
                    <a:pt x="6519" y="6853"/>
                    <a:pt x="7223" y="5764"/>
                  </a:cubicBezTo>
                  <a:cubicBezTo>
                    <a:pt x="8163" y="4311"/>
                    <a:pt x="7945" y="2439"/>
                    <a:pt x="6807" y="1235"/>
                  </a:cubicBezTo>
                  <a:lnTo>
                    <a:pt x="4998" y="1"/>
                  </a:ln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3680492" y="590039"/>
              <a:ext cx="458777" cy="1337972"/>
            </a:xfrm>
            <a:custGeom>
              <a:rect b="b" l="l" r="r" t="t"/>
              <a:pathLst>
                <a:path extrusionOk="0" h="24276" w="8324">
                  <a:moveTo>
                    <a:pt x="5816" y="0"/>
                  </a:moveTo>
                  <a:lnTo>
                    <a:pt x="5816" y="0"/>
                  </a:lnTo>
                  <a:cubicBezTo>
                    <a:pt x="5823" y="82"/>
                    <a:pt x="7462" y="2425"/>
                    <a:pt x="6746" y="5887"/>
                  </a:cubicBezTo>
                  <a:cubicBezTo>
                    <a:pt x="6336" y="7869"/>
                    <a:pt x="4952" y="10196"/>
                    <a:pt x="3970" y="11935"/>
                  </a:cubicBezTo>
                  <a:cubicBezTo>
                    <a:pt x="2985" y="13680"/>
                    <a:pt x="1442" y="15726"/>
                    <a:pt x="821" y="17643"/>
                  </a:cubicBezTo>
                  <a:cubicBezTo>
                    <a:pt x="456" y="18771"/>
                    <a:pt x="1" y="21724"/>
                    <a:pt x="1446" y="24206"/>
                  </a:cubicBezTo>
                  <a:cubicBezTo>
                    <a:pt x="1690" y="24249"/>
                    <a:pt x="1937" y="24272"/>
                    <a:pt x="2183" y="24276"/>
                  </a:cubicBezTo>
                  <a:cubicBezTo>
                    <a:pt x="1487" y="22711"/>
                    <a:pt x="1452" y="20819"/>
                    <a:pt x="1890" y="19131"/>
                  </a:cubicBezTo>
                  <a:cubicBezTo>
                    <a:pt x="2495" y="16806"/>
                    <a:pt x="3852" y="14761"/>
                    <a:pt x="5131" y="12728"/>
                  </a:cubicBezTo>
                  <a:cubicBezTo>
                    <a:pt x="6409" y="10695"/>
                    <a:pt x="7656" y="8555"/>
                    <a:pt x="7998" y="6177"/>
                  </a:cubicBezTo>
                  <a:cubicBezTo>
                    <a:pt x="8324" y="3908"/>
                    <a:pt x="7639" y="1355"/>
                    <a:pt x="5816" y="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3515860" y="426950"/>
              <a:ext cx="488154" cy="1471515"/>
            </a:xfrm>
            <a:custGeom>
              <a:rect b="b" l="l" r="r" t="t"/>
              <a:pathLst>
                <a:path extrusionOk="0" h="26699" w="8857">
                  <a:moveTo>
                    <a:pt x="4469" y="1"/>
                  </a:moveTo>
                  <a:lnTo>
                    <a:pt x="4469" y="1"/>
                  </a:lnTo>
                  <a:cubicBezTo>
                    <a:pt x="6337" y="1343"/>
                    <a:pt x="7040" y="3928"/>
                    <a:pt x="6711" y="6222"/>
                  </a:cubicBezTo>
                  <a:cubicBezTo>
                    <a:pt x="6370" y="8599"/>
                    <a:pt x="5121" y="10739"/>
                    <a:pt x="3843" y="12773"/>
                  </a:cubicBezTo>
                  <a:cubicBezTo>
                    <a:pt x="2564" y="14808"/>
                    <a:pt x="1208" y="16851"/>
                    <a:pt x="603" y="19177"/>
                  </a:cubicBezTo>
                  <a:cubicBezTo>
                    <a:pt x="0" y="21502"/>
                    <a:pt x="288" y="24216"/>
                    <a:pt x="1974" y="25927"/>
                  </a:cubicBezTo>
                  <a:cubicBezTo>
                    <a:pt x="2280" y="26237"/>
                    <a:pt x="2637" y="26496"/>
                    <a:pt x="3026" y="26698"/>
                  </a:cubicBezTo>
                  <a:cubicBezTo>
                    <a:pt x="2451" y="25837"/>
                    <a:pt x="1760" y="24668"/>
                    <a:pt x="1895" y="21619"/>
                  </a:cubicBezTo>
                  <a:cubicBezTo>
                    <a:pt x="1986" y="19548"/>
                    <a:pt x="3141" y="17493"/>
                    <a:pt x="4162" y="15731"/>
                  </a:cubicBezTo>
                  <a:cubicBezTo>
                    <a:pt x="5155" y="14018"/>
                    <a:pt x="6800" y="11637"/>
                    <a:pt x="7465" y="9763"/>
                  </a:cubicBezTo>
                  <a:cubicBezTo>
                    <a:pt x="8857" y="6738"/>
                    <a:pt x="8499" y="3634"/>
                    <a:pt x="6906" y="1686"/>
                  </a:cubicBezTo>
                  <a:lnTo>
                    <a:pt x="4469" y="1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2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9" name="Google Shape;899;p32"/>
          <p:cNvSpPr txBox="1"/>
          <p:nvPr>
            <p:ph idx="1" type="subTitle"/>
          </p:nvPr>
        </p:nvSpPr>
        <p:spPr>
          <a:xfrm>
            <a:off x="717550" y="22726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32"/>
          <p:cNvSpPr txBox="1"/>
          <p:nvPr>
            <p:ph idx="2" type="subTitle"/>
          </p:nvPr>
        </p:nvSpPr>
        <p:spPr>
          <a:xfrm>
            <a:off x="3403800" y="22726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32"/>
          <p:cNvSpPr txBox="1"/>
          <p:nvPr>
            <p:ph idx="3" type="subTitle"/>
          </p:nvPr>
        </p:nvSpPr>
        <p:spPr>
          <a:xfrm>
            <a:off x="6087600" y="22726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32"/>
          <p:cNvSpPr txBox="1"/>
          <p:nvPr>
            <p:ph idx="4" type="subTitle"/>
          </p:nvPr>
        </p:nvSpPr>
        <p:spPr>
          <a:xfrm>
            <a:off x="717550" y="40950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32"/>
          <p:cNvSpPr txBox="1"/>
          <p:nvPr>
            <p:ph idx="5" type="subTitle"/>
          </p:nvPr>
        </p:nvSpPr>
        <p:spPr>
          <a:xfrm>
            <a:off x="3403800" y="40950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32"/>
          <p:cNvSpPr txBox="1"/>
          <p:nvPr>
            <p:ph idx="6" type="subTitle"/>
          </p:nvPr>
        </p:nvSpPr>
        <p:spPr>
          <a:xfrm>
            <a:off x="6087600" y="40950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32"/>
          <p:cNvSpPr txBox="1"/>
          <p:nvPr>
            <p:ph idx="7" type="subTitle"/>
          </p:nvPr>
        </p:nvSpPr>
        <p:spPr>
          <a:xfrm>
            <a:off x="1049050" y="1852075"/>
            <a:ext cx="1673400" cy="42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06" name="Google Shape;906;p32"/>
          <p:cNvSpPr txBox="1"/>
          <p:nvPr>
            <p:ph idx="8" type="subTitle"/>
          </p:nvPr>
        </p:nvSpPr>
        <p:spPr>
          <a:xfrm>
            <a:off x="3735300" y="1852075"/>
            <a:ext cx="1673400" cy="42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07" name="Google Shape;907;p32"/>
          <p:cNvSpPr txBox="1"/>
          <p:nvPr>
            <p:ph idx="9" type="subTitle"/>
          </p:nvPr>
        </p:nvSpPr>
        <p:spPr>
          <a:xfrm>
            <a:off x="6419100" y="1852075"/>
            <a:ext cx="1673400" cy="42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08" name="Google Shape;908;p32"/>
          <p:cNvSpPr txBox="1"/>
          <p:nvPr>
            <p:ph idx="13" type="subTitle"/>
          </p:nvPr>
        </p:nvSpPr>
        <p:spPr>
          <a:xfrm>
            <a:off x="1049050" y="3674389"/>
            <a:ext cx="1673400" cy="42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09" name="Google Shape;909;p32"/>
          <p:cNvSpPr txBox="1"/>
          <p:nvPr>
            <p:ph idx="14" type="subTitle"/>
          </p:nvPr>
        </p:nvSpPr>
        <p:spPr>
          <a:xfrm>
            <a:off x="3735300" y="3674389"/>
            <a:ext cx="1673400" cy="42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10" name="Google Shape;910;p32"/>
          <p:cNvSpPr txBox="1"/>
          <p:nvPr>
            <p:ph idx="15" type="subTitle"/>
          </p:nvPr>
        </p:nvSpPr>
        <p:spPr>
          <a:xfrm>
            <a:off x="6419100" y="3674389"/>
            <a:ext cx="1673400" cy="42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oppins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911" name="Google Shape;911;p32"/>
          <p:cNvGrpSpPr/>
          <p:nvPr/>
        </p:nvGrpSpPr>
        <p:grpSpPr>
          <a:xfrm rot="1910031">
            <a:off x="6043798" y="-427436"/>
            <a:ext cx="3278051" cy="1299138"/>
            <a:chOff x="4502501" y="167675"/>
            <a:chExt cx="1469641" cy="954212"/>
          </a:xfrm>
        </p:grpSpPr>
        <p:sp>
          <p:nvSpPr>
            <p:cNvPr id="912" name="Google Shape;912;p32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32"/>
          <p:cNvSpPr/>
          <p:nvPr/>
        </p:nvSpPr>
        <p:spPr>
          <a:xfrm rot="10800000">
            <a:off x="7225247" y="-10574"/>
            <a:ext cx="1945925" cy="880075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3"/>
          <p:cNvSpPr txBox="1"/>
          <p:nvPr>
            <p:ph hasCustomPrompt="1" type="title"/>
          </p:nvPr>
        </p:nvSpPr>
        <p:spPr>
          <a:xfrm>
            <a:off x="1796000" y="540000"/>
            <a:ext cx="5552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20" name="Google Shape;920;p33"/>
          <p:cNvSpPr txBox="1"/>
          <p:nvPr>
            <p:ph idx="1" type="subTitle"/>
          </p:nvPr>
        </p:nvSpPr>
        <p:spPr>
          <a:xfrm>
            <a:off x="2538950" y="1356825"/>
            <a:ext cx="4066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33"/>
          <p:cNvSpPr txBox="1"/>
          <p:nvPr>
            <p:ph hasCustomPrompt="1" idx="2" type="title"/>
          </p:nvPr>
        </p:nvSpPr>
        <p:spPr>
          <a:xfrm>
            <a:off x="1796000" y="1996142"/>
            <a:ext cx="5552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22" name="Google Shape;922;p33"/>
          <p:cNvSpPr txBox="1"/>
          <p:nvPr>
            <p:ph idx="3" type="subTitle"/>
          </p:nvPr>
        </p:nvSpPr>
        <p:spPr>
          <a:xfrm>
            <a:off x="2538950" y="2812968"/>
            <a:ext cx="4066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33"/>
          <p:cNvSpPr txBox="1"/>
          <p:nvPr>
            <p:ph hasCustomPrompt="1" idx="4" type="title"/>
          </p:nvPr>
        </p:nvSpPr>
        <p:spPr>
          <a:xfrm>
            <a:off x="1796000" y="3452297"/>
            <a:ext cx="55521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24" name="Google Shape;924;p33"/>
          <p:cNvSpPr txBox="1"/>
          <p:nvPr>
            <p:ph idx="5" type="subTitle"/>
          </p:nvPr>
        </p:nvSpPr>
        <p:spPr>
          <a:xfrm>
            <a:off x="2538950" y="4269123"/>
            <a:ext cx="4066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33"/>
          <p:cNvSpPr/>
          <p:nvPr/>
        </p:nvSpPr>
        <p:spPr>
          <a:xfrm flipH="1">
            <a:off x="7227418" y="4263425"/>
            <a:ext cx="1945925" cy="880075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sp>
        <p:nvSpPr>
          <p:cNvPr id="926" name="Google Shape;926;p33"/>
          <p:cNvSpPr/>
          <p:nvPr/>
        </p:nvSpPr>
        <p:spPr>
          <a:xfrm flipH="1" rot="10800000">
            <a:off x="-16879" y="-20349"/>
            <a:ext cx="1945925" cy="880075"/>
          </a:xfrm>
          <a:custGeom>
            <a:rect b="b" l="l" r="r" t="t"/>
            <a:pathLst>
              <a:path extrusionOk="0" h="35203" w="77837">
                <a:moveTo>
                  <a:pt x="0" y="6259"/>
                </a:moveTo>
                <a:lnTo>
                  <a:pt x="22686" y="0"/>
                </a:lnTo>
                <a:lnTo>
                  <a:pt x="58671" y="18384"/>
                </a:lnTo>
                <a:lnTo>
                  <a:pt x="77837" y="35203"/>
                </a:lnTo>
                <a:lnTo>
                  <a:pt x="391" y="35203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927" name="Google Shape;927;p33"/>
          <p:cNvGrpSpPr/>
          <p:nvPr/>
        </p:nvGrpSpPr>
        <p:grpSpPr>
          <a:xfrm flipH="1" rot="-1910031">
            <a:off x="-167556" y="-437211"/>
            <a:ext cx="3278051" cy="1299138"/>
            <a:chOff x="4502501" y="167675"/>
            <a:chExt cx="1469641" cy="954212"/>
          </a:xfrm>
        </p:grpSpPr>
        <p:sp>
          <p:nvSpPr>
            <p:cNvPr id="928" name="Google Shape;928;p33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33"/>
          <p:cNvGrpSpPr/>
          <p:nvPr/>
        </p:nvGrpSpPr>
        <p:grpSpPr>
          <a:xfrm flipH="1" rot="8875077">
            <a:off x="6006272" y="4283109"/>
            <a:ext cx="3294381" cy="1295746"/>
            <a:chOff x="4502501" y="167675"/>
            <a:chExt cx="1469641" cy="954212"/>
          </a:xfrm>
        </p:grpSpPr>
        <p:sp>
          <p:nvSpPr>
            <p:cNvPr id="934" name="Google Shape;934;p33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4"/>
          <p:cNvSpPr txBox="1"/>
          <p:nvPr>
            <p:ph hasCustomPrompt="1" type="title"/>
          </p:nvPr>
        </p:nvSpPr>
        <p:spPr>
          <a:xfrm>
            <a:off x="715100" y="1862363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41" name="Google Shape;941;p34"/>
          <p:cNvSpPr txBox="1"/>
          <p:nvPr>
            <p:ph idx="1" type="subTitle"/>
          </p:nvPr>
        </p:nvSpPr>
        <p:spPr>
          <a:xfrm>
            <a:off x="779450" y="2883565"/>
            <a:ext cx="19569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2" name="Google Shape;942;p34"/>
          <p:cNvSpPr txBox="1"/>
          <p:nvPr>
            <p:ph hasCustomPrompt="1" idx="2" type="title"/>
          </p:nvPr>
        </p:nvSpPr>
        <p:spPr>
          <a:xfrm>
            <a:off x="3529188" y="1862367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43" name="Google Shape;943;p34"/>
          <p:cNvSpPr txBox="1"/>
          <p:nvPr>
            <p:ph idx="3" type="subTitle"/>
          </p:nvPr>
        </p:nvSpPr>
        <p:spPr>
          <a:xfrm>
            <a:off x="3595662" y="2883575"/>
            <a:ext cx="19527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34"/>
          <p:cNvSpPr txBox="1"/>
          <p:nvPr>
            <p:ph hasCustomPrompt="1" idx="4" type="title"/>
          </p:nvPr>
        </p:nvSpPr>
        <p:spPr>
          <a:xfrm>
            <a:off x="6343300" y="1862360"/>
            <a:ext cx="2085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45" name="Google Shape;945;p34"/>
          <p:cNvSpPr txBox="1"/>
          <p:nvPr>
            <p:ph idx="5" type="subTitle"/>
          </p:nvPr>
        </p:nvSpPr>
        <p:spPr>
          <a:xfrm>
            <a:off x="6407650" y="2883562"/>
            <a:ext cx="19569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6" name="Google Shape;946;p34"/>
          <p:cNvSpPr txBox="1"/>
          <p:nvPr>
            <p:ph idx="6"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947" name="Google Shape;947;p34"/>
          <p:cNvGrpSpPr/>
          <p:nvPr/>
        </p:nvGrpSpPr>
        <p:grpSpPr>
          <a:xfrm flipH="1" rot="10800000">
            <a:off x="-2614474" y="3532990"/>
            <a:ext cx="14063180" cy="3442090"/>
            <a:chOff x="-2459599" y="-1575185"/>
            <a:chExt cx="14063180" cy="3442090"/>
          </a:xfrm>
        </p:grpSpPr>
        <p:grpSp>
          <p:nvGrpSpPr>
            <p:cNvPr id="948" name="Google Shape;948;p34"/>
            <p:cNvGrpSpPr/>
            <p:nvPr/>
          </p:nvGrpSpPr>
          <p:grpSpPr>
            <a:xfrm>
              <a:off x="-2459599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949" name="Google Shape;949;p34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950" name="Google Shape;950;p34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951" name="Google Shape;951;p34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34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34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34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34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34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34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34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34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34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34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34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34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34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34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34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34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68" name="Google Shape;968;p34"/>
            <p:cNvGrpSpPr/>
            <p:nvPr/>
          </p:nvGrpSpPr>
          <p:grpSpPr>
            <a:xfrm flipH="1">
              <a:off x="2017126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969" name="Google Shape;969;p34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970" name="Google Shape;970;p34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971" name="Google Shape;971;p34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34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34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34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34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34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34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34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34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34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34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34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34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34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34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34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34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5400700" scaled="0"/>
        </a:gradFill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5"/>
          <p:cNvSpPr/>
          <p:nvPr/>
        </p:nvSpPr>
        <p:spPr>
          <a:xfrm>
            <a:off x="3604425" y="-43500"/>
            <a:ext cx="5695950" cy="2705100"/>
          </a:xfrm>
          <a:custGeom>
            <a:rect b="b" l="l" r="r" t="t"/>
            <a:pathLst>
              <a:path extrusionOk="0" h="108204" w="227838">
                <a:moveTo>
                  <a:pt x="0" y="762"/>
                </a:moveTo>
                <a:lnTo>
                  <a:pt x="227838" y="0"/>
                </a:lnTo>
                <a:lnTo>
                  <a:pt x="227457" y="104394"/>
                </a:lnTo>
                <a:lnTo>
                  <a:pt x="204597" y="108204"/>
                </a:lnTo>
                <a:lnTo>
                  <a:pt x="151257" y="63246"/>
                </a:lnTo>
                <a:lnTo>
                  <a:pt x="99441" y="86487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sp>
        <p:nvSpPr>
          <p:cNvPr id="990" name="Google Shape;990;p35"/>
          <p:cNvSpPr txBox="1"/>
          <p:nvPr>
            <p:ph type="ctrTitle"/>
          </p:nvPr>
        </p:nvSpPr>
        <p:spPr>
          <a:xfrm>
            <a:off x="715100" y="2022600"/>
            <a:ext cx="4251900" cy="9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1" name="Google Shape;991;p35"/>
          <p:cNvSpPr txBox="1"/>
          <p:nvPr>
            <p:ph idx="1" type="subTitle"/>
          </p:nvPr>
        </p:nvSpPr>
        <p:spPr>
          <a:xfrm>
            <a:off x="715100" y="3189675"/>
            <a:ext cx="3857100" cy="14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35"/>
          <p:cNvSpPr txBox="1"/>
          <p:nvPr/>
        </p:nvSpPr>
        <p:spPr>
          <a:xfrm>
            <a:off x="4924250" y="3514700"/>
            <a:ext cx="3504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CRÉDITOS:</a:t>
            </a:r>
            <a:r>
              <a:rPr lang="es-419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Esta plantilla para presentaciones es una creación de </a:t>
            </a:r>
            <a:r>
              <a:rPr b="1" lang="es-419" sz="1100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s-419" sz="11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s-419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 incluye iconos de </a:t>
            </a:r>
            <a:r>
              <a:rPr b="1" lang="es-419" sz="1100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s-419" sz="11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-419" sz="11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infografías e imágenes de </a:t>
            </a:r>
            <a:r>
              <a:rPr b="1" lang="es-419" sz="1100">
                <a:solidFill>
                  <a:schemeClr val="accent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3" name="Google Shape;993;p35"/>
          <p:cNvSpPr txBox="1"/>
          <p:nvPr>
            <p:ph idx="2" type="subTitle"/>
          </p:nvPr>
        </p:nvSpPr>
        <p:spPr>
          <a:xfrm>
            <a:off x="4924250" y="4281525"/>
            <a:ext cx="3504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grpSp>
        <p:nvGrpSpPr>
          <p:cNvPr id="994" name="Google Shape;994;p35"/>
          <p:cNvGrpSpPr/>
          <p:nvPr/>
        </p:nvGrpSpPr>
        <p:grpSpPr>
          <a:xfrm flipH="1">
            <a:off x="1513964" y="-359010"/>
            <a:ext cx="9586455" cy="3442090"/>
            <a:chOff x="-4078136" y="-1186010"/>
            <a:chExt cx="9586455" cy="3442090"/>
          </a:xfrm>
        </p:grpSpPr>
        <p:sp>
          <p:nvSpPr>
            <p:cNvPr id="995" name="Google Shape;995;p35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6"/>
          <p:cNvSpPr/>
          <p:nvPr/>
        </p:nvSpPr>
        <p:spPr>
          <a:xfrm rot="10800000">
            <a:off x="3038475" y="4191000"/>
            <a:ext cx="6105525" cy="1047750"/>
          </a:xfrm>
          <a:custGeom>
            <a:rect b="b" l="l" r="r" t="t"/>
            <a:pathLst>
              <a:path extrusionOk="0" h="41910" w="244221">
                <a:moveTo>
                  <a:pt x="0" y="0"/>
                </a:moveTo>
                <a:lnTo>
                  <a:pt x="0" y="19431"/>
                </a:lnTo>
                <a:lnTo>
                  <a:pt x="55626" y="41910"/>
                </a:lnTo>
                <a:lnTo>
                  <a:pt x="85344" y="37338"/>
                </a:lnTo>
                <a:lnTo>
                  <a:pt x="119253" y="2286"/>
                </a:lnTo>
                <a:lnTo>
                  <a:pt x="174117" y="33147"/>
                </a:lnTo>
                <a:lnTo>
                  <a:pt x="208026" y="32385"/>
                </a:lnTo>
                <a:lnTo>
                  <a:pt x="238506" y="4953"/>
                </a:lnTo>
                <a:lnTo>
                  <a:pt x="244221" y="30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</p:sp>
      <p:sp>
        <p:nvSpPr>
          <p:cNvPr id="1014" name="Google Shape;1014;p36"/>
          <p:cNvSpPr txBox="1"/>
          <p:nvPr>
            <p:ph idx="1" type="subTitle"/>
          </p:nvPr>
        </p:nvSpPr>
        <p:spPr>
          <a:xfrm>
            <a:off x="1780250" y="2325788"/>
            <a:ext cx="5583600" cy="12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5" name="Google Shape;1015;p36"/>
          <p:cNvSpPr txBox="1"/>
          <p:nvPr>
            <p:ph type="title"/>
          </p:nvPr>
        </p:nvSpPr>
        <p:spPr>
          <a:xfrm>
            <a:off x="2409825" y="1520213"/>
            <a:ext cx="4324500" cy="90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6" name="Google Shape;1016;p36"/>
          <p:cNvSpPr/>
          <p:nvPr/>
        </p:nvSpPr>
        <p:spPr>
          <a:xfrm>
            <a:off x="-28575" y="-104775"/>
            <a:ext cx="6105525" cy="1047750"/>
          </a:xfrm>
          <a:custGeom>
            <a:rect b="b" l="l" r="r" t="t"/>
            <a:pathLst>
              <a:path extrusionOk="0" h="41910" w="244221">
                <a:moveTo>
                  <a:pt x="0" y="0"/>
                </a:moveTo>
                <a:lnTo>
                  <a:pt x="0" y="19431"/>
                </a:lnTo>
                <a:lnTo>
                  <a:pt x="55626" y="41910"/>
                </a:lnTo>
                <a:lnTo>
                  <a:pt x="85344" y="37338"/>
                </a:lnTo>
                <a:lnTo>
                  <a:pt x="119253" y="2286"/>
                </a:lnTo>
                <a:lnTo>
                  <a:pt x="174117" y="33147"/>
                </a:lnTo>
                <a:lnTo>
                  <a:pt x="208026" y="32385"/>
                </a:lnTo>
                <a:lnTo>
                  <a:pt x="238506" y="4953"/>
                </a:lnTo>
                <a:lnTo>
                  <a:pt x="244221" y="30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</p:sp>
      <p:grpSp>
        <p:nvGrpSpPr>
          <p:cNvPr id="1017" name="Google Shape;1017;p36"/>
          <p:cNvGrpSpPr/>
          <p:nvPr/>
        </p:nvGrpSpPr>
        <p:grpSpPr>
          <a:xfrm rot="-10148032">
            <a:off x="-1159642" y="3162169"/>
            <a:ext cx="11335025" cy="4069927"/>
            <a:chOff x="-4078136" y="-1186010"/>
            <a:chExt cx="9586455" cy="3442090"/>
          </a:xfrm>
        </p:grpSpPr>
        <p:sp>
          <p:nvSpPr>
            <p:cNvPr id="1018" name="Google Shape;1018;p36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36"/>
          <p:cNvGrpSpPr/>
          <p:nvPr/>
        </p:nvGrpSpPr>
        <p:grpSpPr>
          <a:xfrm rot="651968">
            <a:off x="-1031384" y="-2152345"/>
            <a:ext cx="11335025" cy="4069927"/>
            <a:chOff x="-4078136" y="-1186010"/>
            <a:chExt cx="9586455" cy="3442090"/>
          </a:xfrm>
        </p:grpSpPr>
        <p:sp>
          <p:nvSpPr>
            <p:cNvPr id="1036" name="Google Shape;1036;p36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36"/>
          <p:cNvGrpSpPr/>
          <p:nvPr/>
        </p:nvGrpSpPr>
        <p:grpSpPr>
          <a:xfrm flipH="1" rot="-183705">
            <a:off x="7948928" y="3426162"/>
            <a:ext cx="688512" cy="803913"/>
            <a:chOff x="7232946" y="338950"/>
            <a:chExt cx="817223" cy="954202"/>
          </a:xfrm>
        </p:grpSpPr>
        <p:sp>
          <p:nvSpPr>
            <p:cNvPr id="1054" name="Google Shape;1054;p36"/>
            <p:cNvSpPr/>
            <p:nvPr/>
          </p:nvSpPr>
          <p:spPr>
            <a:xfrm>
              <a:off x="7496110" y="1183175"/>
              <a:ext cx="70142" cy="109978"/>
            </a:xfrm>
            <a:custGeom>
              <a:rect b="b" l="l" r="r" t="t"/>
              <a:pathLst>
                <a:path extrusionOk="0" h="2377" w="1516">
                  <a:moveTo>
                    <a:pt x="1089" y="1"/>
                  </a:moveTo>
                  <a:lnTo>
                    <a:pt x="433" y="1523"/>
                  </a:lnTo>
                  <a:cubicBezTo>
                    <a:pt x="219" y="1565"/>
                    <a:pt x="64" y="1671"/>
                    <a:pt x="39" y="1819"/>
                  </a:cubicBezTo>
                  <a:cubicBezTo>
                    <a:pt x="0" y="2051"/>
                    <a:pt x="293" y="2292"/>
                    <a:pt x="695" y="2359"/>
                  </a:cubicBezTo>
                  <a:cubicBezTo>
                    <a:pt x="765" y="2371"/>
                    <a:pt x="834" y="2376"/>
                    <a:pt x="900" y="2376"/>
                  </a:cubicBezTo>
                  <a:cubicBezTo>
                    <a:pt x="1210" y="2376"/>
                    <a:pt x="1457" y="2252"/>
                    <a:pt x="1490" y="2062"/>
                  </a:cubicBezTo>
                  <a:cubicBezTo>
                    <a:pt x="1516" y="1913"/>
                    <a:pt x="1402" y="1762"/>
                    <a:pt x="1215" y="1653"/>
                  </a:cubicBezTo>
                  <a:lnTo>
                    <a:pt x="1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7232946" y="338950"/>
              <a:ext cx="817223" cy="902077"/>
            </a:xfrm>
            <a:custGeom>
              <a:rect b="b" l="l" r="r" t="t"/>
              <a:pathLst>
                <a:path extrusionOk="0" h="19497" w="17663">
                  <a:moveTo>
                    <a:pt x="9144" y="0"/>
                  </a:moveTo>
                  <a:cubicBezTo>
                    <a:pt x="5467" y="0"/>
                    <a:pt x="2057" y="2775"/>
                    <a:pt x="1101" y="6831"/>
                  </a:cubicBezTo>
                  <a:cubicBezTo>
                    <a:pt x="1" y="11501"/>
                    <a:pt x="2036" y="18365"/>
                    <a:pt x="6306" y="19371"/>
                  </a:cubicBezTo>
                  <a:cubicBezTo>
                    <a:pt x="6667" y="19456"/>
                    <a:pt x="7032" y="19496"/>
                    <a:pt x="7398" y="19496"/>
                  </a:cubicBezTo>
                  <a:cubicBezTo>
                    <a:pt x="11373" y="19496"/>
                    <a:pt x="15554" y="14748"/>
                    <a:pt x="16562" y="10474"/>
                  </a:cubicBezTo>
                  <a:cubicBezTo>
                    <a:pt x="17662" y="5803"/>
                    <a:pt x="15093" y="1203"/>
                    <a:pt x="10823" y="196"/>
                  </a:cubicBezTo>
                  <a:cubicBezTo>
                    <a:pt x="10262" y="64"/>
                    <a:pt x="9700" y="0"/>
                    <a:pt x="914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7000">
                  <a:schemeClr val="dk2"/>
                </a:gs>
                <a:gs pos="52000">
                  <a:srgbClr val="F3F3F3"/>
                </a:gs>
                <a:gs pos="75000">
                  <a:schemeClr val="dk2"/>
                </a:gs>
                <a:gs pos="100000">
                  <a:srgbClr val="B7B7B7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36"/>
          <p:cNvGrpSpPr/>
          <p:nvPr/>
        </p:nvGrpSpPr>
        <p:grpSpPr>
          <a:xfrm flipH="1" rot="119227">
            <a:off x="178218" y="549399"/>
            <a:ext cx="846318" cy="881060"/>
            <a:chOff x="6808123" y="1774624"/>
            <a:chExt cx="870801" cy="906548"/>
          </a:xfrm>
        </p:grpSpPr>
        <p:sp>
          <p:nvSpPr>
            <p:cNvPr id="1057" name="Google Shape;1057;p36"/>
            <p:cNvSpPr/>
            <p:nvPr/>
          </p:nvSpPr>
          <p:spPr>
            <a:xfrm>
              <a:off x="7468762" y="2577672"/>
              <a:ext cx="84068" cy="103500"/>
            </a:xfrm>
            <a:custGeom>
              <a:rect b="b" l="l" r="r" t="t"/>
              <a:pathLst>
                <a:path extrusionOk="0" h="2237" w="1817">
                  <a:moveTo>
                    <a:pt x="1" y="0"/>
                  </a:moveTo>
                  <a:lnTo>
                    <a:pt x="524" y="1602"/>
                  </a:lnTo>
                  <a:cubicBezTo>
                    <a:pt x="389" y="1776"/>
                    <a:pt x="341" y="1962"/>
                    <a:pt x="423" y="2092"/>
                  </a:cubicBezTo>
                  <a:cubicBezTo>
                    <a:pt x="483" y="2188"/>
                    <a:pt x="602" y="2236"/>
                    <a:pt x="748" y="2236"/>
                  </a:cubicBezTo>
                  <a:cubicBezTo>
                    <a:pt x="908" y="2236"/>
                    <a:pt x="1102" y="2178"/>
                    <a:pt x="1285" y="2064"/>
                  </a:cubicBezTo>
                  <a:cubicBezTo>
                    <a:pt x="1634" y="1846"/>
                    <a:pt x="1816" y="1504"/>
                    <a:pt x="1692" y="1303"/>
                  </a:cubicBezTo>
                  <a:cubicBezTo>
                    <a:pt x="1632" y="1207"/>
                    <a:pt x="1513" y="1161"/>
                    <a:pt x="1367" y="1161"/>
                  </a:cubicBezTo>
                  <a:cubicBezTo>
                    <a:pt x="1317" y="1161"/>
                    <a:pt x="1263" y="1166"/>
                    <a:pt x="1207" y="11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6808123" y="1774624"/>
              <a:ext cx="870801" cy="884542"/>
            </a:xfrm>
            <a:custGeom>
              <a:rect b="b" l="l" r="r" t="t"/>
              <a:pathLst>
                <a:path extrusionOk="0" h="19118" w="18821">
                  <a:moveTo>
                    <a:pt x="8790" y="1"/>
                  </a:moveTo>
                  <a:cubicBezTo>
                    <a:pt x="7581" y="1"/>
                    <a:pt x="6373" y="283"/>
                    <a:pt x="5255" y="879"/>
                  </a:cubicBezTo>
                  <a:cubicBezTo>
                    <a:pt x="1326" y="2976"/>
                    <a:pt x="0" y="8163"/>
                    <a:pt x="2294" y="12462"/>
                  </a:cubicBezTo>
                  <a:cubicBezTo>
                    <a:pt x="4145" y="15930"/>
                    <a:pt x="8511" y="19117"/>
                    <a:pt x="12194" y="19117"/>
                  </a:cubicBezTo>
                  <a:cubicBezTo>
                    <a:pt x="13075" y="19117"/>
                    <a:pt x="13917" y="18935"/>
                    <a:pt x="14676" y="18530"/>
                  </a:cubicBezTo>
                  <a:cubicBezTo>
                    <a:pt x="18606" y="16432"/>
                    <a:pt x="18821" y="9165"/>
                    <a:pt x="16526" y="4865"/>
                  </a:cubicBezTo>
                  <a:cubicBezTo>
                    <a:pt x="14884" y="1789"/>
                    <a:pt x="11833" y="1"/>
                    <a:pt x="87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8000">
                  <a:schemeClr val="lt2"/>
                </a:gs>
                <a:gs pos="100000">
                  <a:schemeClr val="accen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6859889" y="1838646"/>
              <a:ext cx="529439" cy="650336"/>
            </a:xfrm>
            <a:custGeom>
              <a:rect b="b" l="l" r="r" t="t"/>
              <a:pathLst>
                <a:path extrusionOk="0" h="14056" w="11443">
                  <a:moveTo>
                    <a:pt x="3922" y="262"/>
                  </a:moveTo>
                  <a:cubicBezTo>
                    <a:pt x="6533" y="1"/>
                    <a:pt x="9455" y="2821"/>
                    <a:pt x="10450" y="6558"/>
                  </a:cubicBezTo>
                  <a:cubicBezTo>
                    <a:pt x="11443" y="10295"/>
                    <a:pt x="10134" y="13536"/>
                    <a:pt x="7522" y="13796"/>
                  </a:cubicBezTo>
                  <a:cubicBezTo>
                    <a:pt x="4912" y="14056"/>
                    <a:pt x="1988" y="11238"/>
                    <a:pt x="994" y="7500"/>
                  </a:cubicBezTo>
                  <a:cubicBezTo>
                    <a:pt x="1" y="3763"/>
                    <a:pt x="1311" y="522"/>
                    <a:pt x="3922" y="262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6859895" y="1815385"/>
              <a:ext cx="626554" cy="844289"/>
            </a:xfrm>
            <a:custGeom>
              <a:rect b="b" l="l" r="r" t="t"/>
              <a:pathLst>
                <a:path extrusionOk="0" h="18248" w="13542">
                  <a:moveTo>
                    <a:pt x="4134" y="0"/>
                  </a:moveTo>
                  <a:lnTo>
                    <a:pt x="4134" y="0"/>
                  </a:lnTo>
                  <a:cubicBezTo>
                    <a:pt x="3891" y="130"/>
                    <a:pt x="3659" y="271"/>
                    <a:pt x="3437" y="422"/>
                  </a:cubicBezTo>
                  <a:lnTo>
                    <a:pt x="3437" y="422"/>
                  </a:lnTo>
                  <a:cubicBezTo>
                    <a:pt x="3671" y="269"/>
                    <a:pt x="3925" y="123"/>
                    <a:pt x="4134" y="0"/>
                  </a:cubicBezTo>
                  <a:close/>
                  <a:moveTo>
                    <a:pt x="3437" y="422"/>
                  </a:moveTo>
                  <a:lnTo>
                    <a:pt x="3437" y="422"/>
                  </a:lnTo>
                  <a:cubicBezTo>
                    <a:pt x="3289" y="519"/>
                    <a:pt x="3149" y="619"/>
                    <a:pt x="3033" y="718"/>
                  </a:cubicBezTo>
                  <a:lnTo>
                    <a:pt x="3033" y="718"/>
                  </a:lnTo>
                  <a:cubicBezTo>
                    <a:pt x="3163" y="616"/>
                    <a:pt x="3298" y="517"/>
                    <a:pt x="3437" y="422"/>
                  </a:cubicBezTo>
                  <a:close/>
                  <a:moveTo>
                    <a:pt x="3033" y="718"/>
                  </a:moveTo>
                  <a:cubicBezTo>
                    <a:pt x="2940" y="792"/>
                    <a:pt x="2849" y="867"/>
                    <a:pt x="2760" y="944"/>
                  </a:cubicBezTo>
                  <a:lnTo>
                    <a:pt x="2760" y="944"/>
                  </a:lnTo>
                  <a:cubicBezTo>
                    <a:pt x="2854" y="865"/>
                    <a:pt x="2951" y="788"/>
                    <a:pt x="3031" y="720"/>
                  </a:cubicBezTo>
                  <a:cubicBezTo>
                    <a:pt x="3032" y="719"/>
                    <a:pt x="3032" y="719"/>
                    <a:pt x="3033" y="718"/>
                  </a:cubicBezTo>
                  <a:close/>
                  <a:moveTo>
                    <a:pt x="2760" y="944"/>
                  </a:moveTo>
                  <a:lnTo>
                    <a:pt x="2760" y="944"/>
                  </a:lnTo>
                  <a:cubicBezTo>
                    <a:pt x="2683" y="1008"/>
                    <a:pt x="2609" y="1072"/>
                    <a:pt x="2548" y="1134"/>
                  </a:cubicBezTo>
                  <a:lnTo>
                    <a:pt x="2548" y="1134"/>
                  </a:lnTo>
                  <a:cubicBezTo>
                    <a:pt x="2618" y="1069"/>
                    <a:pt x="2688" y="1006"/>
                    <a:pt x="2760" y="944"/>
                  </a:cubicBezTo>
                  <a:close/>
                  <a:moveTo>
                    <a:pt x="2548" y="1134"/>
                  </a:moveTo>
                  <a:lnTo>
                    <a:pt x="2548" y="1134"/>
                  </a:lnTo>
                  <a:cubicBezTo>
                    <a:pt x="2228" y="1433"/>
                    <a:pt x="1937" y="1759"/>
                    <a:pt x="1675" y="2106"/>
                  </a:cubicBezTo>
                  <a:lnTo>
                    <a:pt x="1675" y="2106"/>
                  </a:lnTo>
                  <a:cubicBezTo>
                    <a:pt x="1678" y="2102"/>
                    <a:pt x="1681" y="2098"/>
                    <a:pt x="1684" y="2094"/>
                  </a:cubicBezTo>
                  <a:cubicBezTo>
                    <a:pt x="1918" y="1789"/>
                    <a:pt x="2272" y="1417"/>
                    <a:pt x="2540" y="1142"/>
                  </a:cubicBezTo>
                  <a:cubicBezTo>
                    <a:pt x="2543" y="1139"/>
                    <a:pt x="2546" y="1137"/>
                    <a:pt x="2548" y="1134"/>
                  </a:cubicBezTo>
                  <a:close/>
                  <a:moveTo>
                    <a:pt x="1675" y="2106"/>
                  </a:moveTo>
                  <a:lnTo>
                    <a:pt x="1675" y="2106"/>
                  </a:lnTo>
                  <a:cubicBezTo>
                    <a:pt x="1504" y="2329"/>
                    <a:pt x="1267" y="2670"/>
                    <a:pt x="1027" y="3119"/>
                  </a:cubicBezTo>
                  <a:lnTo>
                    <a:pt x="1027" y="3119"/>
                  </a:lnTo>
                  <a:cubicBezTo>
                    <a:pt x="1217" y="2765"/>
                    <a:pt x="1433" y="2426"/>
                    <a:pt x="1675" y="2106"/>
                  </a:cubicBezTo>
                  <a:close/>
                  <a:moveTo>
                    <a:pt x="1027" y="3119"/>
                  </a:moveTo>
                  <a:cubicBezTo>
                    <a:pt x="343" y="4396"/>
                    <a:pt x="0" y="5870"/>
                    <a:pt x="38" y="7385"/>
                  </a:cubicBezTo>
                  <a:lnTo>
                    <a:pt x="38" y="7385"/>
                  </a:lnTo>
                  <a:cubicBezTo>
                    <a:pt x="23" y="6735"/>
                    <a:pt x="73" y="5889"/>
                    <a:pt x="309" y="4972"/>
                  </a:cubicBezTo>
                  <a:cubicBezTo>
                    <a:pt x="498" y="4234"/>
                    <a:pt x="764" y="3612"/>
                    <a:pt x="1027" y="3119"/>
                  </a:cubicBezTo>
                  <a:close/>
                  <a:moveTo>
                    <a:pt x="38" y="7385"/>
                  </a:moveTo>
                  <a:cubicBezTo>
                    <a:pt x="46" y="7736"/>
                    <a:pt x="73" y="8030"/>
                    <a:pt x="100" y="8248"/>
                  </a:cubicBezTo>
                  <a:lnTo>
                    <a:pt x="100" y="8248"/>
                  </a:lnTo>
                  <a:cubicBezTo>
                    <a:pt x="66" y="7959"/>
                    <a:pt x="45" y="7672"/>
                    <a:pt x="38" y="7385"/>
                  </a:cubicBezTo>
                  <a:close/>
                  <a:moveTo>
                    <a:pt x="100" y="8248"/>
                  </a:moveTo>
                  <a:cubicBezTo>
                    <a:pt x="118" y="8394"/>
                    <a:pt x="139" y="8541"/>
                    <a:pt x="164" y="8688"/>
                  </a:cubicBezTo>
                  <a:lnTo>
                    <a:pt x="164" y="8688"/>
                  </a:lnTo>
                  <a:cubicBezTo>
                    <a:pt x="133" y="8505"/>
                    <a:pt x="115" y="8360"/>
                    <a:pt x="102" y="8261"/>
                  </a:cubicBezTo>
                  <a:cubicBezTo>
                    <a:pt x="101" y="8257"/>
                    <a:pt x="101" y="8252"/>
                    <a:pt x="100" y="8248"/>
                  </a:cubicBezTo>
                  <a:close/>
                  <a:moveTo>
                    <a:pt x="164" y="8688"/>
                  </a:moveTo>
                  <a:lnTo>
                    <a:pt x="164" y="8688"/>
                  </a:lnTo>
                  <a:cubicBezTo>
                    <a:pt x="201" y="8911"/>
                    <a:pt x="257" y="9189"/>
                    <a:pt x="341" y="9510"/>
                  </a:cubicBezTo>
                  <a:lnTo>
                    <a:pt x="341" y="9510"/>
                  </a:lnTo>
                  <a:cubicBezTo>
                    <a:pt x="269" y="9237"/>
                    <a:pt x="210" y="8962"/>
                    <a:pt x="164" y="8688"/>
                  </a:cubicBezTo>
                  <a:close/>
                  <a:moveTo>
                    <a:pt x="341" y="9510"/>
                  </a:moveTo>
                  <a:cubicBezTo>
                    <a:pt x="527" y="10215"/>
                    <a:pt x="798" y="10913"/>
                    <a:pt x="1159" y="11590"/>
                  </a:cubicBezTo>
                  <a:cubicBezTo>
                    <a:pt x="745" y="10813"/>
                    <a:pt x="495" y="10092"/>
                    <a:pt x="341" y="9510"/>
                  </a:cubicBezTo>
                  <a:close/>
                  <a:moveTo>
                    <a:pt x="1159" y="11590"/>
                  </a:moveTo>
                  <a:cubicBezTo>
                    <a:pt x="1368" y="11981"/>
                    <a:pt x="1675" y="12490"/>
                    <a:pt x="1946" y="12845"/>
                  </a:cubicBezTo>
                  <a:lnTo>
                    <a:pt x="1946" y="12845"/>
                  </a:lnTo>
                  <a:cubicBezTo>
                    <a:pt x="1650" y="12434"/>
                    <a:pt x="1386" y="12014"/>
                    <a:pt x="1159" y="11590"/>
                  </a:cubicBezTo>
                  <a:close/>
                  <a:moveTo>
                    <a:pt x="1946" y="12845"/>
                  </a:moveTo>
                  <a:lnTo>
                    <a:pt x="1946" y="12845"/>
                  </a:lnTo>
                  <a:cubicBezTo>
                    <a:pt x="2040" y="12975"/>
                    <a:pt x="2137" y="13104"/>
                    <a:pt x="2237" y="13232"/>
                  </a:cubicBezTo>
                  <a:lnTo>
                    <a:pt x="2237" y="13232"/>
                  </a:lnTo>
                  <a:cubicBezTo>
                    <a:pt x="2139" y="13104"/>
                    <a:pt x="2042" y="12969"/>
                    <a:pt x="1957" y="12860"/>
                  </a:cubicBezTo>
                  <a:cubicBezTo>
                    <a:pt x="1953" y="12855"/>
                    <a:pt x="1950" y="12850"/>
                    <a:pt x="1946" y="12845"/>
                  </a:cubicBezTo>
                  <a:close/>
                  <a:moveTo>
                    <a:pt x="2237" y="13232"/>
                  </a:moveTo>
                  <a:cubicBezTo>
                    <a:pt x="2302" y="13317"/>
                    <a:pt x="2366" y="13400"/>
                    <a:pt x="2427" y="13470"/>
                  </a:cubicBezTo>
                  <a:lnTo>
                    <a:pt x="2427" y="13470"/>
                  </a:lnTo>
                  <a:cubicBezTo>
                    <a:pt x="2362" y="13391"/>
                    <a:pt x="2299" y="13312"/>
                    <a:pt x="2237" y="13232"/>
                  </a:cubicBezTo>
                  <a:close/>
                  <a:moveTo>
                    <a:pt x="2427" y="13470"/>
                  </a:moveTo>
                  <a:cubicBezTo>
                    <a:pt x="2650" y="13742"/>
                    <a:pt x="2886" y="14008"/>
                    <a:pt x="3134" y="14267"/>
                  </a:cubicBezTo>
                  <a:lnTo>
                    <a:pt x="3134" y="14267"/>
                  </a:lnTo>
                  <a:cubicBezTo>
                    <a:pt x="2887" y="14003"/>
                    <a:pt x="2637" y="13712"/>
                    <a:pt x="2431" y="13475"/>
                  </a:cubicBezTo>
                  <a:cubicBezTo>
                    <a:pt x="2430" y="13473"/>
                    <a:pt x="2428" y="13471"/>
                    <a:pt x="2427" y="13470"/>
                  </a:cubicBezTo>
                  <a:close/>
                  <a:moveTo>
                    <a:pt x="3134" y="14267"/>
                  </a:moveTo>
                  <a:cubicBezTo>
                    <a:pt x="3251" y="14393"/>
                    <a:pt x="3367" y="14512"/>
                    <a:pt x="3478" y="14615"/>
                  </a:cubicBezTo>
                  <a:lnTo>
                    <a:pt x="3478" y="14615"/>
                  </a:lnTo>
                  <a:cubicBezTo>
                    <a:pt x="3361" y="14501"/>
                    <a:pt x="3246" y="14385"/>
                    <a:pt x="3134" y="14267"/>
                  </a:cubicBezTo>
                  <a:close/>
                  <a:moveTo>
                    <a:pt x="3478" y="14615"/>
                  </a:moveTo>
                  <a:lnTo>
                    <a:pt x="3478" y="14615"/>
                  </a:lnTo>
                  <a:cubicBezTo>
                    <a:pt x="3868" y="14996"/>
                    <a:pt x="4282" y="15359"/>
                    <a:pt x="4715" y="15697"/>
                  </a:cubicBezTo>
                  <a:lnTo>
                    <a:pt x="4715" y="15697"/>
                  </a:lnTo>
                  <a:cubicBezTo>
                    <a:pt x="4342" y="15388"/>
                    <a:pt x="3862" y="14969"/>
                    <a:pt x="3509" y="14644"/>
                  </a:cubicBezTo>
                  <a:cubicBezTo>
                    <a:pt x="3499" y="14635"/>
                    <a:pt x="3488" y="14625"/>
                    <a:pt x="3478" y="14615"/>
                  </a:cubicBezTo>
                  <a:close/>
                  <a:moveTo>
                    <a:pt x="4715" y="15697"/>
                  </a:moveTo>
                  <a:lnTo>
                    <a:pt x="4715" y="15697"/>
                  </a:lnTo>
                  <a:cubicBezTo>
                    <a:pt x="4718" y="15700"/>
                    <a:pt x="4722" y="15703"/>
                    <a:pt x="4725" y="15706"/>
                  </a:cubicBezTo>
                  <a:cubicBezTo>
                    <a:pt x="4904" y="15853"/>
                    <a:pt x="5153" y="16030"/>
                    <a:pt x="5349" y="16166"/>
                  </a:cubicBezTo>
                  <a:lnTo>
                    <a:pt x="5349" y="16166"/>
                  </a:lnTo>
                  <a:cubicBezTo>
                    <a:pt x="5134" y="16016"/>
                    <a:pt x="4922" y="15859"/>
                    <a:pt x="4715" y="15697"/>
                  </a:cubicBezTo>
                  <a:close/>
                  <a:moveTo>
                    <a:pt x="5349" y="16166"/>
                  </a:moveTo>
                  <a:lnTo>
                    <a:pt x="5349" y="16166"/>
                  </a:lnTo>
                  <a:cubicBezTo>
                    <a:pt x="5798" y="16480"/>
                    <a:pt x="6263" y="16767"/>
                    <a:pt x="6736" y="17020"/>
                  </a:cubicBezTo>
                  <a:lnTo>
                    <a:pt x="6736" y="17020"/>
                  </a:lnTo>
                  <a:cubicBezTo>
                    <a:pt x="6736" y="17020"/>
                    <a:pt x="6735" y="17020"/>
                    <a:pt x="6735" y="17020"/>
                  </a:cubicBezTo>
                  <a:cubicBezTo>
                    <a:pt x="6320" y="16781"/>
                    <a:pt x="5769" y="16456"/>
                    <a:pt x="5375" y="16184"/>
                  </a:cubicBezTo>
                  <a:cubicBezTo>
                    <a:pt x="5367" y="16178"/>
                    <a:pt x="5358" y="16172"/>
                    <a:pt x="5349" y="16166"/>
                  </a:cubicBezTo>
                  <a:close/>
                  <a:moveTo>
                    <a:pt x="6736" y="17020"/>
                  </a:moveTo>
                  <a:cubicBezTo>
                    <a:pt x="6814" y="17065"/>
                    <a:pt x="6904" y="17111"/>
                    <a:pt x="6997" y="17157"/>
                  </a:cubicBezTo>
                  <a:lnTo>
                    <a:pt x="6997" y="17157"/>
                  </a:lnTo>
                  <a:cubicBezTo>
                    <a:pt x="6910" y="17112"/>
                    <a:pt x="6823" y="17067"/>
                    <a:pt x="6736" y="17020"/>
                  </a:cubicBezTo>
                  <a:close/>
                  <a:moveTo>
                    <a:pt x="6997" y="17157"/>
                  </a:moveTo>
                  <a:lnTo>
                    <a:pt x="6997" y="17157"/>
                  </a:lnTo>
                  <a:cubicBezTo>
                    <a:pt x="7145" y="17231"/>
                    <a:pt x="7294" y="17303"/>
                    <a:pt x="7443" y="17371"/>
                  </a:cubicBezTo>
                  <a:lnTo>
                    <a:pt x="7443" y="17371"/>
                  </a:lnTo>
                  <a:cubicBezTo>
                    <a:pt x="7440" y="17370"/>
                    <a:pt x="7438" y="17369"/>
                    <a:pt x="7436" y="17368"/>
                  </a:cubicBezTo>
                  <a:cubicBezTo>
                    <a:pt x="7306" y="17304"/>
                    <a:pt x="7148" y="17231"/>
                    <a:pt x="6997" y="17157"/>
                  </a:cubicBezTo>
                  <a:close/>
                  <a:moveTo>
                    <a:pt x="7443" y="17371"/>
                  </a:moveTo>
                  <a:cubicBezTo>
                    <a:pt x="7557" y="17426"/>
                    <a:pt x="7684" y="17481"/>
                    <a:pt x="7818" y="17534"/>
                  </a:cubicBezTo>
                  <a:lnTo>
                    <a:pt x="7818" y="17534"/>
                  </a:lnTo>
                  <a:cubicBezTo>
                    <a:pt x="7692" y="17482"/>
                    <a:pt x="7567" y="17428"/>
                    <a:pt x="7443" y="17371"/>
                  </a:cubicBezTo>
                  <a:close/>
                  <a:moveTo>
                    <a:pt x="7818" y="17534"/>
                  </a:moveTo>
                  <a:lnTo>
                    <a:pt x="7818" y="17534"/>
                  </a:lnTo>
                  <a:cubicBezTo>
                    <a:pt x="8162" y="17677"/>
                    <a:pt x="8508" y="17801"/>
                    <a:pt x="8854" y="17903"/>
                  </a:cubicBezTo>
                  <a:lnTo>
                    <a:pt x="8854" y="17903"/>
                  </a:lnTo>
                  <a:cubicBezTo>
                    <a:pt x="8546" y="17799"/>
                    <a:pt x="8161" y="17671"/>
                    <a:pt x="7818" y="17534"/>
                  </a:cubicBezTo>
                  <a:close/>
                  <a:moveTo>
                    <a:pt x="8854" y="17903"/>
                  </a:moveTo>
                  <a:lnTo>
                    <a:pt x="8854" y="17903"/>
                  </a:lnTo>
                  <a:cubicBezTo>
                    <a:pt x="8855" y="17903"/>
                    <a:pt x="8855" y="17903"/>
                    <a:pt x="8856" y="17903"/>
                  </a:cubicBezTo>
                  <a:cubicBezTo>
                    <a:pt x="8951" y="17936"/>
                    <a:pt x="9064" y="17965"/>
                    <a:pt x="9178" y="17992"/>
                  </a:cubicBezTo>
                  <a:lnTo>
                    <a:pt x="9178" y="17992"/>
                  </a:lnTo>
                  <a:cubicBezTo>
                    <a:pt x="9070" y="17965"/>
                    <a:pt x="8962" y="17935"/>
                    <a:pt x="8854" y="17903"/>
                  </a:cubicBezTo>
                  <a:close/>
                  <a:moveTo>
                    <a:pt x="9178" y="17992"/>
                  </a:moveTo>
                  <a:cubicBezTo>
                    <a:pt x="9303" y="18024"/>
                    <a:pt x="9428" y="18053"/>
                    <a:pt x="9552" y="18079"/>
                  </a:cubicBezTo>
                  <a:lnTo>
                    <a:pt x="9552" y="18079"/>
                  </a:lnTo>
                  <a:cubicBezTo>
                    <a:pt x="9439" y="18051"/>
                    <a:pt x="9308" y="18023"/>
                    <a:pt x="9178" y="17992"/>
                  </a:cubicBezTo>
                  <a:close/>
                  <a:moveTo>
                    <a:pt x="13542" y="17656"/>
                  </a:moveTo>
                  <a:cubicBezTo>
                    <a:pt x="13188" y="17814"/>
                    <a:pt x="12710" y="18014"/>
                    <a:pt x="12328" y="18106"/>
                  </a:cubicBezTo>
                  <a:lnTo>
                    <a:pt x="12328" y="18106"/>
                  </a:lnTo>
                  <a:cubicBezTo>
                    <a:pt x="12750" y="18009"/>
                    <a:pt x="13157" y="17861"/>
                    <a:pt x="13542" y="17656"/>
                  </a:cubicBezTo>
                  <a:close/>
                  <a:moveTo>
                    <a:pt x="9552" y="18079"/>
                  </a:moveTo>
                  <a:cubicBezTo>
                    <a:pt x="9557" y="18081"/>
                    <a:pt x="9561" y="18082"/>
                    <a:pt x="9566" y="18083"/>
                  </a:cubicBezTo>
                  <a:cubicBezTo>
                    <a:pt x="9729" y="18123"/>
                    <a:pt x="9918" y="18153"/>
                    <a:pt x="10112" y="18177"/>
                  </a:cubicBezTo>
                  <a:lnTo>
                    <a:pt x="10112" y="18177"/>
                  </a:lnTo>
                  <a:cubicBezTo>
                    <a:pt x="9926" y="18151"/>
                    <a:pt x="9739" y="18119"/>
                    <a:pt x="9552" y="18079"/>
                  </a:cubicBezTo>
                  <a:close/>
                  <a:moveTo>
                    <a:pt x="10112" y="18177"/>
                  </a:moveTo>
                  <a:cubicBezTo>
                    <a:pt x="10387" y="18215"/>
                    <a:pt x="10660" y="18237"/>
                    <a:pt x="10930" y="18242"/>
                  </a:cubicBezTo>
                  <a:lnTo>
                    <a:pt x="10930" y="18242"/>
                  </a:lnTo>
                  <a:cubicBezTo>
                    <a:pt x="10683" y="18230"/>
                    <a:pt x="10391" y="18211"/>
                    <a:pt x="10112" y="18177"/>
                  </a:cubicBezTo>
                  <a:close/>
                  <a:moveTo>
                    <a:pt x="12328" y="18106"/>
                  </a:moveTo>
                  <a:lnTo>
                    <a:pt x="12328" y="18106"/>
                  </a:lnTo>
                  <a:cubicBezTo>
                    <a:pt x="11918" y="18199"/>
                    <a:pt x="11493" y="18243"/>
                    <a:pt x="11058" y="18243"/>
                  </a:cubicBezTo>
                  <a:cubicBezTo>
                    <a:pt x="11016" y="18243"/>
                    <a:pt x="10973" y="18243"/>
                    <a:pt x="10930" y="18242"/>
                  </a:cubicBezTo>
                  <a:lnTo>
                    <a:pt x="10930" y="18242"/>
                  </a:lnTo>
                  <a:cubicBezTo>
                    <a:pt x="10941" y="18243"/>
                    <a:pt x="10952" y="18243"/>
                    <a:pt x="10963" y="18244"/>
                  </a:cubicBezTo>
                  <a:cubicBezTo>
                    <a:pt x="11012" y="18246"/>
                    <a:pt x="11064" y="18247"/>
                    <a:pt x="11117" y="18247"/>
                  </a:cubicBezTo>
                  <a:cubicBezTo>
                    <a:pt x="11496" y="18247"/>
                    <a:pt x="11955" y="18191"/>
                    <a:pt x="12301" y="18112"/>
                  </a:cubicBezTo>
                  <a:cubicBezTo>
                    <a:pt x="12310" y="18110"/>
                    <a:pt x="12319" y="18108"/>
                    <a:pt x="12328" y="18106"/>
                  </a:cubicBezTo>
                  <a:close/>
                </a:path>
              </a:pathLst>
            </a:custGeom>
            <a:solidFill>
              <a:srgbClr val="1E4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6828989" y="1815385"/>
              <a:ext cx="657461" cy="840727"/>
            </a:xfrm>
            <a:custGeom>
              <a:rect b="b" l="l" r="r" t="t"/>
              <a:pathLst>
                <a:path extrusionOk="0" h="18171" w="14210">
                  <a:moveTo>
                    <a:pt x="14210" y="17657"/>
                  </a:moveTo>
                  <a:cubicBezTo>
                    <a:pt x="14202" y="17661"/>
                    <a:pt x="14195" y="17665"/>
                    <a:pt x="14188" y="17669"/>
                  </a:cubicBezTo>
                  <a:lnTo>
                    <a:pt x="14188" y="17669"/>
                  </a:lnTo>
                  <a:cubicBezTo>
                    <a:pt x="14195" y="17665"/>
                    <a:pt x="14202" y="17661"/>
                    <a:pt x="14210" y="17657"/>
                  </a:cubicBezTo>
                  <a:close/>
                  <a:moveTo>
                    <a:pt x="4802" y="0"/>
                  </a:moveTo>
                  <a:cubicBezTo>
                    <a:pt x="1118" y="1965"/>
                    <a:pt x="1" y="7040"/>
                    <a:pt x="2295" y="11339"/>
                  </a:cubicBezTo>
                  <a:cubicBezTo>
                    <a:pt x="4176" y="14863"/>
                    <a:pt x="8509" y="18170"/>
                    <a:pt x="12035" y="18170"/>
                  </a:cubicBezTo>
                  <a:cubicBezTo>
                    <a:pt x="12802" y="18170"/>
                    <a:pt x="13531" y="18014"/>
                    <a:pt x="14188" y="17669"/>
                  </a:cubicBezTo>
                  <a:lnTo>
                    <a:pt x="14188" y="17669"/>
                  </a:lnTo>
                  <a:cubicBezTo>
                    <a:pt x="13620" y="17967"/>
                    <a:pt x="12988" y="18103"/>
                    <a:pt x="12319" y="18103"/>
                  </a:cubicBezTo>
                  <a:cubicBezTo>
                    <a:pt x="8960" y="18103"/>
                    <a:pt x="4665" y="14671"/>
                    <a:pt x="2756" y="11095"/>
                  </a:cubicBezTo>
                  <a:cubicBezTo>
                    <a:pt x="462" y="6795"/>
                    <a:pt x="1373" y="1830"/>
                    <a:pt x="4802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6907688" y="1815385"/>
              <a:ext cx="578760" cy="830224"/>
            </a:xfrm>
            <a:custGeom>
              <a:rect b="b" l="l" r="r" t="t"/>
              <a:pathLst>
                <a:path extrusionOk="0" h="17944" w="12509">
                  <a:moveTo>
                    <a:pt x="3101" y="0"/>
                  </a:moveTo>
                  <a:cubicBezTo>
                    <a:pt x="3100" y="0"/>
                    <a:pt x="3100" y="1"/>
                    <a:pt x="3100" y="1"/>
                  </a:cubicBezTo>
                  <a:lnTo>
                    <a:pt x="3100" y="1"/>
                  </a:lnTo>
                  <a:cubicBezTo>
                    <a:pt x="3100" y="1"/>
                    <a:pt x="3100" y="0"/>
                    <a:pt x="3101" y="0"/>
                  </a:cubicBezTo>
                  <a:close/>
                  <a:moveTo>
                    <a:pt x="12508" y="17657"/>
                  </a:moveTo>
                  <a:cubicBezTo>
                    <a:pt x="12508" y="17658"/>
                    <a:pt x="12508" y="17658"/>
                    <a:pt x="12508" y="17658"/>
                  </a:cubicBezTo>
                  <a:lnTo>
                    <a:pt x="12508" y="17658"/>
                  </a:lnTo>
                  <a:cubicBezTo>
                    <a:pt x="12508" y="17658"/>
                    <a:pt x="12508" y="17658"/>
                    <a:pt x="12508" y="17657"/>
                  </a:cubicBezTo>
                  <a:close/>
                  <a:moveTo>
                    <a:pt x="3100" y="1"/>
                  </a:moveTo>
                  <a:cubicBezTo>
                    <a:pt x="358" y="1466"/>
                    <a:pt x="0" y="6137"/>
                    <a:pt x="2292" y="10435"/>
                  </a:cubicBezTo>
                  <a:cubicBezTo>
                    <a:pt x="4279" y="14157"/>
                    <a:pt x="8433" y="17943"/>
                    <a:pt x="11289" y="17943"/>
                  </a:cubicBezTo>
                  <a:cubicBezTo>
                    <a:pt x="11731" y="17943"/>
                    <a:pt x="12141" y="17853"/>
                    <a:pt x="12508" y="17658"/>
                  </a:cubicBezTo>
                  <a:lnTo>
                    <a:pt x="12508" y="17658"/>
                  </a:lnTo>
                  <a:cubicBezTo>
                    <a:pt x="12253" y="17793"/>
                    <a:pt x="11967" y="17857"/>
                    <a:pt x="11656" y="17857"/>
                  </a:cubicBezTo>
                  <a:cubicBezTo>
                    <a:pt x="9179" y="17857"/>
                    <a:pt x="5148" y="13818"/>
                    <a:pt x="3111" y="9999"/>
                  </a:cubicBezTo>
                  <a:cubicBezTo>
                    <a:pt x="818" y="5701"/>
                    <a:pt x="811" y="1224"/>
                    <a:pt x="3100" y="1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6991616" y="1815385"/>
              <a:ext cx="494831" cy="819906"/>
            </a:xfrm>
            <a:custGeom>
              <a:rect b="b" l="l" r="r" t="t"/>
              <a:pathLst>
                <a:path extrusionOk="0" h="17721" w="10695">
                  <a:moveTo>
                    <a:pt x="1287" y="0"/>
                  </a:moveTo>
                  <a:cubicBezTo>
                    <a:pt x="1" y="689"/>
                    <a:pt x="820" y="4732"/>
                    <a:pt x="3112" y="9032"/>
                  </a:cubicBezTo>
                  <a:cubicBezTo>
                    <a:pt x="5260" y="13064"/>
                    <a:pt x="8918" y="17720"/>
                    <a:pt x="10424" y="17720"/>
                  </a:cubicBezTo>
                  <a:cubicBezTo>
                    <a:pt x="10524" y="17720"/>
                    <a:pt x="10615" y="17700"/>
                    <a:pt x="10694" y="17657"/>
                  </a:cubicBezTo>
                  <a:lnTo>
                    <a:pt x="10694" y="17657"/>
                  </a:lnTo>
                  <a:cubicBezTo>
                    <a:pt x="10671" y="17670"/>
                    <a:pt x="10645" y="17676"/>
                    <a:pt x="10615" y="17676"/>
                  </a:cubicBezTo>
                  <a:cubicBezTo>
                    <a:pt x="9762" y="17676"/>
                    <a:pt x="6391" y="12621"/>
                    <a:pt x="4177" y="8464"/>
                  </a:cubicBezTo>
                  <a:cubicBezTo>
                    <a:pt x="1885" y="4165"/>
                    <a:pt x="590" y="375"/>
                    <a:pt x="1287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7051114" y="1812147"/>
              <a:ext cx="485392" cy="820230"/>
            </a:xfrm>
            <a:custGeom>
              <a:rect b="b" l="l" r="r" t="t"/>
              <a:pathLst>
                <a:path extrusionOk="0" h="17728" w="10491">
                  <a:moveTo>
                    <a:pt x="300" y="0"/>
                  </a:moveTo>
                  <a:cubicBezTo>
                    <a:pt x="190" y="0"/>
                    <a:pt x="90" y="23"/>
                    <a:pt x="1" y="70"/>
                  </a:cubicBezTo>
                  <a:cubicBezTo>
                    <a:pt x="19" y="61"/>
                    <a:pt x="39" y="56"/>
                    <a:pt x="62" y="56"/>
                  </a:cubicBezTo>
                  <a:cubicBezTo>
                    <a:pt x="656" y="56"/>
                    <a:pt x="2827" y="3252"/>
                    <a:pt x="5032" y="7394"/>
                  </a:cubicBezTo>
                  <a:cubicBezTo>
                    <a:pt x="7323" y="11693"/>
                    <a:pt x="9893" y="17468"/>
                    <a:pt x="9409" y="17727"/>
                  </a:cubicBezTo>
                  <a:cubicBezTo>
                    <a:pt x="10490" y="17151"/>
                    <a:pt x="8403" y="11118"/>
                    <a:pt x="6114" y="6819"/>
                  </a:cubicBezTo>
                  <a:cubicBezTo>
                    <a:pt x="4012" y="2870"/>
                    <a:pt x="1533" y="0"/>
                    <a:pt x="300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7051114" y="1797295"/>
              <a:ext cx="554794" cy="835082"/>
            </a:xfrm>
            <a:custGeom>
              <a:rect b="b" l="l" r="r" t="t"/>
              <a:pathLst>
                <a:path extrusionOk="0" h="18049" w="11991">
                  <a:moveTo>
                    <a:pt x="1627" y="0"/>
                  </a:moveTo>
                  <a:cubicBezTo>
                    <a:pt x="1049" y="0"/>
                    <a:pt x="500" y="126"/>
                    <a:pt x="1" y="391"/>
                  </a:cubicBezTo>
                  <a:cubicBezTo>
                    <a:pt x="337" y="213"/>
                    <a:pt x="709" y="127"/>
                    <a:pt x="1107" y="127"/>
                  </a:cubicBezTo>
                  <a:cubicBezTo>
                    <a:pt x="3219" y="127"/>
                    <a:pt x="6051" y="2527"/>
                    <a:pt x="7977" y="6145"/>
                  </a:cubicBezTo>
                  <a:cubicBezTo>
                    <a:pt x="10266" y="10447"/>
                    <a:pt x="11519" y="16923"/>
                    <a:pt x="9409" y="18048"/>
                  </a:cubicBezTo>
                  <a:cubicBezTo>
                    <a:pt x="11990" y="16673"/>
                    <a:pt x="11119" y="9993"/>
                    <a:pt x="8832" y="5692"/>
                  </a:cubicBezTo>
                  <a:cubicBezTo>
                    <a:pt x="6984" y="2218"/>
                    <a:pt x="4052" y="0"/>
                    <a:pt x="1627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7051114" y="1781102"/>
              <a:ext cx="601570" cy="851276"/>
            </a:xfrm>
            <a:custGeom>
              <a:rect b="b" l="l" r="r" t="t"/>
              <a:pathLst>
                <a:path extrusionOk="0" h="18399" w="13002">
                  <a:moveTo>
                    <a:pt x="3006" y="0"/>
                  </a:moveTo>
                  <a:cubicBezTo>
                    <a:pt x="1968" y="0"/>
                    <a:pt x="944" y="238"/>
                    <a:pt x="1" y="739"/>
                  </a:cubicBezTo>
                  <a:cubicBezTo>
                    <a:pt x="808" y="310"/>
                    <a:pt x="1687" y="107"/>
                    <a:pt x="2589" y="107"/>
                  </a:cubicBezTo>
                  <a:cubicBezTo>
                    <a:pt x="5397" y="107"/>
                    <a:pt x="8421" y="2079"/>
                    <a:pt x="10154" y="5336"/>
                  </a:cubicBezTo>
                  <a:cubicBezTo>
                    <a:pt x="12441" y="9638"/>
                    <a:pt x="12720" y="16634"/>
                    <a:pt x="9409" y="18398"/>
                  </a:cubicBezTo>
                  <a:cubicBezTo>
                    <a:pt x="13001" y="16484"/>
                    <a:pt x="12950" y="9367"/>
                    <a:pt x="10665" y="5063"/>
                  </a:cubicBezTo>
                  <a:cubicBezTo>
                    <a:pt x="8975" y="1888"/>
                    <a:pt x="5933" y="0"/>
                    <a:pt x="3006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37"/>
          <p:cNvGrpSpPr/>
          <p:nvPr/>
        </p:nvGrpSpPr>
        <p:grpSpPr>
          <a:xfrm>
            <a:off x="-1421374" y="-1606310"/>
            <a:ext cx="9586455" cy="3442090"/>
            <a:chOff x="-1442636" y="-1575185"/>
            <a:chExt cx="9586455" cy="3442090"/>
          </a:xfrm>
        </p:grpSpPr>
        <p:sp>
          <p:nvSpPr>
            <p:cNvPr id="1069" name="Google Shape;1069;p37"/>
            <p:cNvSpPr/>
            <p:nvPr/>
          </p:nvSpPr>
          <p:spPr>
            <a:xfrm>
              <a:off x="-47625" y="-6099"/>
              <a:ext cx="4714875" cy="1561961"/>
            </a:xfrm>
            <a:custGeom>
              <a:rect b="b" l="l" r="r" t="t"/>
              <a:pathLst>
                <a:path extrusionOk="0" h="78867" w="188595">
                  <a:moveTo>
                    <a:pt x="0" y="56007"/>
                  </a:moveTo>
                  <a:lnTo>
                    <a:pt x="0" y="0"/>
                  </a:lnTo>
                  <a:lnTo>
                    <a:pt x="188595" y="0"/>
                  </a:lnTo>
                  <a:lnTo>
                    <a:pt x="168402" y="33528"/>
                  </a:lnTo>
                  <a:lnTo>
                    <a:pt x="143256" y="47625"/>
                  </a:lnTo>
                  <a:lnTo>
                    <a:pt x="90678" y="28194"/>
                  </a:lnTo>
                  <a:lnTo>
                    <a:pt x="59055" y="67437"/>
                  </a:lnTo>
                  <a:lnTo>
                    <a:pt x="20193" y="7886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35000">
                  <a:schemeClr val="accen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grpSp>
          <p:nvGrpSpPr>
            <p:cNvPr id="1070" name="Google Shape;1070;p37"/>
            <p:cNvGrpSpPr/>
            <p:nvPr/>
          </p:nvGrpSpPr>
          <p:grpSpPr>
            <a:xfrm>
              <a:off x="-1442636" y="-1575185"/>
              <a:ext cx="9586455" cy="3442090"/>
              <a:chOff x="-4078136" y="-1186010"/>
              <a:chExt cx="9586455" cy="3442090"/>
            </a:xfrm>
          </p:grpSpPr>
          <p:sp>
            <p:nvSpPr>
              <p:cNvPr id="1071" name="Google Shape;1071;p37"/>
              <p:cNvSpPr/>
              <p:nvPr/>
            </p:nvSpPr>
            <p:spPr>
              <a:xfrm>
                <a:off x="-4078136" y="-1186010"/>
                <a:ext cx="9586455" cy="3411196"/>
              </a:xfrm>
              <a:custGeom>
                <a:rect b="b" l="l" r="r" t="t"/>
                <a:pathLst>
                  <a:path extrusionOk="0" h="52333" w="147071">
                    <a:moveTo>
                      <a:pt x="140017" y="0"/>
                    </a:moveTo>
                    <a:cubicBezTo>
                      <a:pt x="139867" y="0"/>
                      <a:pt x="139718" y="0"/>
                      <a:pt x="139569" y="1"/>
                    </a:cubicBezTo>
                    <a:cubicBezTo>
                      <a:pt x="139405" y="4"/>
                      <a:pt x="139243" y="9"/>
                      <a:pt x="139079" y="12"/>
                    </a:cubicBezTo>
                    <a:cubicBezTo>
                      <a:pt x="138979" y="16"/>
                      <a:pt x="138875" y="16"/>
                      <a:pt x="138773" y="20"/>
                    </a:cubicBezTo>
                    <a:cubicBezTo>
                      <a:pt x="138726" y="21"/>
                      <a:pt x="138680" y="25"/>
                      <a:pt x="138633" y="26"/>
                    </a:cubicBezTo>
                    <a:cubicBezTo>
                      <a:pt x="138490" y="32"/>
                      <a:pt x="138346" y="41"/>
                      <a:pt x="138202" y="48"/>
                    </a:cubicBezTo>
                    <a:cubicBezTo>
                      <a:pt x="138046" y="56"/>
                      <a:pt x="137890" y="64"/>
                      <a:pt x="137734" y="75"/>
                    </a:cubicBezTo>
                    <a:cubicBezTo>
                      <a:pt x="137592" y="84"/>
                      <a:pt x="137450" y="96"/>
                      <a:pt x="137307" y="108"/>
                    </a:cubicBezTo>
                    <a:cubicBezTo>
                      <a:pt x="137206" y="115"/>
                      <a:pt x="137105" y="121"/>
                      <a:pt x="137003" y="131"/>
                    </a:cubicBezTo>
                    <a:cubicBezTo>
                      <a:pt x="136949" y="136"/>
                      <a:pt x="136894" y="142"/>
                      <a:pt x="136840" y="147"/>
                    </a:cubicBezTo>
                    <a:cubicBezTo>
                      <a:pt x="136707" y="161"/>
                      <a:pt x="136576" y="175"/>
                      <a:pt x="136443" y="189"/>
                    </a:cubicBezTo>
                    <a:cubicBezTo>
                      <a:pt x="136285" y="207"/>
                      <a:pt x="136126" y="223"/>
                      <a:pt x="135969" y="243"/>
                    </a:cubicBezTo>
                    <a:cubicBezTo>
                      <a:pt x="135837" y="260"/>
                      <a:pt x="135705" y="276"/>
                      <a:pt x="135573" y="295"/>
                    </a:cubicBezTo>
                    <a:cubicBezTo>
                      <a:pt x="135487" y="305"/>
                      <a:pt x="135402" y="316"/>
                      <a:pt x="135316" y="327"/>
                    </a:cubicBezTo>
                    <a:cubicBezTo>
                      <a:pt x="135246" y="336"/>
                      <a:pt x="135175" y="349"/>
                      <a:pt x="135104" y="359"/>
                    </a:cubicBezTo>
                    <a:cubicBezTo>
                      <a:pt x="134976" y="379"/>
                      <a:pt x="134847" y="399"/>
                      <a:pt x="134720" y="419"/>
                    </a:cubicBezTo>
                    <a:cubicBezTo>
                      <a:pt x="134563" y="445"/>
                      <a:pt x="134407" y="471"/>
                      <a:pt x="134251" y="498"/>
                    </a:cubicBezTo>
                    <a:cubicBezTo>
                      <a:pt x="134126" y="521"/>
                      <a:pt x="133998" y="544"/>
                      <a:pt x="133872" y="567"/>
                    </a:cubicBezTo>
                    <a:cubicBezTo>
                      <a:pt x="133809" y="578"/>
                      <a:pt x="133745" y="589"/>
                      <a:pt x="133681" y="601"/>
                    </a:cubicBezTo>
                    <a:cubicBezTo>
                      <a:pt x="133568" y="623"/>
                      <a:pt x="133457" y="646"/>
                      <a:pt x="133344" y="670"/>
                    </a:cubicBezTo>
                    <a:cubicBezTo>
                      <a:pt x="133263" y="686"/>
                      <a:pt x="133181" y="702"/>
                      <a:pt x="133100" y="718"/>
                    </a:cubicBezTo>
                    <a:cubicBezTo>
                      <a:pt x="132839" y="774"/>
                      <a:pt x="132578" y="831"/>
                      <a:pt x="132319" y="893"/>
                    </a:cubicBezTo>
                    <a:lnTo>
                      <a:pt x="131675" y="1044"/>
                    </a:lnTo>
                    <a:cubicBezTo>
                      <a:pt x="131494" y="1087"/>
                      <a:pt x="131313" y="1130"/>
                      <a:pt x="131130" y="1173"/>
                    </a:cubicBezTo>
                    <a:lnTo>
                      <a:pt x="128839" y="1712"/>
                    </a:lnTo>
                    <a:cubicBezTo>
                      <a:pt x="128420" y="1810"/>
                      <a:pt x="127996" y="1910"/>
                      <a:pt x="127566" y="2011"/>
                    </a:cubicBezTo>
                    <a:lnTo>
                      <a:pt x="127380" y="2055"/>
                    </a:lnTo>
                    <a:cubicBezTo>
                      <a:pt x="126274" y="2316"/>
                      <a:pt x="125145" y="2581"/>
                      <a:pt x="124019" y="2845"/>
                    </a:cubicBezTo>
                    <a:lnTo>
                      <a:pt x="121738" y="3381"/>
                    </a:lnTo>
                    <a:lnTo>
                      <a:pt x="119370" y="3938"/>
                    </a:lnTo>
                    <a:cubicBezTo>
                      <a:pt x="119007" y="4023"/>
                      <a:pt x="118648" y="4108"/>
                      <a:pt x="118295" y="4191"/>
                    </a:cubicBezTo>
                    <a:lnTo>
                      <a:pt x="116470" y="4619"/>
                    </a:lnTo>
                    <a:cubicBezTo>
                      <a:pt x="116178" y="4688"/>
                      <a:pt x="115887" y="4760"/>
                      <a:pt x="115598" y="4837"/>
                    </a:cubicBezTo>
                    <a:cubicBezTo>
                      <a:pt x="115563" y="4847"/>
                      <a:pt x="115526" y="4854"/>
                      <a:pt x="115491" y="4863"/>
                    </a:cubicBezTo>
                    <a:cubicBezTo>
                      <a:pt x="115452" y="4875"/>
                      <a:pt x="115412" y="4886"/>
                      <a:pt x="115372" y="4896"/>
                    </a:cubicBezTo>
                    <a:cubicBezTo>
                      <a:pt x="115241" y="4932"/>
                      <a:pt x="115110" y="4968"/>
                      <a:pt x="114980" y="5004"/>
                    </a:cubicBezTo>
                    <a:cubicBezTo>
                      <a:pt x="114892" y="5029"/>
                      <a:pt x="114804" y="5054"/>
                      <a:pt x="114715" y="5080"/>
                    </a:cubicBezTo>
                    <a:cubicBezTo>
                      <a:pt x="114579" y="5119"/>
                      <a:pt x="114441" y="5160"/>
                      <a:pt x="114305" y="5202"/>
                    </a:cubicBezTo>
                    <a:cubicBezTo>
                      <a:pt x="114224" y="5227"/>
                      <a:pt x="114145" y="5249"/>
                      <a:pt x="114066" y="5274"/>
                    </a:cubicBezTo>
                    <a:cubicBezTo>
                      <a:pt x="113905" y="5324"/>
                      <a:pt x="113746" y="5376"/>
                      <a:pt x="113586" y="5428"/>
                    </a:cubicBezTo>
                    <a:cubicBezTo>
                      <a:pt x="113532" y="5446"/>
                      <a:pt x="113476" y="5462"/>
                      <a:pt x="113420" y="5481"/>
                    </a:cubicBezTo>
                    <a:cubicBezTo>
                      <a:pt x="113207" y="5552"/>
                      <a:pt x="112993" y="5625"/>
                      <a:pt x="112782" y="5699"/>
                    </a:cubicBezTo>
                    <a:cubicBezTo>
                      <a:pt x="112776" y="5700"/>
                      <a:pt x="112771" y="5703"/>
                      <a:pt x="112766" y="5704"/>
                    </a:cubicBezTo>
                    <a:cubicBezTo>
                      <a:pt x="112671" y="5736"/>
                      <a:pt x="112576" y="5773"/>
                      <a:pt x="112481" y="5807"/>
                    </a:cubicBezTo>
                    <a:cubicBezTo>
                      <a:pt x="112382" y="5841"/>
                      <a:pt x="112283" y="5876"/>
                      <a:pt x="112185" y="5913"/>
                    </a:cubicBezTo>
                    <a:cubicBezTo>
                      <a:pt x="112086" y="5949"/>
                      <a:pt x="111990" y="5986"/>
                      <a:pt x="111891" y="6025"/>
                    </a:cubicBezTo>
                    <a:cubicBezTo>
                      <a:pt x="111792" y="6062"/>
                      <a:pt x="111692" y="6099"/>
                      <a:pt x="111593" y="6137"/>
                    </a:cubicBezTo>
                    <a:cubicBezTo>
                      <a:pt x="111494" y="6175"/>
                      <a:pt x="111398" y="6215"/>
                      <a:pt x="111300" y="6254"/>
                    </a:cubicBezTo>
                    <a:cubicBezTo>
                      <a:pt x="111203" y="6295"/>
                      <a:pt x="111103" y="6332"/>
                      <a:pt x="111006" y="6373"/>
                    </a:cubicBezTo>
                    <a:cubicBezTo>
                      <a:pt x="110907" y="6412"/>
                      <a:pt x="110808" y="6454"/>
                      <a:pt x="110710" y="6495"/>
                    </a:cubicBezTo>
                    <a:lnTo>
                      <a:pt x="110422" y="6616"/>
                    </a:lnTo>
                    <a:cubicBezTo>
                      <a:pt x="110417" y="6618"/>
                      <a:pt x="110410" y="6620"/>
                      <a:pt x="110405" y="6623"/>
                    </a:cubicBezTo>
                    <a:cubicBezTo>
                      <a:pt x="110238" y="6694"/>
                      <a:pt x="110072" y="6767"/>
                      <a:pt x="109908" y="6840"/>
                    </a:cubicBezTo>
                    <a:cubicBezTo>
                      <a:pt x="109890" y="6847"/>
                      <a:pt x="109873" y="6853"/>
                      <a:pt x="109856" y="6861"/>
                    </a:cubicBezTo>
                    <a:cubicBezTo>
                      <a:pt x="109667" y="6946"/>
                      <a:pt x="109480" y="7030"/>
                      <a:pt x="109293" y="7117"/>
                    </a:cubicBezTo>
                    <a:cubicBezTo>
                      <a:pt x="109236" y="7143"/>
                      <a:pt x="109179" y="7170"/>
                      <a:pt x="109121" y="7198"/>
                    </a:cubicBezTo>
                    <a:cubicBezTo>
                      <a:pt x="108992" y="7257"/>
                      <a:pt x="108863" y="7317"/>
                      <a:pt x="108735" y="7379"/>
                    </a:cubicBezTo>
                    <a:cubicBezTo>
                      <a:pt x="108663" y="7414"/>
                      <a:pt x="108591" y="7450"/>
                      <a:pt x="108518" y="7485"/>
                    </a:cubicBezTo>
                    <a:cubicBezTo>
                      <a:pt x="108420" y="7533"/>
                      <a:pt x="108321" y="7580"/>
                      <a:pt x="108223" y="7630"/>
                    </a:cubicBezTo>
                    <a:cubicBezTo>
                      <a:pt x="108213" y="7634"/>
                      <a:pt x="108206" y="7639"/>
                      <a:pt x="108197" y="7642"/>
                    </a:cubicBezTo>
                    <a:cubicBezTo>
                      <a:pt x="107875" y="7803"/>
                      <a:pt x="107555" y="7968"/>
                      <a:pt x="107237" y="8135"/>
                    </a:cubicBezTo>
                    <a:cubicBezTo>
                      <a:pt x="107197" y="8156"/>
                      <a:pt x="107158" y="8177"/>
                      <a:pt x="107118" y="8197"/>
                    </a:cubicBezTo>
                    <a:cubicBezTo>
                      <a:pt x="106808" y="8362"/>
                      <a:pt x="106501" y="8532"/>
                      <a:pt x="106195" y="8703"/>
                    </a:cubicBezTo>
                    <a:lnTo>
                      <a:pt x="106117" y="8746"/>
                    </a:lnTo>
                    <a:cubicBezTo>
                      <a:pt x="106099" y="8756"/>
                      <a:pt x="106079" y="8767"/>
                      <a:pt x="106059" y="8779"/>
                    </a:cubicBezTo>
                    <a:cubicBezTo>
                      <a:pt x="105751" y="8954"/>
                      <a:pt x="105445" y="9132"/>
                      <a:pt x="105140" y="9313"/>
                    </a:cubicBezTo>
                    <a:cubicBezTo>
                      <a:pt x="105093" y="9341"/>
                      <a:pt x="105046" y="9368"/>
                      <a:pt x="104999" y="9396"/>
                    </a:cubicBezTo>
                    <a:cubicBezTo>
                      <a:pt x="104695" y="9578"/>
                      <a:pt x="104394" y="9763"/>
                      <a:pt x="104096" y="9951"/>
                    </a:cubicBezTo>
                    <a:cubicBezTo>
                      <a:pt x="104072" y="9965"/>
                      <a:pt x="104050" y="9978"/>
                      <a:pt x="104028" y="9992"/>
                    </a:cubicBezTo>
                    <a:cubicBezTo>
                      <a:pt x="104004" y="10007"/>
                      <a:pt x="103982" y="10022"/>
                      <a:pt x="103960" y="10037"/>
                    </a:cubicBezTo>
                    <a:cubicBezTo>
                      <a:pt x="103644" y="10236"/>
                      <a:pt x="103329" y="10440"/>
                      <a:pt x="103017" y="10647"/>
                    </a:cubicBezTo>
                    <a:cubicBezTo>
                      <a:pt x="102974" y="10677"/>
                      <a:pt x="102930" y="10706"/>
                      <a:pt x="102887" y="10734"/>
                    </a:cubicBezTo>
                    <a:cubicBezTo>
                      <a:pt x="102575" y="10942"/>
                      <a:pt x="102264" y="11154"/>
                      <a:pt x="101957" y="11368"/>
                    </a:cubicBezTo>
                    <a:cubicBezTo>
                      <a:pt x="101934" y="11383"/>
                      <a:pt x="101912" y="11398"/>
                      <a:pt x="101891" y="11413"/>
                    </a:cubicBezTo>
                    <a:cubicBezTo>
                      <a:pt x="101871" y="11426"/>
                      <a:pt x="101853" y="11440"/>
                      <a:pt x="101833" y="11454"/>
                    </a:cubicBezTo>
                    <a:cubicBezTo>
                      <a:pt x="101495" y="11690"/>
                      <a:pt x="101158" y="11932"/>
                      <a:pt x="100823" y="12176"/>
                    </a:cubicBezTo>
                    <a:cubicBezTo>
                      <a:pt x="100792" y="12199"/>
                      <a:pt x="100760" y="12222"/>
                      <a:pt x="100729" y="12245"/>
                    </a:cubicBezTo>
                    <a:cubicBezTo>
                      <a:pt x="100379" y="12500"/>
                      <a:pt x="100032" y="12762"/>
                      <a:pt x="99689" y="13024"/>
                    </a:cubicBezTo>
                    <a:cubicBezTo>
                      <a:pt x="99681" y="13032"/>
                      <a:pt x="99671" y="13038"/>
                      <a:pt x="99663" y="13044"/>
                    </a:cubicBezTo>
                    <a:cubicBezTo>
                      <a:pt x="99658" y="13048"/>
                      <a:pt x="99654" y="13052"/>
                      <a:pt x="99649" y="13054"/>
                    </a:cubicBezTo>
                    <a:cubicBezTo>
                      <a:pt x="99308" y="13318"/>
                      <a:pt x="98968" y="13584"/>
                      <a:pt x="98631" y="13853"/>
                    </a:cubicBezTo>
                    <a:cubicBezTo>
                      <a:pt x="98300" y="14116"/>
                      <a:pt x="97972" y="14384"/>
                      <a:pt x="97646" y="14654"/>
                    </a:cubicBezTo>
                    <a:cubicBezTo>
                      <a:pt x="97577" y="14711"/>
                      <a:pt x="97509" y="14767"/>
                      <a:pt x="97441" y="14824"/>
                    </a:cubicBezTo>
                    <a:lnTo>
                      <a:pt x="97266" y="14969"/>
                    </a:lnTo>
                    <a:cubicBezTo>
                      <a:pt x="97009" y="15183"/>
                      <a:pt x="96753" y="15401"/>
                      <a:pt x="96499" y="15621"/>
                    </a:cubicBezTo>
                    <a:cubicBezTo>
                      <a:pt x="96445" y="15668"/>
                      <a:pt x="96391" y="15715"/>
                      <a:pt x="96338" y="15762"/>
                    </a:cubicBezTo>
                    <a:cubicBezTo>
                      <a:pt x="96056" y="16007"/>
                      <a:pt x="95773" y="16253"/>
                      <a:pt x="95495" y="16501"/>
                    </a:cubicBezTo>
                    <a:cubicBezTo>
                      <a:pt x="95442" y="16548"/>
                      <a:pt x="95388" y="16595"/>
                      <a:pt x="95335" y="16642"/>
                    </a:cubicBezTo>
                    <a:cubicBezTo>
                      <a:pt x="95085" y="16865"/>
                      <a:pt x="94836" y="17090"/>
                      <a:pt x="94589" y="17316"/>
                    </a:cubicBezTo>
                    <a:cubicBezTo>
                      <a:pt x="94540" y="17360"/>
                      <a:pt x="94491" y="17405"/>
                      <a:pt x="94444" y="17449"/>
                    </a:cubicBezTo>
                    <a:cubicBezTo>
                      <a:pt x="94343" y="17542"/>
                      <a:pt x="94242" y="17635"/>
                      <a:pt x="94142" y="17729"/>
                    </a:cubicBezTo>
                    <a:cubicBezTo>
                      <a:pt x="93924" y="17931"/>
                      <a:pt x="93706" y="18135"/>
                      <a:pt x="93489" y="18338"/>
                    </a:cubicBezTo>
                    <a:cubicBezTo>
                      <a:pt x="93384" y="18438"/>
                      <a:pt x="93279" y="18536"/>
                      <a:pt x="93174" y="18637"/>
                    </a:cubicBezTo>
                    <a:cubicBezTo>
                      <a:pt x="92946" y="18853"/>
                      <a:pt x="92719" y="19071"/>
                      <a:pt x="92494" y="19289"/>
                    </a:cubicBezTo>
                    <a:cubicBezTo>
                      <a:pt x="92413" y="19367"/>
                      <a:pt x="92331" y="19445"/>
                      <a:pt x="92251" y="19522"/>
                    </a:cubicBezTo>
                    <a:cubicBezTo>
                      <a:pt x="91963" y="19803"/>
                      <a:pt x="91676" y="20085"/>
                      <a:pt x="91394" y="20366"/>
                    </a:cubicBezTo>
                    <a:lnTo>
                      <a:pt x="91361" y="20399"/>
                    </a:lnTo>
                    <a:cubicBezTo>
                      <a:pt x="90987" y="20770"/>
                      <a:pt x="90617" y="21144"/>
                      <a:pt x="90252" y="21518"/>
                    </a:cubicBezTo>
                    <a:cubicBezTo>
                      <a:pt x="90148" y="21623"/>
                      <a:pt x="90045" y="21730"/>
                      <a:pt x="89942" y="21836"/>
                    </a:cubicBezTo>
                    <a:cubicBezTo>
                      <a:pt x="89676" y="22109"/>
                      <a:pt x="89412" y="22380"/>
                      <a:pt x="89152" y="22652"/>
                    </a:cubicBezTo>
                    <a:cubicBezTo>
                      <a:pt x="89027" y="22784"/>
                      <a:pt x="88903" y="22914"/>
                      <a:pt x="88778" y="23044"/>
                    </a:cubicBezTo>
                    <a:cubicBezTo>
                      <a:pt x="88532" y="23301"/>
                      <a:pt x="88288" y="23558"/>
                      <a:pt x="88047" y="23815"/>
                    </a:cubicBezTo>
                    <a:cubicBezTo>
                      <a:pt x="87932" y="23937"/>
                      <a:pt x="87816" y="24059"/>
                      <a:pt x="87702" y="24181"/>
                    </a:cubicBezTo>
                    <a:cubicBezTo>
                      <a:pt x="87413" y="24489"/>
                      <a:pt x="87128" y="24798"/>
                      <a:pt x="86843" y="25104"/>
                    </a:cubicBezTo>
                    <a:cubicBezTo>
                      <a:pt x="86796" y="25154"/>
                      <a:pt x="86747" y="25206"/>
                      <a:pt x="86700" y="25257"/>
                    </a:cubicBezTo>
                    <a:cubicBezTo>
                      <a:pt x="86688" y="25270"/>
                      <a:pt x="86677" y="25281"/>
                      <a:pt x="86666" y="25294"/>
                    </a:cubicBezTo>
                    <a:cubicBezTo>
                      <a:pt x="86484" y="25490"/>
                      <a:pt x="86305" y="25685"/>
                      <a:pt x="86127" y="25879"/>
                    </a:cubicBezTo>
                    <a:cubicBezTo>
                      <a:pt x="86007" y="26009"/>
                      <a:pt x="85888" y="26139"/>
                      <a:pt x="85770" y="26268"/>
                    </a:cubicBezTo>
                    <a:cubicBezTo>
                      <a:pt x="85574" y="26481"/>
                      <a:pt x="85381" y="26694"/>
                      <a:pt x="85187" y="26907"/>
                    </a:cubicBezTo>
                    <a:cubicBezTo>
                      <a:pt x="85089" y="27015"/>
                      <a:pt x="84989" y="27124"/>
                      <a:pt x="84892" y="27232"/>
                    </a:cubicBezTo>
                    <a:cubicBezTo>
                      <a:pt x="84674" y="27472"/>
                      <a:pt x="84458" y="27709"/>
                      <a:pt x="84243" y="27946"/>
                    </a:cubicBezTo>
                    <a:cubicBezTo>
                      <a:pt x="84171" y="28026"/>
                      <a:pt x="84099" y="28105"/>
                      <a:pt x="84027" y="28184"/>
                    </a:cubicBezTo>
                    <a:cubicBezTo>
                      <a:pt x="83741" y="28498"/>
                      <a:pt x="83460" y="28811"/>
                      <a:pt x="83181" y="29119"/>
                    </a:cubicBezTo>
                    <a:cubicBezTo>
                      <a:pt x="82953" y="29371"/>
                      <a:pt x="82727" y="29622"/>
                      <a:pt x="82501" y="29871"/>
                    </a:cubicBezTo>
                    <a:cubicBezTo>
                      <a:pt x="82431" y="29948"/>
                      <a:pt x="82361" y="30025"/>
                      <a:pt x="82291" y="30103"/>
                    </a:cubicBezTo>
                    <a:cubicBezTo>
                      <a:pt x="82126" y="30285"/>
                      <a:pt x="81963" y="30465"/>
                      <a:pt x="81799" y="30644"/>
                    </a:cubicBezTo>
                    <a:cubicBezTo>
                      <a:pt x="81716" y="30736"/>
                      <a:pt x="81633" y="30829"/>
                      <a:pt x="81550" y="30919"/>
                    </a:cubicBezTo>
                    <a:cubicBezTo>
                      <a:pt x="81399" y="31086"/>
                      <a:pt x="81248" y="31251"/>
                      <a:pt x="81098" y="31416"/>
                    </a:cubicBezTo>
                    <a:cubicBezTo>
                      <a:pt x="81016" y="31507"/>
                      <a:pt x="80933" y="31597"/>
                      <a:pt x="80850" y="31686"/>
                    </a:cubicBezTo>
                    <a:cubicBezTo>
                      <a:pt x="80684" y="31868"/>
                      <a:pt x="80520" y="32046"/>
                      <a:pt x="80355" y="32226"/>
                    </a:cubicBezTo>
                    <a:cubicBezTo>
                      <a:pt x="80295" y="32290"/>
                      <a:pt x="80235" y="32357"/>
                      <a:pt x="80175" y="32422"/>
                    </a:cubicBezTo>
                    <a:cubicBezTo>
                      <a:pt x="79945" y="32671"/>
                      <a:pt x="79716" y="32917"/>
                      <a:pt x="79489" y="33160"/>
                    </a:cubicBezTo>
                    <a:cubicBezTo>
                      <a:pt x="79431" y="33221"/>
                      <a:pt x="79375" y="33281"/>
                      <a:pt x="79318" y="33341"/>
                    </a:cubicBezTo>
                    <a:cubicBezTo>
                      <a:pt x="79146" y="33524"/>
                      <a:pt x="78973" y="33705"/>
                      <a:pt x="78803" y="33884"/>
                    </a:cubicBezTo>
                    <a:cubicBezTo>
                      <a:pt x="78729" y="33962"/>
                      <a:pt x="78656" y="34038"/>
                      <a:pt x="78582" y="34115"/>
                    </a:cubicBezTo>
                    <a:cubicBezTo>
                      <a:pt x="78419" y="34286"/>
                      <a:pt x="78256" y="34455"/>
                      <a:pt x="78095" y="34621"/>
                    </a:cubicBezTo>
                    <a:cubicBezTo>
                      <a:pt x="78031" y="34687"/>
                      <a:pt x="77966" y="34754"/>
                      <a:pt x="77902" y="34818"/>
                    </a:cubicBezTo>
                    <a:cubicBezTo>
                      <a:pt x="77682" y="35043"/>
                      <a:pt x="77464" y="35264"/>
                      <a:pt x="77247" y="35480"/>
                    </a:cubicBezTo>
                    <a:cubicBezTo>
                      <a:pt x="77086" y="35642"/>
                      <a:pt x="76923" y="35801"/>
                      <a:pt x="76764" y="35957"/>
                    </a:cubicBezTo>
                    <a:cubicBezTo>
                      <a:pt x="76747" y="35972"/>
                      <a:pt x="76732" y="35989"/>
                      <a:pt x="76714" y="36004"/>
                    </a:cubicBezTo>
                    <a:cubicBezTo>
                      <a:pt x="74253" y="34778"/>
                      <a:pt x="71975" y="32979"/>
                      <a:pt x="69829" y="31277"/>
                    </a:cubicBezTo>
                    <a:cubicBezTo>
                      <a:pt x="69702" y="31176"/>
                      <a:pt x="69576" y="31078"/>
                      <a:pt x="69451" y="30977"/>
                    </a:cubicBezTo>
                    <a:cubicBezTo>
                      <a:pt x="69411" y="30948"/>
                      <a:pt x="69374" y="30918"/>
                      <a:pt x="69337" y="30888"/>
                    </a:cubicBezTo>
                    <a:cubicBezTo>
                      <a:pt x="69239" y="30810"/>
                      <a:pt x="69141" y="30733"/>
                      <a:pt x="69045" y="30657"/>
                    </a:cubicBezTo>
                    <a:cubicBezTo>
                      <a:pt x="69004" y="30624"/>
                      <a:pt x="68963" y="30593"/>
                      <a:pt x="68922" y="30561"/>
                    </a:cubicBezTo>
                    <a:lnTo>
                      <a:pt x="68564" y="30281"/>
                    </a:lnTo>
                    <a:cubicBezTo>
                      <a:pt x="68552" y="30270"/>
                      <a:pt x="68539" y="30261"/>
                      <a:pt x="68527" y="30251"/>
                    </a:cubicBezTo>
                    <a:cubicBezTo>
                      <a:pt x="68399" y="30151"/>
                      <a:pt x="68272" y="30052"/>
                      <a:pt x="68144" y="29955"/>
                    </a:cubicBezTo>
                    <a:cubicBezTo>
                      <a:pt x="68106" y="29927"/>
                      <a:pt x="68070" y="29900"/>
                      <a:pt x="68034" y="29871"/>
                    </a:cubicBezTo>
                    <a:cubicBezTo>
                      <a:pt x="67939" y="29798"/>
                      <a:pt x="67843" y="29725"/>
                      <a:pt x="67748" y="29654"/>
                    </a:cubicBezTo>
                    <a:cubicBezTo>
                      <a:pt x="67709" y="29625"/>
                      <a:pt x="67669" y="29595"/>
                      <a:pt x="67630" y="29564"/>
                    </a:cubicBezTo>
                    <a:cubicBezTo>
                      <a:pt x="67517" y="29480"/>
                      <a:pt x="67405" y="29397"/>
                      <a:pt x="67293" y="29314"/>
                    </a:cubicBezTo>
                    <a:cubicBezTo>
                      <a:pt x="67276" y="29301"/>
                      <a:pt x="67259" y="29289"/>
                      <a:pt x="67242" y="29277"/>
                    </a:cubicBezTo>
                    <a:cubicBezTo>
                      <a:pt x="67115" y="29185"/>
                      <a:pt x="66987" y="29092"/>
                      <a:pt x="66862" y="29003"/>
                    </a:cubicBezTo>
                    <a:cubicBezTo>
                      <a:pt x="66826" y="28977"/>
                      <a:pt x="66790" y="28952"/>
                      <a:pt x="66756" y="28927"/>
                    </a:cubicBezTo>
                    <a:cubicBezTo>
                      <a:pt x="66661" y="28862"/>
                      <a:pt x="66567" y="28795"/>
                      <a:pt x="66473" y="28730"/>
                    </a:cubicBezTo>
                    <a:cubicBezTo>
                      <a:pt x="66432" y="28703"/>
                      <a:pt x="66394" y="28676"/>
                      <a:pt x="66353" y="28649"/>
                    </a:cubicBezTo>
                    <a:cubicBezTo>
                      <a:pt x="66247" y="28576"/>
                      <a:pt x="66140" y="28505"/>
                      <a:pt x="66035" y="28434"/>
                    </a:cubicBezTo>
                    <a:cubicBezTo>
                      <a:pt x="66014" y="28422"/>
                      <a:pt x="65993" y="28407"/>
                      <a:pt x="65972" y="28392"/>
                    </a:cubicBezTo>
                    <a:cubicBezTo>
                      <a:pt x="65846" y="28309"/>
                      <a:pt x="65721" y="28230"/>
                      <a:pt x="65595" y="28152"/>
                    </a:cubicBezTo>
                    <a:cubicBezTo>
                      <a:pt x="65563" y="28131"/>
                      <a:pt x="65529" y="28110"/>
                      <a:pt x="65496" y="28089"/>
                    </a:cubicBezTo>
                    <a:cubicBezTo>
                      <a:pt x="65402" y="28031"/>
                      <a:pt x="65308" y="27974"/>
                      <a:pt x="65215" y="27918"/>
                    </a:cubicBezTo>
                    <a:cubicBezTo>
                      <a:pt x="65175" y="27894"/>
                      <a:pt x="65135" y="27871"/>
                      <a:pt x="65096" y="27848"/>
                    </a:cubicBezTo>
                    <a:cubicBezTo>
                      <a:pt x="64994" y="27788"/>
                      <a:pt x="64895" y="27731"/>
                      <a:pt x="64794" y="27675"/>
                    </a:cubicBezTo>
                    <a:cubicBezTo>
                      <a:pt x="64768" y="27661"/>
                      <a:pt x="64742" y="27647"/>
                      <a:pt x="64717" y="27633"/>
                    </a:cubicBezTo>
                    <a:cubicBezTo>
                      <a:pt x="64594" y="27565"/>
                      <a:pt x="64469" y="27499"/>
                      <a:pt x="64346" y="27436"/>
                    </a:cubicBezTo>
                    <a:cubicBezTo>
                      <a:pt x="64315" y="27421"/>
                      <a:pt x="64282" y="27405"/>
                      <a:pt x="64251" y="27390"/>
                    </a:cubicBezTo>
                    <a:cubicBezTo>
                      <a:pt x="64157" y="27343"/>
                      <a:pt x="64063" y="27297"/>
                      <a:pt x="63968" y="27254"/>
                    </a:cubicBezTo>
                    <a:cubicBezTo>
                      <a:pt x="63929" y="27235"/>
                      <a:pt x="63890" y="27218"/>
                      <a:pt x="63852" y="27201"/>
                    </a:cubicBezTo>
                    <a:cubicBezTo>
                      <a:pt x="63754" y="27156"/>
                      <a:pt x="63658" y="27115"/>
                      <a:pt x="63561" y="27074"/>
                    </a:cubicBezTo>
                    <a:cubicBezTo>
                      <a:pt x="63534" y="27062"/>
                      <a:pt x="63505" y="27050"/>
                      <a:pt x="63477" y="27038"/>
                    </a:cubicBezTo>
                    <a:cubicBezTo>
                      <a:pt x="63354" y="26989"/>
                      <a:pt x="63231" y="26942"/>
                      <a:pt x="63109" y="26898"/>
                    </a:cubicBezTo>
                    <a:cubicBezTo>
                      <a:pt x="63101" y="26896"/>
                      <a:pt x="63094" y="26891"/>
                      <a:pt x="63086" y="26889"/>
                    </a:cubicBezTo>
                    <a:cubicBezTo>
                      <a:pt x="63063" y="26880"/>
                      <a:pt x="63040" y="26874"/>
                      <a:pt x="63016" y="26866"/>
                    </a:cubicBezTo>
                    <a:cubicBezTo>
                      <a:pt x="62927" y="26834"/>
                      <a:pt x="62838" y="26806"/>
                      <a:pt x="62748" y="26778"/>
                    </a:cubicBezTo>
                    <a:lnTo>
                      <a:pt x="62628" y="26744"/>
                    </a:lnTo>
                    <a:cubicBezTo>
                      <a:pt x="62544" y="26719"/>
                      <a:pt x="62461" y="26697"/>
                      <a:pt x="62377" y="26677"/>
                    </a:cubicBezTo>
                    <a:cubicBezTo>
                      <a:pt x="62352" y="26669"/>
                      <a:pt x="62326" y="26662"/>
                      <a:pt x="62301" y="26656"/>
                    </a:cubicBezTo>
                    <a:cubicBezTo>
                      <a:pt x="62285" y="26652"/>
                      <a:pt x="62269" y="26649"/>
                      <a:pt x="62253" y="26645"/>
                    </a:cubicBezTo>
                    <a:cubicBezTo>
                      <a:pt x="62218" y="26636"/>
                      <a:pt x="62182" y="26630"/>
                      <a:pt x="62148" y="26622"/>
                    </a:cubicBezTo>
                    <a:cubicBezTo>
                      <a:pt x="62087" y="26609"/>
                      <a:pt x="62026" y="26597"/>
                      <a:pt x="61964" y="26585"/>
                    </a:cubicBezTo>
                    <a:lnTo>
                      <a:pt x="61855" y="26566"/>
                    </a:lnTo>
                    <a:cubicBezTo>
                      <a:pt x="61832" y="26562"/>
                      <a:pt x="61808" y="26557"/>
                      <a:pt x="61783" y="26553"/>
                    </a:cubicBezTo>
                    <a:cubicBezTo>
                      <a:pt x="61762" y="26549"/>
                      <a:pt x="61740" y="26548"/>
                      <a:pt x="61719" y="26545"/>
                    </a:cubicBezTo>
                    <a:cubicBezTo>
                      <a:pt x="61629" y="26532"/>
                      <a:pt x="61538" y="26522"/>
                      <a:pt x="61447" y="26513"/>
                    </a:cubicBezTo>
                    <a:cubicBezTo>
                      <a:pt x="61424" y="26512"/>
                      <a:pt x="61401" y="26506"/>
                      <a:pt x="61377" y="26505"/>
                    </a:cubicBezTo>
                    <a:cubicBezTo>
                      <a:pt x="61365" y="26505"/>
                      <a:pt x="61354" y="26505"/>
                      <a:pt x="61341" y="26503"/>
                    </a:cubicBezTo>
                    <a:cubicBezTo>
                      <a:pt x="61272" y="26498"/>
                      <a:pt x="61201" y="26496"/>
                      <a:pt x="61132" y="26493"/>
                    </a:cubicBezTo>
                    <a:cubicBezTo>
                      <a:pt x="61100" y="26492"/>
                      <a:pt x="61069" y="26488"/>
                      <a:pt x="61037" y="26488"/>
                    </a:cubicBezTo>
                    <a:lnTo>
                      <a:pt x="61014" y="26488"/>
                    </a:lnTo>
                    <a:cubicBezTo>
                      <a:pt x="60970" y="26488"/>
                      <a:pt x="60926" y="26490"/>
                      <a:pt x="60884" y="26490"/>
                    </a:cubicBezTo>
                    <a:cubicBezTo>
                      <a:pt x="60861" y="26490"/>
                      <a:pt x="60838" y="26490"/>
                      <a:pt x="60815" y="26490"/>
                    </a:cubicBezTo>
                    <a:cubicBezTo>
                      <a:pt x="60791" y="26490"/>
                      <a:pt x="60768" y="26490"/>
                      <a:pt x="60745" y="26491"/>
                    </a:cubicBezTo>
                    <a:cubicBezTo>
                      <a:pt x="60734" y="26491"/>
                      <a:pt x="60726" y="26492"/>
                      <a:pt x="60716" y="26492"/>
                    </a:cubicBezTo>
                    <a:cubicBezTo>
                      <a:pt x="60675" y="26495"/>
                      <a:pt x="60636" y="26497"/>
                      <a:pt x="60596" y="26500"/>
                    </a:cubicBezTo>
                    <a:cubicBezTo>
                      <a:pt x="60552" y="26502"/>
                      <a:pt x="60509" y="26503"/>
                      <a:pt x="60464" y="26507"/>
                    </a:cubicBezTo>
                    <a:cubicBezTo>
                      <a:pt x="60449" y="26508"/>
                      <a:pt x="60433" y="26512"/>
                      <a:pt x="60418" y="26513"/>
                    </a:cubicBezTo>
                    <a:cubicBezTo>
                      <a:pt x="60386" y="26517"/>
                      <a:pt x="60354" y="26521"/>
                      <a:pt x="60322" y="26524"/>
                    </a:cubicBezTo>
                    <a:cubicBezTo>
                      <a:pt x="60287" y="26528"/>
                      <a:pt x="60254" y="26531"/>
                      <a:pt x="60218" y="26536"/>
                    </a:cubicBezTo>
                    <a:cubicBezTo>
                      <a:pt x="60189" y="26540"/>
                      <a:pt x="60162" y="26547"/>
                      <a:pt x="60134" y="26550"/>
                    </a:cubicBezTo>
                    <a:cubicBezTo>
                      <a:pt x="60101" y="26555"/>
                      <a:pt x="60068" y="26560"/>
                      <a:pt x="60036" y="26568"/>
                    </a:cubicBezTo>
                    <a:cubicBezTo>
                      <a:pt x="60015" y="26571"/>
                      <a:pt x="59994" y="26574"/>
                      <a:pt x="59973" y="26578"/>
                    </a:cubicBezTo>
                    <a:cubicBezTo>
                      <a:pt x="59908" y="26589"/>
                      <a:pt x="59842" y="26604"/>
                      <a:pt x="59777" y="26620"/>
                    </a:cubicBezTo>
                    <a:cubicBezTo>
                      <a:pt x="59296" y="26732"/>
                      <a:pt x="58793" y="26850"/>
                      <a:pt x="58284" y="26969"/>
                    </a:cubicBezTo>
                    <a:lnTo>
                      <a:pt x="57508" y="27152"/>
                    </a:lnTo>
                    <a:cubicBezTo>
                      <a:pt x="56555" y="27375"/>
                      <a:pt x="55565" y="27608"/>
                      <a:pt x="54557" y="27845"/>
                    </a:cubicBezTo>
                    <a:lnTo>
                      <a:pt x="54508" y="27857"/>
                    </a:lnTo>
                    <a:lnTo>
                      <a:pt x="53375" y="28123"/>
                    </a:lnTo>
                    <a:lnTo>
                      <a:pt x="51853" y="28481"/>
                    </a:lnTo>
                    <a:cubicBezTo>
                      <a:pt x="51093" y="28660"/>
                      <a:pt x="50332" y="28839"/>
                      <a:pt x="49580" y="29015"/>
                    </a:cubicBezTo>
                    <a:lnTo>
                      <a:pt x="46181" y="29815"/>
                    </a:lnTo>
                    <a:cubicBezTo>
                      <a:pt x="45972" y="29864"/>
                      <a:pt x="45765" y="29913"/>
                      <a:pt x="45560" y="29962"/>
                    </a:cubicBezTo>
                    <a:lnTo>
                      <a:pt x="43928" y="30344"/>
                    </a:lnTo>
                    <a:cubicBezTo>
                      <a:pt x="43887" y="30353"/>
                      <a:pt x="43848" y="30364"/>
                      <a:pt x="43807" y="30374"/>
                    </a:cubicBezTo>
                    <a:cubicBezTo>
                      <a:pt x="43747" y="30390"/>
                      <a:pt x="43688" y="30406"/>
                      <a:pt x="43627" y="30425"/>
                    </a:cubicBezTo>
                    <a:cubicBezTo>
                      <a:pt x="43533" y="30453"/>
                      <a:pt x="43440" y="30483"/>
                      <a:pt x="43349" y="30515"/>
                    </a:cubicBezTo>
                    <a:cubicBezTo>
                      <a:pt x="43349" y="30515"/>
                      <a:pt x="43347" y="30517"/>
                      <a:pt x="43346" y="30517"/>
                    </a:cubicBezTo>
                    <a:cubicBezTo>
                      <a:pt x="43231" y="30557"/>
                      <a:pt x="43119" y="30601"/>
                      <a:pt x="43009" y="30648"/>
                    </a:cubicBezTo>
                    <a:cubicBezTo>
                      <a:pt x="42996" y="30653"/>
                      <a:pt x="42983" y="30657"/>
                      <a:pt x="42971" y="30663"/>
                    </a:cubicBezTo>
                    <a:cubicBezTo>
                      <a:pt x="42950" y="30671"/>
                      <a:pt x="42929" y="30681"/>
                      <a:pt x="42906" y="30692"/>
                    </a:cubicBezTo>
                    <a:cubicBezTo>
                      <a:pt x="42843" y="30721"/>
                      <a:pt x="42780" y="30749"/>
                      <a:pt x="42718" y="30779"/>
                    </a:cubicBezTo>
                    <a:lnTo>
                      <a:pt x="42660" y="30806"/>
                    </a:lnTo>
                    <a:lnTo>
                      <a:pt x="42609" y="30834"/>
                    </a:lnTo>
                    <a:cubicBezTo>
                      <a:pt x="42560" y="30860"/>
                      <a:pt x="42511" y="30886"/>
                      <a:pt x="42462" y="30913"/>
                    </a:cubicBezTo>
                    <a:cubicBezTo>
                      <a:pt x="42438" y="30925"/>
                      <a:pt x="42414" y="30938"/>
                      <a:pt x="42390" y="30950"/>
                    </a:cubicBezTo>
                    <a:cubicBezTo>
                      <a:pt x="42376" y="30959"/>
                      <a:pt x="42363" y="30967"/>
                      <a:pt x="42349" y="30975"/>
                    </a:cubicBezTo>
                    <a:cubicBezTo>
                      <a:pt x="42307" y="31000"/>
                      <a:pt x="42267" y="31024"/>
                      <a:pt x="42225" y="31049"/>
                    </a:cubicBezTo>
                    <a:cubicBezTo>
                      <a:pt x="42201" y="31064"/>
                      <a:pt x="42173" y="31079"/>
                      <a:pt x="42149" y="31094"/>
                    </a:cubicBezTo>
                    <a:cubicBezTo>
                      <a:pt x="42136" y="31102"/>
                      <a:pt x="42123" y="31111"/>
                      <a:pt x="42110" y="31120"/>
                    </a:cubicBezTo>
                    <a:cubicBezTo>
                      <a:pt x="42074" y="31143"/>
                      <a:pt x="42037" y="31168"/>
                      <a:pt x="42002" y="31192"/>
                    </a:cubicBezTo>
                    <a:cubicBezTo>
                      <a:pt x="41977" y="31209"/>
                      <a:pt x="41951" y="31225"/>
                      <a:pt x="41927" y="31242"/>
                    </a:cubicBezTo>
                    <a:cubicBezTo>
                      <a:pt x="41913" y="31252"/>
                      <a:pt x="41900" y="31263"/>
                      <a:pt x="41886" y="31273"/>
                    </a:cubicBezTo>
                    <a:cubicBezTo>
                      <a:pt x="41853" y="31297"/>
                      <a:pt x="41820" y="31320"/>
                      <a:pt x="41788" y="31345"/>
                    </a:cubicBezTo>
                    <a:cubicBezTo>
                      <a:pt x="41765" y="31361"/>
                      <a:pt x="41741" y="31379"/>
                      <a:pt x="41720" y="31396"/>
                    </a:cubicBezTo>
                    <a:cubicBezTo>
                      <a:pt x="41689" y="31417"/>
                      <a:pt x="41661" y="31441"/>
                      <a:pt x="41631" y="31464"/>
                    </a:cubicBezTo>
                    <a:lnTo>
                      <a:pt x="41522" y="31553"/>
                    </a:lnTo>
                    <a:cubicBezTo>
                      <a:pt x="41504" y="31569"/>
                      <a:pt x="41486" y="31587"/>
                      <a:pt x="41467" y="31602"/>
                    </a:cubicBezTo>
                    <a:cubicBezTo>
                      <a:pt x="41438" y="31626"/>
                      <a:pt x="41408" y="31652"/>
                      <a:pt x="41379" y="31678"/>
                    </a:cubicBezTo>
                    <a:cubicBezTo>
                      <a:pt x="41363" y="31692"/>
                      <a:pt x="41348" y="31706"/>
                      <a:pt x="41332" y="31719"/>
                    </a:cubicBezTo>
                    <a:cubicBezTo>
                      <a:pt x="41312" y="31739"/>
                      <a:pt x="41293" y="31759"/>
                      <a:pt x="41272" y="31779"/>
                    </a:cubicBezTo>
                    <a:cubicBezTo>
                      <a:pt x="41242" y="31807"/>
                      <a:pt x="41212" y="31834"/>
                      <a:pt x="41183" y="31863"/>
                    </a:cubicBezTo>
                    <a:cubicBezTo>
                      <a:pt x="41170" y="31874"/>
                      <a:pt x="41157" y="31885"/>
                      <a:pt x="41144" y="31899"/>
                    </a:cubicBezTo>
                    <a:cubicBezTo>
                      <a:pt x="41123" y="31921"/>
                      <a:pt x="41102" y="31943"/>
                      <a:pt x="41081" y="31965"/>
                    </a:cubicBezTo>
                    <a:cubicBezTo>
                      <a:pt x="41051" y="31994"/>
                      <a:pt x="41023" y="32025"/>
                      <a:pt x="40994" y="32055"/>
                    </a:cubicBezTo>
                    <a:cubicBezTo>
                      <a:pt x="40984" y="32066"/>
                      <a:pt x="40972" y="32076"/>
                      <a:pt x="40962" y="32088"/>
                    </a:cubicBezTo>
                    <a:cubicBezTo>
                      <a:pt x="40941" y="32111"/>
                      <a:pt x="40921" y="32134"/>
                      <a:pt x="40902" y="32155"/>
                    </a:cubicBezTo>
                    <a:cubicBezTo>
                      <a:pt x="40869" y="32191"/>
                      <a:pt x="40838" y="32226"/>
                      <a:pt x="40807" y="32262"/>
                    </a:cubicBezTo>
                    <a:lnTo>
                      <a:pt x="40776" y="32298"/>
                    </a:lnTo>
                    <a:cubicBezTo>
                      <a:pt x="40758" y="32318"/>
                      <a:pt x="40741" y="32340"/>
                      <a:pt x="40724" y="32361"/>
                    </a:cubicBezTo>
                    <a:lnTo>
                      <a:pt x="40623" y="32485"/>
                    </a:lnTo>
                    <a:cubicBezTo>
                      <a:pt x="40612" y="32500"/>
                      <a:pt x="40601" y="32513"/>
                      <a:pt x="40589" y="32528"/>
                    </a:cubicBezTo>
                    <a:cubicBezTo>
                      <a:pt x="40575" y="32547"/>
                      <a:pt x="40562" y="32565"/>
                      <a:pt x="40548" y="32584"/>
                    </a:cubicBezTo>
                    <a:cubicBezTo>
                      <a:pt x="40511" y="32632"/>
                      <a:pt x="40475" y="32682"/>
                      <a:pt x="40440" y="32730"/>
                    </a:cubicBezTo>
                    <a:cubicBezTo>
                      <a:pt x="40427" y="32749"/>
                      <a:pt x="40413" y="32766"/>
                      <a:pt x="40399" y="32783"/>
                    </a:cubicBezTo>
                    <a:cubicBezTo>
                      <a:pt x="40391" y="32797"/>
                      <a:pt x="40382" y="32811"/>
                      <a:pt x="40372" y="32824"/>
                    </a:cubicBezTo>
                    <a:cubicBezTo>
                      <a:pt x="40324" y="32891"/>
                      <a:pt x="40279" y="32959"/>
                      <a:pt x="40233" y="33029"/>
                    </a:cubicBezTo>
                    <a:cubicBezTo>
                      <a:pt x="40223" y="33046"/>
                      <a:pt x="40211" y="33063"/>
                      <a:pt x="40200" y="33079"/>
                    </a:cubicBezTo>
                    <a:cubicBezTo>
                      <a:pt x="40197" y="33083"/>
                      <a:pt x="40194" y="33089"/>
                      <a:pt x="40191" y="33094"/>
                    </a:cubicBezTo>
                    <a:cubicBezTo>
                      <a:pt x="40124" y="33197"/>
                      <a:pt x="40061" y="33300"/>
                      <a:pt x="40000" y="33406"/>
                    </a:cubicBezTo>
                    <a:cubicBezTo>
                      <a:pt x="39994" y="33416"/>
                      <a:pt x="39988" y="33425"/>
                      <a:pt x="39983" y="33434"/>
                    </a:cubicBezTo>
                    <a:cubicBezTo>
                      <a:pt x="39976" y="33446"/>
                      <a:pt x="39968" y="33458"/>
                      <a:pt x="39962" y="33472"/>
                    </a:cubicBezTo>
                    <a:cubicBezTo>
                      <a:pt x="39885" y="33608"/>
                      <a:pt x="39811" y="33747"/>
                      <a:pt x="39738" y="33889"/>
                    </a:cubicBezTo>
                    <a:cubicBezTo>
                      <a:pt x="39737" y="33893"/>
                      <a:pt x="39734" y="33898"/>
                      <a:pt x="39732" y="33902"/>
                    </a:cubicBezTo>
                    <a:cubicBezTo>
                      <a:pt x="39724" y="33914"/>
                      <a:pt x="39719" y="33927"/>
                      <a:pt x="39713" y="33940"/>
                    </a:cubicBezTo>
                    <a:cubicBezTo>
                      <a:pt x="39655" y="34057"/>
                      <a:pt x="39598" y="34174"/>
                      <a:pt x="39543" y="34296"/>
                    </a:cubicBezTo>
                    <a:cubicBezTo>
                      <a:pt x="39534" y="34317"/>
                      <a:pt x="39524" y="34337"/>
                      <a:pt x="39515" y="34358"/>
                    </a:cubicBezTo>
                    <a:cubicBezTo>
                      <a:pt x="39458" y="34486"/>
                      <a:pt x="39402" y="34618"/>
                      <a:pt x="39348" y="34749"/>
                    </a:cubicBezTo>
                    <a:cubicBezTo>
                      <a:pt x="39342" y="34761"/>
                      <a:pt x="39337" y="34773"/>
                      <a:pt x="39332" y="34786"/>
                    </a:cubicBezTo>
                    <a:cubicBezTo>
                      <a:pt x="39323" y="34810"/>
                      <a:pt x="39312" y="34834"/>
                      <a:pt x="39303" y="34858"/>
                    </a:cubicBezTo>
                    <a:cubicBezTo>
                      <a:pt x="39280" y="34916"/>
                      <a:pt x="39257" y="34973"/>
                      <a:pt x="39236" y="35030"/>
                    </a:cubicBezTo>
                    <a:cubicBezTo>
                      <a:pt x="39219" y="35072"/>
                      <a:pt x="39202" y="35116"/>
                      <a:pt x="39187" y="35158"/>
                    </a:cubicBezTo>
                    <a:cubicBezTo>
                      <a:pt x="39164" y="35217"/>
                      <a:pt x="39142" y="35277"/>
                      <a:pt x="39121" y="35335"/>
                    </a:cubicBezTo>
                    <a:cubicBezTo>
                      <a:pt x="39106" y="35377"/>
                      <a:pt x="39090" y="35420"/>
                      <a:pt x="39075" y="35465"/>
                    </a:cubicBezTo>
                    <a:cubicBezTo>
                      <a:pt x="39054" y="35524"/>
                      <a:pt x="39033" y="35585"/>
                      <a:pt x="39012" y="35646"/>
                    </a:cubicBezTo>
                    <a:cubicBezTo>
                      <a:pt x="38997" y="35689"/>
                      <a:pt x="38982" y="35733"/>
                      <a:pt x="38969" y="35776"/>
                    </a:cubicBezTo>
                    <a:lnTo>
                      <a:pt x="38906" y="35970"/>
                    </a:lnTo>
                    <a:lnTo>
                      <a:pt x="38867" y="36092"/>
                    </a:lnTo>
                    <a:cubicBezTo>
                      <a:pt x="38845" y="36165"/>
                      <a:pt x="38821" y="36239"/>
                      <a:pt x="38800" y="36315"/>
                    </a:cubicBezTo>
                    <a:cubicBezTo>
                      <a:pt x="38789" y="36347"/>
                      <a:pt x="38779" y="36379"/>
                      <a:pt x="38769" y="36411"/>
                    </a:cubicBezTo>
                    <a:cubicBezTo>
                      <a:pt x="38738" y="36519"/>
                      <a:pt x="38707" y="36627"/>
                      <a:pt x="38676" y="36736"/>
                    </a:cubicBezTo>
                    <a:cubicBezTo>
                      <a:pt x="38673" y="36752"/>
                      <a:pt x="38669" y="36768"/>
                      <a:pt x="38664" y="36785"/>
                    </a:cubicBezTo>
                    <a:cubicBezTo>
                      <a:pt x="38638" y="36878"/>
                      <a:pt x="38612" y="36972"/>
                      <a:pt x="38587" y="37065"/>
                    </a:cubicBezTo>
                    <a:cubicBezTo>
                      <a:pt x="38576" y="37106"/>
                      <a:pt x="38566" y="37146"/>
                      <a:pt x="38556" y="37185"/>
                    </a:cubicBezTo>
                    <a:cubicBezTo>
                      <a:pt x="38538" y="37256"/>
                      <a:pt x="38518" y="37328"/>
                      <a:pt x="38500" y="37400"/>
                    </a:cubicBezTo>
                    <a:cubicBezTo>
                      <a:pt x="38488" y="37446"/>
                      <a:pt x="38477" y="37491"/>
                      <a:pt x="38465" y="37538"/>
                    </a:cubicBezTo>
                    <a:cubicBezTo>
                      <a:pt x="38450" y="37604"/>
                      <a:pt x="38432" y="37670"/>
                      <a:pt x="38415" y="37738"/>
                    </a:cubicBezTo>
                    <a:cubicBezTo>
                      <a:pt x="38404" y="37786"/>
                      <a:pt x="38393" y="37836"/>
                      <a:pt x="38380" y="37883"/>
                    </a:cubicBezTo>
                    <a:cubicBezTo>
                      <a:pt x="38364" y="37948"/>
                      <a:pt x="38348" y="38014"/>
                      <a:pt x="38332" y="38080"/>
                    </a:cubicBezTo>
                    <a:lnTo>
                      <a:pt x="38298" y="38228"/>
                    </a:lnTo>
                    <a:cubicBezTo>
                      <a:pt x="38283" y="38294"/>
                      <a:pt x="38268" y="38360"/>
                      <a:pt x="38252" y="38425"/>
                    </a:cubicBezTo>
                    <a:cubicBezTo>
                      <a:pt x="38241" y="38475"/>
                      <a:pt x="38229" y="38526"/>
                      <a:pt x="38217" y="38576"/>
                    </a:cubicBezTo>
                    <a:cubicBezTo>
                      <a:pt x="38203" y="38641"/>
                      <a:pt x="38187" y="38707"/>
                      <a:pt x="38174" y="38774"/>
                    </a:cubicBezTo>
                    <a:cubicBezTo>
                      <a:pt x="38161" y="38823"/>
                      <a:pt x="38151" y="38874"/>
                      <a:pt x="38139" y="38924"/>
                    </a:cubicBezTo>
                    <a:cubicBezTo>
                      <a:pt x="38124" y="38994"/>
                      <a:pt x="38109" y="39062"/>
                      <a:pt x="38094" y="39132"/>
                    </a:cubicBezTo>
                    <a:cubicBezTo>
                      <a:pt x="38083" y="39179"/>
                      <a:pt x="38073" y="39226"/>
                      <a:pt x="38063" y="39273"/>
                    </a:cubicBezTo>
                    <a:cubicBezTo>
                      <a:pt x="38046" y="39346"/>
                      <a:pt x="38030" y="39420"/>
                      <a:pt x="38015" y="39492"/>
                    </a:cubicBezTo>
                    <a:cubicBezTo>
                      <a:pt x="38005" y="39538"/>
                      <a:pt x="37995" y="39582"/>
                      <a:pt x="37987" y="39627"/>
                    </a:cubicBezTo>
                    <a:cubicBezTo>
                      <a:pt x="37969" y="39704"/>
                      <a:pt x="37954" y="39781"/>
                      <a:pt x="37937" y="39857"/>
                    </a:cubicBezTo>
                    <a:cubicBezTo>
                      <a:pt x="37928" y="39899"/>
                      <a:pt x="37919" y="39942"/>
                      <a:pt x="37910" y="39984"/>
                    </a:cubicBezTo>
                    <a:cubicBezTo>
                      <a:pt x="37885" y="40098"/>
                      <a:pt x="37860" y="40214"/>
                      <a:pt x="37836" y="40328"/>
                    </a:cubicBezTo>
                    <a:cubicBezTo>
                      <a:pt x="37810" y="40451"/>
                      <a:pt x="37782" y="40574"/>
                      <a:pt x="37756" y="40697"/>
                    </a:cubicBezTo>
                    <a:cubicBezTo>
                      <a:pt x="37749" y="40735"/>
                      <a:pt x="37740" y="40774"/>
                      <a:pt x="37732" y="40812"/>
                    </a:cubicBezTo>
                    <a:lnTo>
                      <a:pt x="37673" y="41080"/>
                    </a:lnTo>
                    <a:cubicBezTo>
                      <a:pt x="37665" y="41123"/>
                      <a:pt x="37656" y="41165"/>
                      <a:pt x="37646" y="41207"/>
                    </a:cubicBezTo>
                    <a:cubicBezTo>
                      <a:pt x="37630" y="41290"/>
                      <a:pt x="37611" y="41372"/>
                      <a:pt x="37593" y="41454"/>
                    </a:cubicBezTo>
                    <a:cubicBezTo>
                      <a:pt x="37582" y="41508"/>
                      <a:pt x="37569" y="41562"/>
                      <a:pt x="37558" y="41616"/>
                    </a:cubicBezTo>
                    <a:cubicBezTo>
                      <a:pt x="37541" y="41689"/>
                      <a:pt x="37526" y="41760"/>
                      <a:pt x="37510" y="41832"/>
                    </a:cubicBezTo>
                    <a:cubicBezTo>
                      <a:pt x="37497" y="41887"/>
                      <a:pt x="37485" y="41943"/>
                      <a:pt x="37473" y="41999"/>
                    </a:cubicBezTo>
                    <a:cubicBezTo>
                      <a:pt x="37457" y="42070"/>
                      <a:pt x="37440" y="42139"/>
                      <a:pt x="37424" y="42209"/>
                    </a:cubicBezTo>
                    <a:lnTo>
                      <a:pt x="37386" y="42377"/>
                    </a:lnTo>
                    <a:cubicBezTo>
                      <a:pt x="37370" y="42445"/>
                      <a:pt x="37355" y="42515"/>
                      <a:pt x="37338" y="42585"/>
                    </a:cubicBezTo>
                    <a:cubicBezTo>
                      <a:pt x="37323" y="42642"/>
                      <a:pt x="37310" y="42699"/>
                      <a:pt x="37296" y="42756"/>
                    </a:cubicBezTo>
                    <a:cubicBezTo>
                      <a:pt x="37279" y="42823"/>
                      <a:pt x="37263" y="42891"/>
                      <a:pt x="37247" y="42958"/>
                    </a:cubicBezTo>
                    <a:lnTo>
                      <a:pt x="37204" y="43130"/>
                    </a:lnTo>
                    <a:lnTo>
                      <a:pt x="37153" y="43332"/>
                    </a:lnTo>
                    <a:cubicBezTo>
                      <a:pt x="37139" y="43389"/>
                      <a:pt x="37123" y="43446"/>
                      <a:pt x="37110" y="43503"/>
                    </a:cubicBezTo>
                    <a:cubicBezTo>
                      <a:pt x="37092" y="43570"/>
                      <a:pt x="37075" y="43635"/>
                      <a:pt x="37058" y="43701"/>
                    </a:cubicBezTo>
                    <a:cubicBezTo>
                      <a:pt x="37042" y="43760"/>
                      <a:pt x="37027" y="43817"/>
                      <a:pt x="37011" y="43874"/>
                    </a:cubicBezTo>
                    <a:cubicBezTo>
                      <a:pt x="36992" y="43940"/>
                      <a:pt x="36975" y="44007"/>
                      <a:pt x="36956" y="44071"/>
                    </a:cubicBezTo>
                    <a:cubicBezTo>
                      <a:pt x="36940" y="44128"/>
                      <a:pt x="36924" y="44184"/>
                      <a:pt x="36908" y="44241"/>
                    </a:cubicBezTo>
                    <a:cubicBezTo>
                      <a:pt x="36889" y="44307"/>
                      <a:pt x="36871" y="44372"/>
                      <a:pt x="36851" y="44437"/>
                    </a:cubicBezTo>
                    <a:cubicBezTo>
                      <a:pt x="36836" y="44494"/>
                      <a:pt x="36819" y="44549"/>
                      <a:pt x="36801" y="44605"/>
                    </a:cubicBezTo>
                    <a:cubicBezTo>
                      <a:pt x="36783" y="44670"/>
                      <a:pt x="36762" y="44734"/>
                      <a:pt x="36742" y="44800"/>
                    </a:cubicBezTo>
                    <a:cubicBezTo>
                      <a:pt x="36726" y="44855"/>
                      <a:pt x="36708" y="44911"/>
                      <a:pt x="36690" y="44967"/>
                    </a:cubicBezTo>
                    <a:cubicBezTo>
                      <a:pt x="36669" y="45031"/>
                      <a:pt x="36649" y="45096"/>
                      <a:pt x="36628" y="45159"/>
                    </a:cubicBezTo>
                    <a:cubicBezTo>
                      <a:pt x="36609" y="45213"/>
                      <a:pt x="36592" y="45269"/>
                      <a:pt x="36573" y="45324"/>
                    </a:cubicBezTo>
                    <a:lnTo>
                      <a:pt x="36508" y="45514"/>
                    </a:lnTo>
                    <a:cubicBezTo>
                      <a:pt x="36488" y="45569"/>
                      <a:pt x="36469" y="45623"/>
                      <a:pt x="36450" y="45677"/>
                    </a:cubicBezTo>
                    <a:cubicBezTo>
                      <a:pt x="36445" y="45690"/>
                      <a:pt x="36440" y="45704"/>
                      <a:pt x="36435" y="45718"/>
                    </a:cubicBezTo>
                    <a:cubicBezTo>
                      <a:pt x="36005" y="45500"/>
                      <a:pt x="35573" y="45275"/>
                      <a:pt x="35134" y="45049"/>
                    </a:cubicBezTo>
                    <a:cubicBezTo>
                      <a:pt x="34897" y="44925"/>
                      <a:pt x="34658" y="44802"/>
                      <a:pt x="34419" y="44678"/>
                    </a:cubicBezTo>
                    <a:lnTo>
                      <a:pt x="34314" y="44624"/>
                    </a:lnTo>
                    <a:cubicBezTo>
                      <a:pt x="34081" y="44504"/>
                      <a:pt x="33845" y="44382"/>
                      <a:pt x="33607" y="44262"/>
                    </a:cubicBezTo>
                    <a:cubicBezTo>
                      <a:pt x="33566" y="44240"/>
                      <a:pt x="33523" y="44219"/>
                      <a:pt x="33480" y="44198"/>
                    </a:cubicBezTo>
                    <a:cubicBezTo>
                      <a:pt x="33245" y="44078"/>
                      <a:pt x="33007" y="43960"/>
                      <a:pt x="32771" y="43842"/>
                    </a:cubicBezTo>
                    <a:cubicBezTo>
                      <a:pt x="32729" y="43821"/>
                      <a:pt x="32689" y="43801"/>
                      <a:pt x="32647" y="43780"/>
                    </a:cubicBezTo>
                    <a:cubicBezTo>
                      <a:pt x="32405" y="43661"/>
                      <a:pt x="32161" y="43544"/>
                      <a:pt x="31917" y="43426"/>
                    </a:cubicBezTo>
                    <a:cubicBezTo>
                      <a:pt x="31885" y="43412"/>
                      <a:pt x="31853" y="43396"/>
                      <a:pt x="31821" y="43381"/>
                    </a:cubicBezTo>
                    <a:cubicBezTo>
                      <a:pt x="31564" y="43260"/>
                      <a:pt x="31308" y="43141"/>
                      <a:pt x="31050" y="43025"/>
                    </a:cubicBezTo>
                    <a:cubicBezTo>
                      <a:pt x="31042" y="43021"/>
                      <a:pt x="31035" y="43017"/>
                      <a:pt x="31028" y="43014"/>
                    </a:cubicBezTo>
                    <a:cubicBezTo>
                      <a:pt x="30772" y="42898"/>
                      <a:pt x="30515" y="42787"/>
                      <a:pt x="30256" y="42677"/>
                    </a:cubicBezTo>
                    <a:lnTo>
                      <a:pt x="30176" y="42642"/>
                    </a:lnTo>
                    <a:cubicBezTo>
                      <a:pt x="29923" y="42535"/>
                      <a:pt x="29672" y="42434"/>
                      <a:pt x="29419" y="42334"/>
                    </a:cubicBezTo>
                    <a:cubicBezTo>
                      <a:pt x="29377" y="42319"/>
                      <a:pt x="29337" y="42301"/>
                      <a:pt x="29295" y="42286"/>
                    </a:cubicBezTo>
                    <a:cubicBezTo>
                      <a:pt x="29047" y="42190"/>
                      <a:pt x="28798" y="42098"/>
                      <a:pt x="28548" y="42008"/>
                    </a:cubicBezTo>
                    <a:cubicBezTo>
                      <a:pt x="28526" y="42000"/>
                      <a:pt x="28505" y="41992"/>
                      <a:pt x="28484" y="41984"/>
                    </a:cubicBezTo>
                    <a:cubicBezTo>
                      <a:pt x="28447" y="41972"/>
                      <a:pt x="28411" y="41961"/>
                      <a:pt x="28375" y="41947"/>
                    </a:cubicBezTo>
                    <a:cubicBezTo>
                      <a:pt x="28268" y="41911"/>
                      <a:pt x="28160" y="41875"/>
                      <a:pt x="28053" y="41838"/>
                    </a:cubicBezTo>
                    <a:cubicBezTo>
                      <a:pt x="27983" y="41816"/>
                      <a:pt x="27915" y="41793"/>
                      <a:pt x="27846" y="41771"/>
                    </a:cubicBezTo>
                    <a:cubicBezTo>
                      <a:pt x="27734" y="41734"/>
                      <a:pt x="27622" y="41699"/>
                      <a:pt x="27510" y="41666"/>
                    </a:cubicBezTo>
                    <a:cubicBezTo>
                      <a:pt x="27445" y="41646"/>
                      <a:pt x="27381" y="41626"/>
                      <a:pt x="27318" y="41608"/>
                    </a:cubicBezTo>
                    <a:cubicBezTo>
                      <a:pt x="27186" y="41568"/>
                      <a:pt x="27053" y="41531"/>
                      <a:pt x="26921" y="41495"/>
                    </a:cubicBezTo>
                    <a:cubicBezTo>
                      <a:pt x="26877" y="41483"/>
                      <a:pt x="26834" y="41470"/>
                      <a:pt x="26789" y="41458"/>
                    </a:cubicBezTo>
                    <a:cubicBezTo>
                      <a:pt x="26613" y="41412"/>
                      <a:pt x="26436" y="41366"/>
                      <a:pt x="26260" y="41324"/>
                    </a:cubicBezTo>
                    <a:cubicBezTo>
                      <a:pt x="26254" y="41322"/>
                      <a:pt x="26249" y="41320"/>
                      <a:pt x="26242" y="41319"/>
                    </a:cubicBezTo>
                    <a:cubicBezTo>
                      <a:pt x="26222" y="41315"/>
                      <a:pt x="26201" y="41312"/>
                      <a:pt x="26180" y="41307"/>
                    </a:cubicBezTo>
                    <a:cubicBezTo>
                      <a:pt x="25999" y="41265"/>
                      <a:pt x="25818" y="41226"/>
                      <a:pt x="25636" y="41189"/>
                    </a:cubicBezTo>
                    <a:cubicBezTo>
                      <a:pt x="25578" y="41178"/>
                      <a:pt x="25520" y="41168"/>
                      <a:pt x="25461" y="41156"/>
                    </a:cubicBezTo>
                    <a:cubicBezTo>
                      <a:pt x="25283" y="41122"/>
                      <a:pt x="25106" y="41091"/>
                      <a:pt x="24928" y="41064"/>
                    </a:cubicBezTo>
                    <a:cubicBezTo>
                      <a:pt x="24902" y="41060"/>
                      <a:pt x="24877" y="41054"/>
                      <a:pt x="24851" y="41050"/>
                    </a:cubicBezTo>
                    <a:cubicBezTo>
                      <a:pt x="24843" y="41049"/>
                      <a:pt x="24835" y="41048"/>
                      <a:pt x="24826" y="41047"/>
                    </a:cubicBezTo>
                    <a:cubicBezTo>
                      <a:pt x="24721" y="41032"/>
                      <a:pt x="24614" y="41018"/>
                      <a:pt x="24506" y="41004"/>
                    </a:cubicBezTo>
                    <a:cubicBezTo>
                      <a:pt x="24442" y="40996"/>
                      <a:pt x="24380" y="40987"/>
                      <a:pt x="24318" y="40980"/>
                    </a:cubicBezTo>
                    <a:cubicBezTo>
                      <a:pt x="24184" y="40964"/>
                      <a:pt x="24049" y="40951"/>
                      <a:pt x="23914" y="40939"/>
                    </a:cubicBezTo>
                    <a:cubicBezTo>
                      <a:pt x="23880" y="40936"/>
                      <a:pt x="23846" y="40931"/>
                      <a:pt x="23810" y="40929"/>
                    </a:cubicBezTo>
                    <a:lnTo>
                      <a:pt x="23807" y="40929"/>
                    </a:lnTo>
                    <a:lnTo>
                      <a:pt x="23756" y="40925"/>
                    </a:lnTo>
                    <a:cubicBezTo>
                      <a:pt x="23616" y="40913"/>
                      <a:pt x="23476" y="40904"/>
                      <a:pt x="23335" y="40898"/>
                    </a:cubicBezTo>
                    <a:cubicBezTo>
                      <a:pt x="23281" y="40895"/>
                      <a:pt x="23228" y="40895"/>
                      <a:pt x="23175" y="40893"/>
                    </a:cubicBezTo>
                    <a:cubicBezTo>
                      <a:pt x="23096" y="40888"/>
                      <a:pt x="23015" y="40884"/>
                      <a:pt x="22935" y="40883"/>
                    </a:cubicBezTo>
                    <a:cubicBezTo>
                      <a:pt x="22929" y="40883"/>
                      <a:pt x="22924" y="40883"/>
                      <a:pt x="22918" y="40883"/>
                    </a:cubicBezTo>
                    <a:cubicBezTo>
                      <a:pt x="22906" y="40883"/>
                      <a:pt x="22895" y="40883"/>
                      <a:pt x="22884" y="40883"/>
                    </a:cubicBezTo>
                    <a:cubicBezTo>
                      <a:pt x="22809" y="40882"/>
                      <a:pt x="22734" y="40881"/>
                      <a:pt x="22659" y="40881"/>
                    </a:cubicBezTo>
                    <a:cubicBezTo>
                      <a:pt x="22514" y="40881"/>
                      <a:pt x="22370" y="40884"/>
                      <a:pt x="22225" y="40888"/>
                    </a:cubicBezTo>
                    <a:lnTo>
                      <a:pt x="22183" y="40888"/>
                    </a:lnTo>
                    <a:cubicBezTo>
                      <a:pt x="22146" y="40889"/>
                      <a:pt x="22110" y="40894"/>
                      <a:pt x="22074" y="40895"/>
                    </a:cubicBezTo>
                    <a:cubicBezTo>
                      <a:pt x="21916" y="40903"/>
                      <a:pt x="21758" y="40912"/>
                      <a:pt x="21599" y="40925"/>
                    </a:cubicBezTo>
                    <a:cubicBezTo>
                      <a:pt x="21565" y="40928"/>
                      <a:pt x="21531" y="40929"/>
                      <a:pt x="21495" y="40931"/>
                    </a:cubicBezTo>
                    <a:cubicBezTo>
                      <a:pt x="21466" y="40934"/>
                      <a:pt x="21437" y="40939"/>
                      <a:pt x="21407" y="40941"/>
                    </a:cubicBezTo>
                    <a:cubicBezTo>
                      <a:pt x="21260" y="40956"/>
                      <a:pt x="21110" y="40975"/>
                      <a:pt x="20963" y="40993"/>
                    </a:cubicBezTo>
                    <a:cubicBezTo>
                      <a:pt x="20922" y="40998"/>
                      <a:pt x="20883" y="41002"/>
                      <a:pt x="20845" y="41007"/>
                    </a:cubicBezTo>
                    <a:cubicBezTo>
                      <a:pt x="20831" y="41009"/>
                      <a:pt x="20820" y="41012"/>
                      <a:pt x="20807" y="41013"/>
                    </a:cubicBezTo>
                    <a:cubicBezTo>
                      <a:pt x="20618" y="41040"/>
                      <a:pt x="20430" y="41071"/>
                      <a:pt x="20243" y="41107"/>
                    </a:cubicBezTo>
                    <a:cubicBezTo>
                      <a:pt x="20241" y="41109"/>
                      <a:pt x="20239" y="41109"/>
                      <a:pt x="20238" y="41109"/>
                    </a:cubicBezTo>
                    <a:cubicBezTo>
                      <a:pt x="20070" y="41142"/>
                      <a:pt x="19900" y="41177"/>
                      <a:pt x="19731" y="41216"/>
                    </a:cubicBezTo>
                    <a:cubicBezTo>
                      <a:pt x="19250" y="41330"/>
                      <a:pt x="18748" y="41448"/>
                      <a:pt x="18238" y="41567"/>
                    </a:cubicBezTo>
                    <a:lnTo>
                      <a:pt x="17462" y="41750"/>
                    </a:lnTo>
                    <a:cubicBezTo>
                      <a:pt x="16584" y="41955"/>
                      <a:pt x="15679" y="42169"/>
                      <a:pt x="14753" y="42386"/>
                    </a:cubicBezTo>
                    <a:lnTo>
                      <a:pt x="14462" y="42455"/>
                    </a:lnTo>
                    <a:lnTo>
                      <a:pt x="12278" y="42968"/>
                    </a:lnTo>
                    <a:lnTo>
                      <a:pt x="10923" y="43285"/>
                    </a:lnTo>
                    <a:cubicBezTo>
                      <a:pt x="10315" y="43427"/>
                      <a:pt x="9708" y="43571"/>
                      <a:pt x="9109" y="43712"/>
                    </a:cubicBezTo>
                    <a:lnTo>
                      <a:pt x="6049" y="44431"/>
                    </a:lnTo>
                    <a:cubicBezTo>
                      <a:pt x="5845" y="44479"/>
                      <a:pt x="5641" y="44526"/>
                      <a:pt x="5440" y="44573"/>
                    </a:cubicBezTo>
                    <a:lnTo>
                      <a:pt x="3884" y="44940"/>
                    </a:lnTo>
                    <a:cubicBezTo>
                      <a:pt x="3776" y="44964"/>
                      <a:pt x="3667" y="44992"/>
                      <a:pt x="3560" y="45020"/>
                    </a:cubicBezTo>
                    <a:cubicBezTo>
                      <a:pt x="3535" y="45026"/>
                      <a:pt x="3509" y="45035"/>
                      <a:pt x="3483" y="45042"/>
                    </a:cubicBezTo>
                    <a:cubicBezTo>
                      <a:pt x="3401" y="45064"/>
                      <a:pt x="3319" y="45088"/>
                      <a:pt x="3238" y="45112"/>
                    </a:cubicBezTo>
                    <a:cubicBezTo>
                      <a:pt x="3158" y="45135"/>
                      <a:pt x="3079" y="45159"/>
                      <a:pt x="3000" y="45184"/>
                    </a:cubicBezTo>
                    <a:cubicBezTo>
                      <a:pt x="2918" y="45210"/>
                      <a:pt x="2836" y="45237"/>
                      <a:pt x="2754" y="45264"/>
                    </a:cubicBezTo>
                    <a:cubicBezTo>
                      <a:pt x="2700" y="45282"/>
                      <a:pt x="2645" y="45299"/>
                      <a:pt x="2590" y="45319"/>
                    </a:cubicBezTo>
                    <a:cubicBezTo>
                      <a:pt x="2561" y="45329"/>
                      <a:pt x="2534" y="45340"/>
                      <a:pt x="2505" y="45350"/>
                    </a:cubicBezTo>
                    <a:cubicBezTo>
                      <a:pt x="2449" y="45369"/>
                      <a:pt x="2392" y="45391"/>
                      <a:pt x="2336" y="45412"/>
                    </a:cubicBezTo>
                    <a:cubicBezTo>
                      <a:pt x="2240" y="45448"/>
                      <a:pt x="2144" y="45485"/>
                      <a:pt x="2048" y="45523"/>
                    </a:cubicBezTo>
                    <a:cubicBezTo>
                      <a:pt x="1991" y="45547"/>
                      <a:pt x="1933" y="45570"/>
                      <a:pt x="1875" y="45594"/>
                    </a:cubicBezTo>
                    <a:cubicBezTo>
                      <a:pt x="1840" y="45607"/>
                      <a:pt x="1806" y="45621"/>
                      <a:pt x="1771" y="45636"/>
                    </a:cubicBezTo>
                    <a:cubicBezTo>
                      <a:pt x="1697" y="45668"/>
                      <a:pt x="1624" y="45701"/>
                      <a:pt x="1550" y="45734"/>
                    </a:cubicBezTo>
                    <a:cubicBezTo>
                      <a:pt x="1513" y="45751"/>
                      <a:pt x="1477" y="45766"/>
                      <a:pt x="1439" y="45783"/>
                    </a:cubicBezTo>
                    <a:cubicBezTo>
                      <a:pt x="1303" y="45845"/>
                      <a:pt x="1165" y="45910"/>
                      <a:pt x="1028" y="45979"/>
                    </a:cubicBezTo>
                    <a:cubicBezTo>
                      <a:pt x="1019" y="45983"/>
                      <a:pt x="1009" y="45988"/>
                      <a:pt x="999" y="45993"/>
                    </a:cubicBezTo>
                    <a:cubicBezTo>
                      <a:pt x="973" y="46006"/>
                      <a:pt x="950" y="46019"/>
                      <a:pt x="925" y="46032"/>
                    </a:cubicBezTo>
                    <a:cubicBezTo>
                      <a:pt x="802" y="46094"/>
                      <a:pt x="680" y="46157"/>
                      <a:pt x="556" y="46225"/>
                    </a:cubicBezTo>
                    <a:cubicBezTo>
                      <a:pt x="517" y="46246"/>
                      <a:pt x="479" y="46266"/>
                      <a:pt x="441" y="46287"/>
                    </a:cubicBezTo>
                    <a:cubicBezTo>
                      <a:pt x="412" y="46303"/>
                      <a:pt x="382" y="46318"/>
                      <a:pt x="353" y="46336"/>
                    </a:cubicBezTo>
                    <a:cubicBezTo>
                      <a:pt x="235" y="46401"/>
                      <a:pt x="117" y="46471"/>
                      <a:pt x="1" y="46541"/>
                    </a:cubicBezTo>
                    <a:lnTo>
                      <a:pt x="5269" y="45303"/>
                    </a:lnTo>
                    <a:lnTo>
                      <a:pt x="7603" y="44751"/>
                    </a:lnTo>
                    <a:lnTo>
                      <a:pt x="7720" y="44759"/>
                    </a:lnTo>
                    <a:cubicBezTo>
                      <a:pt x="7754" y="44761"/>
                      <a:pt x="7787" y="44762"/>
                      <a:pt x="7821" y="44765"/>
                    </a:cubicBezTo>
                    <a:cubicBezTo>
                      <a:pt x="7881" y="44771"/>
                      <a:pt x="7942" y="44778"/>
                      <a:pt x="8001" y="44783"/>
                    </a:cubicBezTo>
                    <a:cubicBezTo>
                      <a:pt x="8114" y="44793"/>
                      <a:pt x="8227" y="44804"/>
                      <a:pt x="8338" y="44817"/>
                    </a:cubicBezTo>
                    <a:cubicBezTo>
                      <a:pt x="8409" y="44825"/>
                      <a:pt x="8478" y="44835"/>
                      <a:pt x="8549" y="44844"/>
                    </a:cubicBezTo>
                    <a:cubicBezTo>
                      <a:pt x="8652" y="44859"/>
                      <a:pt x="8752" y="44870"/>
                      <a:pt x="8854" y="44886"/>
                    </a:cubicBezTo>
                    <a:cubicBezTo>
                      <a:pt x="8896" y="44892"/>
                      <a:pt x="8938" y="44900"/>
                      <a:pt x="8980" y="44907"/>
                    </a:cubicBezTo>
                    <a:cubicBezTo>
                      <a:pt x="9150" y="44933"/>
                      <a:pt x="9321" y="44963"/>
                      <a:pt x="9491" y="44995"/>
                    </a:cubicBezTo>
                    <a:cubicBezTo>
                      <a:pt x="9551" y="45006"/>
                      <a:pt x="9609" y="45019"/>
                      <a:pt x="9669" y="45030"/>
                    </a:cubicBezTo>
                    <a:cubicBezTo>
                      <a:pt x="9852" y="45066"/>
                      <a:pt x="10033" y="45105"/>
                      <a:pt x="10215" y="45149"/>
                    </a:cubicBezTo>
                    <a:cubicBezTo>
                      <a:pt x="10241" y="45155"/>
                      <a:pt x="10266" y="45159"/>
                      <a:pt x="10290" y="45165"/>
                    </a:cubicBezTo>
                    <a:cubicBezTo>
                      <a:pt x="10468" y="45208"/>
                      <a:pt x="10647" y="45252"/>
                      <a:pt x="10824" y="45300"/>
                    </a:cubicBezTo>
                    <a:cubicBezTo>
                      <a:pt x="10871" y="45313"/>
                      <a:pt x="10917" y="45326"/>
                      <a:pt x="10963" y="45338"/>
                    </a:cubicBezTo>
                    <a:cubicBezTo>
                      <a:pt x="11096" y="45375"/>
                      <a:pt x="11227" y="45411"/>
                      <a:pt x="11358" y="45451"/>
                    </a:cubicBezTo>
                    <a:cubicBezTo>
                      <a:pt x="11423" y="45470"/>
                      <a:pt x="11488" y="45491"/>
                      <a:pt x="11553" y="45510"/>
                    </a:cubicBezTo>
                    <a:cubicBezTo>
                      <a:pt x="11665" y="45544"/>
                      <a:pt x="11777" y="45579"/>
                      <a:pt x="11890" y="45616"/>
                    </a:cubicBezTo>
                    <a:cubicBezTo>
                      <a:pt x="11959" y="45638"/>
                      <a:pt x="12029" y="45660"/>
                      <a:pt x="12098" y="45684"/>
                    </a:cubicBezTo>
                    <a:cubicBezTo>
                      <a:pt x="12207" y="45720"/>
                      <a:pt x="12316" y="45757"/>
                      <a:pt x="12423" y="45794"/>
                    </a:cubicBezTo>
                    <a:cubicBezTo>
                      <a:pt x="12482" y="45815"/>
                      <a:pt x="12541" y="45836"/>
                      <a:pt x="12599" y="45856"/>
                    </a:cubicBezTo>
                    <a:cubicBezTo>
                      <a:pt x="12851" y="45946"/>
                      <a:pt x="13101" y="46038"/>
                      <a:pt x="13350" y="46136"/>
                    </a:cubicBezTo>
                    <a:lnTo>
                      <a:pt x="13479" y="46187"/>
                    </a:lnTo>
                    <a:cubicBezTo>
                      <a:pt x="13731" y="46286"/>
                      <a:pt x="13983" y="46387"/>
                      <a:pt x="14233" y="46494"/>
                    </a:cubicBezTo>
                    <a:cubicBezTo>
                      <a:pt x="14263" y="46506"/>
                      <a:pt x="14295" y="46520"/>
                      <a:pt x="14325" y="46532"/>
                    </a:cubicBezTo>
                    <a:cubicBezTo>
                      <a:pt x="14584" y="46643"/>
                      <a:pt x="14844" y="46757"/>
                      <a:pt x="15100" y="46873"/>
                    </a:cubicBezTo>
                    <a:cubicBezTo>
                      <a:pt x="15104" y="46875"/>
                      <a:pt x="15109" y="46877"/>
                      <a:pt x="15114" y="46879"/>
                    </a:cubicBezTo>
                    <a:cubicBezTo>
                      <a:pt x="15374" y="46997"/>
                      <a:pt x="15633" y="47118"/>
                      <a:pt x="15890" y="47240"/>
                    </a:cubicBezTo>
                    <a:cubicBezTo>
                      <a:pt x="15923" y="47256"/>
                      <a:pt x="15954" y="47269"/>
                      <a:pt x="15987" y="47285"/>
                    </a:cubicBezTo>
                    <a:cubicBezTo>
                      <a:pt x="16232" y="47402"/>
                      <a:pt x="16475" y="47521"/>
                      <a:pt x="16718" y="47641"/>
                    </a:cubicBezTo>
                    <a:cubicBezTo>
                      <a:pt x="16761" y="47662"/>
                      <a:pt x="16802" y="47682"/>
                      <a:pt x="16844" y="47703"/>
                    </a:cubicBezTo>
                    <a:cubicBezTo>
                      <a:pt x="17083" y="47821"/>
                      <a:pt x="17320" y="47941"/>
                      <a:pt x="17556" y="48060"/>
                    </a:cubicBezTo>
                    <a:cubicBezTo>
                      <a:pt x="17600" y="48082"/>
                      <a:pt x="17642" y="48103"/>
                      <a:pt x="17685" y="48125"/>
                    </a:cubicBezTo>
                    <a:cubicBezTo>
                      <a:pt x="17923" y="48245"/>
                      <a:pt x="18160" y="48366"/>
                      <a:pt x="18395" y="48488"/>
                    </a:cubicBezTo>
                    <a:cubicBezTo>
                      <a:pt x="18431" y="48507"/>
                      <a:pt x="18467" y="48524"/>
                      <a:pt x="18504" y="48544"/>
                    </a:cubicBezTo>
                    <a:cubicBezTo>
                      <a:pt x="18744" y="48667"/>
                      <a:pt x="18982" y="48790"/>
                      <a:pt x="19219" y="48913"/>
                    </a:cubicBezTo>
                    <a:cubicBezTo>
                      <a:pt x="19461" y="49039"/>
                      <a:pt x="19703" y="49164"/>
                      <a:pt x="19943" y="49288"/>
                    </a:cubicBezTo>
                    <a:lnTo>
                      <a:pt x="19951" y="49292"/>
                    </a:lnTo>
                    <a:cubicBezTo>
                      <a:pt x="20182" y="49412"/>
                      <a:pt x="20415" y="49531"/>
                      <a:pt x="20647" y="49649"/>
                    </a:cubicBezTo>
                    <a:cubicBezTo>
                      <a:pt x="20659" y="49656"/>
                      <a:pt x="20672" y="49662"/>
                      <a:pt x="20684" y="49669"/>
                    </a:cubicBezTo>
                    <a:cubicBezTo>
                      <a:pt x="20911" y="49784"/>
                      <a:pt x="21136" y="49899"/>
                      <a:pt x="21363" y="50010"/>
                    </a:cubicBezTo>
                    <a:cubicBezTo>
                      <a:pt x="21378" y="50019"/>
                      <a:pt x="21395" y="50027"/>
                      <a:pt x="21410" y="50035"/>
                    </a:cubicBezTo>
                    <a:cubicBezTo>
                      <a:pt x="21632" y="50144"/>
                      <a:pt x="21854" y="50253"/>
                      <a:pt x="22075" y="50357"/>
                    </a:cubicBezTo>
                    <a:cubicBezTo>
                      <a:pt x="22094" y="50368"/>
                      <a:pt x="22113" y="50377"/>
                      <a:pt x="22133" y="50386"/>
                    </a:cubicBezTo>
                    <a:cubicBezTo>
                      <a:pt x="22350" y="50490"/>
                      <a:pt x="22567" y="50591"/>
                      <a:pt x="22783" y="50690"/>
                    </a:cubicBezTo>
                    <a:lnTo>
                      <a:pt x="22849" y="50721"/>
                    </a:lnTo>
                    <a:cubicBezTo>
                      <a:pt x="23062" y="50818"/>
                      <a:pt x="23275" y="50912"/>
                      <a:pt x="23487" y="51003"/>
                    </a:cubicBezTo>
                    <a:cubicBezTo>
                      <a:pt x="23512" y="51013"/>
                      <a:pt x="23535" y="51024"/>
                      <a:pt x="23560" y="51034"/>
                    </a:cubicBezTo>
                    <a:cubicBezTo>
                      <a:pt x="23771" y="51122"/>
                      <a:pt x="23979" y="51209"/>
                      <a:pt x="24188" y="51291"/>
                    </a:cubicBezTo>
                    <a:lnTo>
                      <a:pt x="24266" y="51322"/>
                    </a:lnTo>
                    <a:cubicBezTo>
                      <a:pt x="24473" y="51404"/>
                      <a:pt x="24679" y="51481"/>
                      <a:pt x="24884" y="51553"/>
                    </a:cubicBezTo>
                    <a:cubicBezTo>
                      <a:pt x="24900" y="51558"/>
                      <a:pt x="24918" y="51565"/>
                      <a:pt x="24934" y="51571"/>
                    </a:cubicBezTo>
                    <a:cubicBezTo>
                      <a:pt x="24951" y="51577"/>
                      <a:pt x="24967" y="51582"/>
                      <a:pt x="24983" y="51587"/>
                    </a:cubicBezTo>
                    <a:cubicBezTo>
                      <a:pt x="25068" y="51618"/>
                      <a:pt x="25152" y="51645"/>
                      <a:pt x="25237" y="51674"/>
                    </a:cubicBezTo>
                    <a:cubicBezTo>
                      <a:pt x="25279" y="51688"/>
                      <a:pt x="25324" y="51702"/>
                      <a:pt x="25366" y="51716"/>
                    </a:cubicBezTo>
                    <a:cubicBezTo>
                      <a:pt x="25481" y="51754"/>
                      <a:pt x="25598" y="51789"/>
                      <a:pt x="25713" y="51824"/>
                    </a:cubicBezTo>
                    <a:cubicBezTo>
                      <a:pt x="25724" y="51828"/>
                      <a:pt x="25735" y="51830"/>
                      <a:pt x="25746" y="51835"/>
                    </a:cubicBezTo>
                    <a:cubicBezTo>
                      <a:pt x="25873" y="51872"/>
                      <a:pt x="25998" y="51907"/>
                      <a:pt x="26124" y="51940"/>
                    </a:cubicBezTo>
                    <a:cubicBezTo>
                      <a:pt x="26163" y="51951"/>
                      <a:pt x="26202" y="51960"/>
                      <a:pt x="26241" y="51970"/>
                    </a:cubicBezTo>
                    <a:cubicBezTo>
                      <a:pt x="26328" y="51992"/>
                      <a:pt x="26415" y="52015"/>
                      <a:pt x="26501" y="52036"/>
                    </a:cubicBezTo>
                    <a:cubicBezTo>
                      <a:pt x="26516" y="52039"/>
                      <a:pt x="26530" y="52043"/>
                      <a:pt x="26545" y="52047"/>
                    </a:cubicBezTo>
                    <a:cubicBezTo>
                      <a:pt x="26571" y="52054"/>
                      <a:pt x="26597" y="52058"/>
                      <a:pt x="26623" y="52064"/>
                    </a:cubicBezTo>
                    <a:cubicBezTo>
                      <a:pt x="26724" y="52088"/>
                      <a:pt x="26824" y="52109"/>
                      <a:pt x="26923" y="52129"/>
                    </a:cubicBezTo>
                    <a:cubicBezTo>
                      <a:pt x="26968" y="52138"/>
                      <a:pt x="27011" y="52147"/>
                      <a:pt x="27053" y="52155"/>
                    </a:cubicBezTo>
                    <a:cubicBezTo>
                      <a:pt x="27168" y="52177"/>
                      <a:pt x="27281" y="52197"/>
                      <a:pt x="27396" y="52214"/>
                    </a:cubicBezTo>
                    <a:cubicBezTo>
                      <a:pt x="27414" y="52218"/>
                      <a:pt x="27433" y="52221"/>
                      <a:pt x="27452" y="52224"/>
                    </a:cubicBezTo>
                    <a:cubicBezTo>
                      <a:pt x="27457" y="52224"/>
                      <a:pt x="27461" y="52224"/>
                      <a:pt x="27466" y="52225"/>
                    </a:cubicBezTo>
                    <a:cubicBezTo>
                      <a:pt x="27515" y="52233"/>
                      <a:pt x="27566" y="52239"/>
                      <a:pt x="27615" y="52246"/>
                    </a:cubicBezTo>
                    <a:cubicBezTo>
                      <a:pt x="27677" y="52254"/>
                      <a:pt x="27741" y="52262"/>
                      <a:pt x="27804" y="52270"/>
                    </a:cubicBezTo>
                    <a:cubicBezTo>
                      <a:pt x="27853" y="52277"/>
                      <a:pt x="27903" y="52281"/>
                      <a:pt x="27954" y="52286"/>
                    </a:cubicBezTo>
                    <a:cubicBezTo>
                      <a:pt x="28008" y="52292"/>
                      <a:pt x="28063" y="52299"/>
                      <a:pt x="28117" y="52303"/>
                    </a:cubicBezTo>
                    <a:cubicBezTo>
                      <a:pt x="28122" y="52304"/>
                      <a:pt x="28127" y="52304"/>
                      <a:pt x="28133" y="52304"/>
                    </a:cubicBezTo>
                    <a:cubicBezTo>
                      <a:pt x="28289" y="52317"/>
                      <a:pt x="28447" y="52324"/>
                      <a:pt x="28603" y="52329"/>
                    </a:cubicBezTo>
                    <a:cubicBezTo>
                      <a:pt x="28619" y="52329"/>
                      <a:pt x="28637" y="52332"/>
                      <a:pt x="28655" y="52332"/>
                    </a:cubicBezTo>
                    <a:cubicBezTo>
                      <a:pt x="28662" y="52332"/>
                      <a:pt x="28669" y="52332"/>
                      <a:pt x="28676" y="52332"/>
                    </a:cubicBezTo>
                    <a:cubicBezTo>
                      <a:pt x="28691" y="52332"/>
                      <a:pt x="28705" y="52332"/>
                      <a:pt x="28719" y="52332"/>
                    </a:cubicBezTo>
                    <a:cubicBezTo>
                      <a:pt x="28745" y="52332"/>
                      <a:pt x="28770" y="52332"/>
                      <a:pt x="28795" y="52332"/>
                    </a:cubicBezTo>
                    <a:cubicBezTo>
                      <a:pt x="28870" y="52332"/>
                      <a:pt x="28944" y="52331"/>
                      <a:pt x="29019" y="52329"/>
                    </a:cubicBezTo>
                    <a:cubicBezTo>
                      <a:pt x="29036" y="52329"/>
                      <a:pt x="29054" y="52329"/>
                      <a:pt x="29071" y="52329"/>
                    </a:cubicBezTo>
                    <a:cubicBezTo>
                      <a:pt x="29079" y="52329"/>
                      <a:pt x="29088" y="52329"/>
                      <a:pt x="29096" y="52329"/>
                    </a:cubicBezTo>
                    <a:cubicBezTo>
                      <a:pt x="29106" y="52329"/>
                      <a:pt x="29115" y="52328"/>
                      <a:pt x="29125" y="52328"/>
                    </a:cubicBezTo>
                    <a:cubicBezTo>
                      <a:pt x="29250" y="52322"/>
                      <a:pt x="29374" y="52316"/>
                      <a:pt x="29499" y="52304"/>
                    </a:cubicBezTo>
                    <a:lnTo>
                      <a:pt x="29502" y="52304"/>
                    </a:lnTo>
                    <a:cubicBezTo>
                      <a:pt x="29517" y="52303"/>
                      <a:pt x="29532" y="52301"/>
                      <a:pt x="29547" y="52299"/>
                    </a:cubicBezTo>
                    <a:cubicBezTo>
                      <a:pt x="29647" y="52290"/>
                      <a:pt x="29746" y="52278"/>
                      <a:pt x="29844" y="52265"/>
                    </a:cubicBezTo>
                    <a:cubicBezTo>
                      <a:pt x="29851" y="52264"/>
                      <a:pt x="29856" y="52264"/>
                      <a:pt x="29862" y="52262"/>
                    </a:cubicBezTo>
                    <a:cubicBezTo>
                      <a:pt x="29904" y="52256"/>
                      <a:pt x="29944" y="52249"/>
                      <a:pt x="29986" y="52241"/>
                    </a:cubicBezTo>
                    <a:cubicBezTo>
                      <a:pt x="30049" y="52231"/>
                      <a:pt x="30114" y="52221"/>
                      <a:pt x="30178" y="52209"/>
                    </a:cubicBezTo>
                    <a:cubicBezTo>
                      <a:pt x="30186" y="52208"/>
                      <a:pt x="30194" y="52207"/>
                      <a:pt x="30203" y="52205"/>
                    </a:cubicBezTo>
                    <a:cubicBezTo>
                      <a:pt x="30295" y="52188"/>
                      <a:pt x="30385" y="52169"/>
                      <a:pt x="30478" y="52147"/>
                    </a:cubicBezTo>
                    <a:lnTo>
                      <a:pt x="35746" y="50910"/>
                    </a:lnTo>
                    <a:lnTo>
                      <a:pt x="39924" y="49927"/>
                    </a:lnTo>
                    <a:lnTo>
                      <a:pt x="46325" y="48424"/>
                    </a:lnTo>
                    <a:cubicBezTo>
                      <a:pt x="46387" y="48409"/>
                      <a:pt x="46447" y="48393"/>
                      <a:pt x="46507" y="48378"/>
                    </a:cubicBezTo>
                    <a:cubicBezTo>
                      <a:pt x="46552" y="48366"/>
                      <a:pt x="46594" y="48353"/>
                      <a:pt x="46639" y="48340"/>
                    </a:cubicBezTo>
                    <a:cubicBezTo>
                      <a:pt x="46663" y="48333"/>
                      <a:pt x="46688" y="48327"/>
                      <a:pt x="46713" y="48320"/>
                    </a:cubicBezTo>
                    <a:cubicBezTo>
                      <a:pt x="46808" y="48291"/>
                      <a:pt x="46904" y="48260"/>
                      <a:pt x="46998" y="48227"/>
                    </a:cubicBezTo>
                    <a:cubicBezTo>
                      <a:pt x="47005" y="48224"/>
                      <a:pt x="47013" y="48222"/>
                      <a:pt x="47020" y="48219"/>
                    </a:cubicBezTo>
                    <a:cubicBezTo>
                      <a:pt x="47150" y="48172"/>
                      <a:pt x="47279" y="48124"/>
                      <a:pt x="47408" y="48069"/>
                    </a:cubicBezTo>
                    <a:cubicBezTo>
                      <a:pt x="47409" y="48067"/>
                      <a:pt x="47412" y="48067"/>
                      <a:pt x="47413" y="48066"/>
                    </a:cubicBezTo>
                    <a:cubicBezTo>
                      <a:pt x="47451" y="48050"/>
                      <a:pt x="47488" y="48030"/>
                      <a:pt x="47527" y="48013"/>
                    </a:cubicBezTo>
                    <a:cubicBezTo>
                      <a:pt x="47606" y="47978"/>
                      <a:pt x="47685" y="47943"/>
                      <a:pt x="47765" y="47904"/>
                    </a:cubicBezTo>
                    <a:cubicBezTo>
                      <a:pt x="47768" y="47902"/>
                      <a:pt x="47772" y="47900"/>
                      <a:pt x="47777" y="47899"/>
                    </a:cubicBezTo>
                    <a:cubicBezTo>
                      <a:pt x="47885" y="47845"/>
                      <a:pt x="47994" y="47787"/>
                      <a:pt x="48103" y="47726"/>
                    </a:cubicBezTo>
                    <a:cubicBezTo>
                      <a:pt x="48207" y="47668"/>
                      <a:pt x="48311" y="47606"/>
                      <a:pt x="48415" y="47541"/>
                    </a:cubicBezTo>
                    <a:cubicBezTo>
                      <a:pt x="48420" y="47537"/>
                      <a:pt x="48426" y="47533"/>
                      <a:pt x="48433" y="47529"/>
                    </a:cubicBezTo>
                    <a:cubicBezTo>
                      <a:pt x="48464" y="47508"/>
                      <a:pt x="48497" y="47486"/>
                      <a:pt x="48528" y="47465"/>
                    </a:cubicBezTo>
                    <a:cubicBezTo>
                      <a:pt x="48590" y="47424"/>
                      <a:pt x="48653" y="47385"/>
                      <a:pt x="48713" y="47342"/>
                    </a:cubicBezTo>
                    <a:cubicBezTo>
                      <a:pt x="48728" y="47332"/>
                      <a:pt x="48743" y="47320"/>
                      <a:pt x="48757" y="47310"/>
                    </a:cubicBezTo>
                    <a:lnTo>
                      <a:pt x="48874" y="47225"/>
                    </a:lnTo>
                    <a:cubicBezTo>
                      <a:pt x="48918" y="47191"/>
                      <a:pt x="48962" y="47162"/>
                      <a:pt x="49007" y="47128"/>
                    </a:cubicBezTo>
                    <a:lnTo>
                      <a:pt x="49135" y="47027"/>
                    </a:lnTo>
                    <a:cubicBezTo>
                      <a:pt x="49187" y="46986"/>
                      <a:pt x="49239" y="46944"/>
                      <a:pt x="49289" y="46901"/>
                    </a:cubicBezTo>
                    <a:cubicBezTo>
                      <a:pt x="49310" y="46884"/>
                      <a:pt x="49329" y="46866"/>
                      <a:pt x="49349" y="46849"/>
                    </a:cubicBezTo>
                    <a:cubicBezTo>
                      <a:pt x="49395" y="46810"/>
                      <a:pt x="49439" y="46771"/>
                      <a:pt x="49484" y="46732"/>
                    </a:cubicBezTo>
                    <a:cubicBezTo>
                      <a:pt x="49509" y="46709"/>
                      <a:pt x="49533" y="46688"/>
                      <a:pt x="49558" y="46666"/>
                    </a:cubicBezTo>
                    <a:cubicBezTo>
                      <a:pt x="49578" y="46648"/>
                      <a:pt x="49595" y="46630"/>
                      <a:pt x="49614" y="46613"/>
                    </a:cubicBezTo>
                    <a:cubicBezTo>
                      <a:pt x="49657" y="46571"/>
                      <a:pt x="49702" y="46529"/>
                      <a:pt x="49746" y="46485"/>
                    </a:cubicBezTo>
                    <a:cubicBezTo>
                      <a:pt x="49770" y="46463"/>
                      <a:pt x="49794" y="46441"/>
                      <a:pt x="49817" y="46417"/>
                    </a:cubicBezTo>
                    <a:cubicBezTo>
                      <a:pt x="49834" y="46400"/>
                      <a:pt x="49849" y="46382"/>
                      <a:pt x="49867" y="46365"/>
                    </a:cubicBezTo>
                    <a:cubicBezTo>
                      <a:pt x="49912" y="46319"/>
                      <a:pt x="49955" y="46275"/>
                      <a:pt x="49999" y="46228"/>
                    </a:cubicBezTo>
                    <a:cubicBezTo>
                      <a:pt x="50023" y="46203"/>
                      <a:pt x="50047" y="46178"/>
                      <a:pt x="50071" y="46153"/>
                    </a:cubicBezTo>
                    <a:cubicBezTo>
                      <a:pt x="50085" y="46140"/>
                      <a:pt x="50098" y="46122"/>
                      <a:pt x="50112" y="46107"/>
                    </a:cubicBezTo>
                    <a:cubicBezTo>
                      <a:pt x="50158" y="46057"/>
                      <a:pt x="50202" y="46006"/>
                      <a:pt x="50247" y="45954"/>
                    </a:cubicBezTo>
                    <a:cubicBezTo>
                      <a:pt x="50270" y="45927"/>
                      <a:pt x="50295" y="45901"/>
                      <a:pt x="50319" y="45873"/>
                    </a:cubicBezTo>
                    <a:cubicBezTo>
                      <a:pt x="50329" y="45862"/>
                      <a:pt x="50339" y="45849"/>
                      <a:pt x="50350" y="45836"/>
                    </a:cubicBezTo>
                    <a:cubicBezTo>
                      <a:pt x="50404" y="45771"/>
                      <a:pt x="50456" y="45705"/>
                      <a:pt x="50509" y="45638"/>
                    </a:cubicBezTo>
                    <a:cubicBezTo>
                      <a:pt x="50529" y="45613"/>
                      <a:pt x="50552" y="45588"/>
                      <a:pt x="50571" y="45562"/>
                    </a:cubicBezTo>
                    <a:cubicBezTo>
                      <a:pt x="50576" y="45555"/>
                      <a:pt x="50580" y="45549"/>
                      <a:pt x="50585" y="45543"/>
                    </a:cubicBezTo>
                    <a:cubicBezTo>
                      <a:pt x="50664" y="45439"/>
                      <a:pt x="50744" y="45333"/>
                      <a:pt x="50819" y="45227"/>
                    </a:cubicBezTo>
                    <a:cubicBezTo>
                      <a:pt x="50822" y="45224"/>
                      <a:pt x="50823" y="45222"/>
                      <a:pt x="50825" y="45219"/>
                    </a:cubicBezTo>
                    <a:cubicBezTo>
                      <a:pt x="50835" y="45207"/>
                      <a:pt x="50843" y="45193"/>
                      <a:pt x="50851" y="45181"/>
                    </a:cubicBezTo>
                    <a:cubicBezTo>
                      <a:pt x="50922" y="45081"/>
                      <a:pt x="50990" y="44979"/>
                      <a:pt x="51057" y="44877"/>
                    </a:cubicBezTo>
                    <a:cubicBezTo>
                      <a:pt x="51066" y="44861"/>
                      <a:pt x="51076" y="44847"/>
                      <a:pt x="51087" y="44832"/>
                    </a:cubicBezTo>
                    <a:cubicBezTo>
                      <a:pt x="51098" y="44814"/>
                      <a:pt x="51109" y="44796"/>
                      <a:pt x="51120" y="44777"/>
                    </a:cubicBezTo>
                    <a:cubicBezTo>
                      <a:pt x="51197" y="44655"/>
                      <a:pt x="51274" y="44531"/>
                      <a:pt x="51346" y="44404"/>
                    </a:cubicBezTo>
                    <a:cubicBezTo>
                      <a:pt x="51353" y="44396"/>
                      <a:pt x="51359" y="44387"/>
                      <a:pt x="51364" y="44376"/>
                    </a:cubicBezTo>
                    <a:cubicBezTo>
                      <a:pt x="51367" y="44372"/>
                      <a:pt x="51368" y="44368"/>
                      <a:pt x="51370" y="44365"/>
                    </a:cubicBezTo>
                    <a:cubicBezTo>
                      <a:pt x="51395" y="44321"/>
                      <a:pt x="51419" y="44278"/>
                      <a:pt x="51443" y="44233"/>
                    </a:cubicBezTo>
                    <a:cubicBezTo>
                      <a:pt x="51476" y="44176"/>
                      <a:pt x="51508" y="44119"/>
                      <a:pt x="51539" y="44061"/>
                    </a:cubicBezTo>
                    <a:cubicBezTo>
                      <a:pt x="51564" y="44014"/>
                      <a:pt x="51587" y="43967"/>
                      <a:pt x="51612" y="43921"/>
                    </a:cubicBezTo>
                    <a:cubicBezTo>
                      <a:pt x="51638" y="43872"/>
                      <a:pt x="51664" y="43821"/>
                      <a:pt x="51690" y="43770"/>
                    </a:cubicBezTo>
                    <a:cubicBezTo>
                      <a:pt x="51692" y="43765"/>
                      <a:pt x="51694" y="43761"/>
                      <a:pt x="51696" y="43755"/>
                    </a:cubicBezTo>
                    <a:cubicBezTo>
                      <a:pt x="51775" y="43599"/>
                      <a:pt x="51851" y="43439"/>
                      <a:pt x="51923" y="43278"/>
                    </a:cubicBezTo>
                    <a:cubicBezTo>
                      <a:pt x="51938" y="43246"/>
                      <a:pt x="51951" y="43215"/>
                      <a:pt x="51966" y="43182"/>
                    </a:cubicBezTo>
                    <a:cubicBezTo>
                      <a:pt x="52037" y="43024"/>
                      <a:pt x="52105" y="42863"/>
                      <a:pt x="52172" y="42700"/>
                    </a:cubicBezTo>
                    <a:cubicBezTo>
                      <a:pt x="52175" y="42690"/>
                      <a:pt x="52179" y="42683"/>
                      <a:pt x="52183" y="42674"/>
                    </a:cubicBezTo>
                    <a:cubicBezTo>
                      <a:pt x="52199" y="42633"/>
                      <a:pt x="52214" y="42595"/>
                      <a:pt x="52230" y="42554"/>
                    </a:cubicBezTo>
                    <a:cubicBezTo>
                      <a:pt x="52255" y="42492"/>
                      <a:pt x="52278" y="42429"/>
                      <a:pt x="52303" y="42364"/>
                    </a:cubicBezTo>
                    <a:cubicBezTo>
                      <a:pt x="52323" y="42312"/>
                      <a:pt x="52344" y="42258"/>
                      <a:pt x="52364" y="42204"/>
                    </a:cubicBezTo>
                    <a:cubicBezTo>
                      <a:pt x="52386" y="42141"/>
                      <a:pt x="52410" y="42078"/>
                      <a:pt x="52433" y="42015"/>
                    </a:cubicBezTo>
                    <a:cubicBezTo>
                      <a:pt x="52453" y="41960"/>
                      <a:pt x="52471" y="41906"/>
                      <a:pt x="52490" y="41851"/>
                    </a:cubicBezTo>
                    <a:cubicBezTo>
                      <a:pt x="52512" y="41787"/>
                      <a:pt x="52535" y="41723"/>
                      <a:pt x="52557" y="41659"/>
                    </a:cubicBezTo>
                    <a:cubicBezTo>
                      <a:pt x="52574" y="41604"/>
                      <a:pt x="52593" y="41549"/>
                      <a:pt x="52611" y="41493"/>
                    </a:cubicBezTo>
                    <a:cubicBezTo>
                      <a:pt x="52631" y="41429"/>
                      <a:pt x="52652" y="41365"/>
                      <a:pt x="52673" y="41299"/>
                    </a:cubicBezTo>
                    <a:cubicBezTo>
                      <a:pt x="52692" y="41243"/>
                      <a:pt x="52709" y="41188"/>
                      <a:pt x="52727" y="41132"/>
                    </a:cubicBezTo>
                    <a:cubicBezTo>
                      <a:pt x="52746" y="41067"/>
                      <a:pt x="52766" y="41002"/>
                      <a:pt x="52786" y="40936"/>
                    </a:cubicBezTo>
                    <a:cubicBezTo>
                      <a:pt x="52803" y="40879"/>
                      <a:pt x="52820" y="40823"/>
                      <a:pt x="52837" y="40766"/>
                    </a:cubicBezTo>
                    <a:cubicBezTo>
                      <a:pt x="52857" y="40701"/>
                      <a:pt x="52874" y="40635"/>
                      <a:pt x="52894" y="40569"/>
                    </a:cubicBezTo>
                    <a:cubicBezTo>
                      <a:pt x="52910" y="40512"/>
                      <a:pt x="52926" y="40454"/>
                      <a:pt x="52942" y="40397"/>
                    </a:cubicBezTo>
                    <a:lnTo>
                      <a:pt x="52997" y="40199"/>
                    </a:lnTo>
                    <a:cubicBezTo>
                      <a:pt x="53012" y="40142"/>
                      <a:pt x="53028" y="40084"/>
                      <a:pt x="53044" y="40027"/>
                    </a:cubicBezTo>
                    <a:cubicBezTo>
                      <a:pt x="53061" y="39960"/>
                      <a:pt x="53080" y="39893"/>
                      <a:pt x="53096" y="39826"/>
                    </a:cubicBezTo>
                    <a:cubicBezTo>
                      <a:pt x="53111" y="39769"/>
                      <a:pt x="53127" y="39712"/>
                      <a:pt x="53140" y="39655"/>
                    </a:cubicBezTo>
                    <a:cubicBezTo>
                      <a:pt x="53159" y="39587"/>
                      <a:pt x="53175" y="39519"/>
                      <a:pt x="53192" y="39451"/>
                    </a:cubicBezTo>
                    <a:cubicBezTo>
                      <a:pt x="53206" y="39394"/>
                      <a:pt x="53221" y="39338"/>
                      <a:pt x="53236" y="39280"/>
                    </a:cubicBezTo>
                    <a:lnTo>
                      <a:pt x="53285" y="39074"/>
                    </a:lnTo>
                    <a:cubicBezTo>
                      <a:pt x="53299" y="39017"/>
                      <a:pt x="53313" y="38962"/>
                      <a:pt x="53326" y="38905"/>
                    </a:cubicBezTo>
                    <a:cubicBezTo>
                      <a:pt x="53342" y="38833"/>
                      <a:pt x="53358" y="38762"/>
                      <a:pt x="53376" y="38693"/>
                    </a:cubicBezTo>
                    <a:cubicBezTo>
                      <a:pt x="53388" y="38637"/>
                      <a:pt x="53402" y="38583"/>
                      <a:pt x="53414" y="38527"/>
                    </a:cubicBezTo>
                    <a:cubicBezTo>
                      <a:pt x="53431" y="38453"/>
                      <a:pt x="53448" y="38380"/>
                      <a:pt x="53465" y="38306"/>
                    </a:cubicBezTo>
                    <a:cubicBezTo>
                      <a:pt x="53476" y="38253"/>
                      <a:pt x="53488" y="38201"/>
                      <a:pt x="53500" y="38148"/>
                    </a:cubicBezTo>
                    <a:cubicBezTo>
                      <a:pt x="53517" y="38072"/>
                      <a:pt x="53533" y="37996"/>
                      <a:pt x="53550" y="37921"/>
                    </a:cubicBezTo>
                    <a:cubicBezTo>
                      <a:pt x="53563" y="37870"/>
                      <a:pt x="53573" y="37820"/>
                      <a:pt x="53584" y="37769"/>
                    </a:cubicBezTo>
                    <a:cubicBezTo>
                      <a:pt x="53602" y="37690"/>
                      <a:pt x="53620" y="37610"/>
                      <a:pt x="53636" y="37531"/>
                    </a:cubicBezTo>
                    <a:cubicBezTo>
                      <a:pt x="53647" y="37484"/>
                      <a:pt x="53657" y="37437"/>
                      <a:pt x="53667" y="37389"/>
                    </a:cubicBezTo>
                    <a:cubicBezTo>
                      <a:pt x="53687" y="37298"/>
                      <a:pt x="53706" y="37209"/>
                      <a:pt x="53726" y="37117"/>
                    </a:cubicBezTo>
                    <a:cubicBezTo>
                      <a:pt x="53734" y="37083"/>
                      <a:pt x="53741" y="37047"/>
                      <a:pt x="53749" y="37010"/>
                    </a:cubicBezTo>
                    <a:cubicBezTo>
                      <a:pt x="53776" y="36884"/>
                      <a:pt x="53802" y="36759"/>
                      <a:pt x="53829" y="36633"/>
                    </a:cubicBezTo>
                    <a:cubicBezTo>
                      <a:pt x="53882" y="36385"/>
                      <a:pt x="53934" y="36139"/>
                      <a:pt x="53988" y="35894"/>
                    </a:cubicBezTo>
                    <a:cubicBezTo>
                      <a:pt x="53989" y="35885"/>
                      <a:pt x="53991" y="35877"/>
                      <a:pt x="53993" y="35868"/>
                    </a:cubicBezTo>
                    <a:cubicBezTo>
                      <a:pt x="54033" y="35678"/>
                      <a:pt x="54074" y="35492"/>
                      <a:pt x="54116" y="35305"/>
                    </a:cubicBezTo>
                    <a:lnTo>
                      <a:pt x="54342" y="35484"/>
                    </a:lnTo>
                    <a:cubicBezTo>
                      <a:pt x="54390" y="35522"/>
                      <a:pt x="54440" y="35560"/>
                      <a:pt x="54488" y="35600"/>
                    </a:cubicBezTo>
                    <a:cubicBezTo>
                      <a:pt x="54598" y="35687"/>
                      <a:pt x="54707" y="35772"/>
                      <a:pt x="54819" y="35859"/>
                    </a:cubicBezTo>
                    <a:cubicBezTo>
                      <a:pt x="54876" y="35905"/>
                      <a:pt x="54934" y="35948"/>
                      <a:pt x="54991" y="35994"/>
                    </a:cubicBezTo>
                    <a:cubicBezTo>
                      <a:pt x="55096" y="36076"/>
                      <a:pt x="55201" y="36159"/>
                      <a:pt x="55307" y="36240"/>
                    </a:cubicBezTo>
                    <a:lnTo>
                      <a:pt x="55479" y="36373"/>
                    </a:lnTo>
                    <a:cubicBezTo>
                      <a:pt x="55599" y="36466"/>
                      <a:pt x="55722" y="36560"/>
                      <a:pt x="55843" y="36653"/>
                    </a:cubicBezTo>
                    <a:cubicBezTo>
                      <a:pt x="55884" y="36683"/>
                      <a:pt x="55922" y="36714"/>
                      <a:pt x="55962" y="36744"/>
                    </a:cubicBezTo>
                    <a:cubicBezTo>
                      <a:pt x="56122" y="36865"/>
                      <a:pt x="56283" y="36986"/>
                      <a:pt x="56444" y="37106"/>
                    </a:cubicBezTo>
                    <a:cubicBezTo>
                      <a:pt x="56486" y="37137"/>
                      <a:pt x="56527" y="37167"/>
                      <a:pt x="56568" y="37197"/>
                    </a:cubicBezTo>
                    <a:cubicBezTo>
                      <a:pt x="56689" y="37286"/>
                      <a:pt x="56812" y="37376"/>
                      <a:pt x="56934" y="37465"/>
                    </a:cubicBezTo>
                    <a:cubicBezTo>
                      <a:pt x="56991" y="37506"/>
                      <a:pt x="57048" y="37547"/>
                      <a:pt x="57105" y="37588"/>
                    </a:cubicBezTo>
                    <a:cubicBezTo>
                      <a:pt x="57214" y="37667"/>
                      <a:pt x="57324" y="37745"/>
                      <a:pt x="57435" y="37823"/>
                    </a:cubicBezTo>
                    <a:cubicBezTo>
                      <a:pt x="57495" y="37867"/>
                      <a:pt x="57555" y="37908"/>
                      <a:pt x="57614" y="37950"/>
                    </a:cubicBezTo>
                    <a:cubicBezTo>
                      <a:pt x="57731" y="38030"/>
                      <a:pt x="57848" y="38111"/>
                      <a:pt x="57965" y="38189"/>
                    </a:cubicBezTo>
                    <a:cubicBezTo>
                      <a:pt x="58015" y="38225"/>
                      <a:pt x="58067" y="38259"/>
                      <a:pt x="58118" y="38294"/>
                    </a:cubicBezTo>
                    <a:cubicBezTo>
                      <a:pt x="58288" y="38407"/>
                      <a:pt x="58455" y="38518"/>
                      <a:pt x="58625" y="38627"/>
                    </a:cubicBezTo>
                    <a:cubicBezTo>
                      <a:pt x="58642" y="38637"/>
                      <a:pt x="58659" y="38647"/>
                      <a:pt x="58674" y="38658"/>
                    </a:cubicBezTo>
                    <a:cubicBezTo>
                      <a:pt x="58827" y="38755"/>
                      <a:pt x="58981" y="38851"/>
                      <a:pt x="59135" y="38946"/>
                    </a:cubicBezTo>
                    <a:cubicBezTo>
                      <a:pt x="59191" y="38980"/>
                      <a:pt x="59247" y="39014"/>
                      <a:pt x="59302" y="39047"/>
                    </a:cubicBezTo>
                    <a:cubicBezTo>
                      <a:pt x="59419" y="39119"/>
                      <a:pt x="59537" y="39187"/>
                      <a:pt x="59655" y="39256"/>
                    </a:cubicBezTo>
                    <a:cubicBezTo>
                      <a:pt x="59717" y="39292"/>
                      <a:pt x="59781" y="39328"/>
                      <a:pt x="59844" y="39364"/>
                    </a:cubicBezTo>
                    <a:cubicBezTo>
                      <a:pt x="59960" y="39430"/>
                      <a:pt x="60077" y="39494"/>
                      <a:pt x="60195" y="39559"/>
                    </a:cubicBezTo>
                    <a:cubicBezTo>
                      <a:pt x="60256" y="39591"/>
                      <a:pt x="60316" y="39623"/>
                      <a:pt x="60375" y="39655"/>
                    </a:cubicBezTo>
                    <a:cubicBezTo>
                      <a:pt x="60518" y="39731"/>
                      <a:pt x="60661" y="39804"/>
                      <a:pt x="60804" y="39875"/>
                    </a:cubicBezTo>
                    <a:cubicBezTo>
                      <a:pt x="60837" y="39892"/>
                      <a:pt x="60871" y="39910"/>
                      <a:pt x="60906" y="39927"/>
                    </a:cubicBezTo>
                    <a:cubicBezTo>
                      <a:pt x="61082" y="40013"/>
                      <a:pt x="61261" y="40096"/>
                      <a:pt x="61439" y="40177"/>
                    </a:cubicBezTo>
                    <a:cubicBezTo>
                      <a:pt x="61487" y="40199"/>
                      <a:pt x="61537" y="40219"/>
                      <a:pt x="61586" y="40241"/>
                    </a:cubicBezTo>
                    <a:cubicBezTo>
                      <a:pt x="61717" y="40299"/>
                      <a:pt x="61849" y="40355"/>
                      <a:pt x="61982" y="40410"/>
                    </a:cubicBezTo>
                    <a:cubicBezTo>
                      <a:pt x="62045" y="40436"/>
                      <a:pt x="62109" y="40462"/>
                      <a:pt x="62174" y="40486"/>
                    </a:cubicBezTo>
                    <a:cubicBezTo>
                      <a:pt x="62295" y="40532"/>
                      <a:pt x="62417" y="40579"/>
                      <a:pt x="62538" y="40624"/>
                    </a:cubicBezTo>
                    <a:cubicBezTo>
                      <a:pt x="62578" y="40638"/>
                      <a:pt x="62616" y="40654"/>
                      <a:pt x="62656" y="40667"/>
                    </a:cubicBezTo>
                    <a:cubicBezTo>
                      <a:pt x="62680" y="40676"/>
                      <a:pt x="62705" y="40683"/>
                      <a:pt x="62728" y="40691"/>
                    </a:cubicBezTo>
                    <a:cubicBezTo>
                      <a:pt x="62929" y="40760"/>
                      <a:pt x="63130" y="40827"/>
                      <a:pt x="63333" y="40887"/>
                    </a:cubicBezTo>
                    <a:cubicBezTo>
                      <a:pt x="63337" y="40887"/>
                      <a:pt x="63339" y="40888"/>
                      <a:pt x="63343" y="40889"/>
                    </a:cubicBezTo>
                    <a:cubicBezTo>
                      <a:pt x="63548" y="40951"/>
                      <a:pt x="63754" y="41004"/>
                      <a:pt x="63962" y="41054"/>
                    </a:cubicBezTo>
                    <a:cubicBezTo>
                      <a:pt x="63987" y="41060"/>
                      <a:pt x="64011" y="41067"/>
                      <a:pt x="64036" y="41074"/>
                    </a:cubicBezTo>
                    <a:cubicBezTo>
                      <a:pt x="64091" y="41087"/>
                      <a:pt x="64147" y="41097"/>
                      <a:pt x="64203" y="41111"/>
                    </a:cubicBezTo>
                    <a:cubicBezTo>
                      <a:pt x="64277" y="41127"/>
                      <a:pt x="64350" y="41144"/>
                      <a:pt x="64424" y="41158"/>
                    </a:cubicBezTo>
                    <a:cubicBezTo>
                      <a:pt x="64516" y="41178"/>
                      <a:pt x="64608" y="41194"/>
                      <a:pt x="64701" y="41210"/>
                    </a:cubicBezTo>
                    <a:cubicBezTo>
                      <a:pt x="64773" y="41223"/>
                      <a:pt x="64846" y="41236"/>
                      <a:pt x="64919" y="41248"/>
                    </a:cubicBezTo>
                    <a:cubicBezTo>
                      <a:pt x="64942" y="41251"/>
                      <a:pt x="64965" y="41256"/>
                      <a:pt x="64988" y="41259"/>
                    </a:cubicBezTo>
                    <a:cubicBezTo>
                      <a:pt x="65114" y="41278"/>
                      <a:pt x="65239" y="41295"/>
                      <a:pt x="65367" y="41310"/>
                    </a:cubicBezTo>
                    <a:cubicBezTo>
                      <a:pt x="65370" y="41311"/>
                      <a:pt x="65372" y="41311"/>
                      <a:pt x="65375" y="41311"/>
                    </a:cubicBezTo>
                    <a:cubicBezTo>
                      <a:pt x="65498" y="41325"/>
                      <a:pt x="65621" y="41339"/>
                      <a:pt x="65746" y="41349"/>
                    </a:cubicBezTo>
                    <a:cubicBezTo>
                      <a:pt x="65766" y="41350"/>
                      <a:pt x="65786" y="41350"/>
                      <a:pt x="65806" y="41351"/>
                    </a:cubicBezTo>
                    <a:cubicBezTo>
                      <a:pt x="66004" y="41367"/>
                      <a:pt x="66206" y="41378"/>
                      <a:pt x="66406" y="41382"/>
                    </a:cubicBezTo>
                    <a:lnTo>
                      <a:pt x="66413" y="41382"/>
                    </a:lnTo>
                    <a:cubicBezTo>
                      <a:pt x="66485" y="41384"/>
                      <a:pt x="66557" y="41385"/>
                      <a:pt x="66630" y="41385"/>
                    </a:cubicBezTo>
                    <a:cubicBezTo>
                      <a:pt x="66750" y="41385"/>
                      <a:pt x="66870" y="41383"/>
                      <a:pt x="66991" y="41378"/>
                    </a:cubicBezTo>
                    <a:lnTo>
                      <a:pt x="67029" y="41378"/>
                    </a:lnTo>
                    <a:cubicBezTo>
                      <a:pt x="67093" y="41377"/>
                      <a:pt x="67158" y="41371"/>
                      <a:pt x="67221" y="41367"/>
                    </a:cubicBezTo>
                    <a:cubicBezTo>
                      <a:pt x="67327" y="41362"/>
                      <a:pt x="67432" y="41357"/>
                      <a:pt x="67538" y="41347"/>
                    </a:cubicBezTo>
                    <a:cubicBezTo>
                      <a:pt x="67556" y="41345"/>
                      <a:pt x="67575" y="41345"/>
                      <a:pt x="67594" y="41344"/>
                    </a:cubicBezTo>
                    <a:cubicBezTo>
                      <a:pt x="67663" y="41337"/>
                      <a:pt x="67733" y="41326"/>
                      <a:pt x="67802" y="41319"/>
                    </a:cubicBezTo>
                    <a:cubicBezTo>
                      <a:pt x="67895" y="41309"/>
                      <a:pt x="67987" y="41299"/>
                      <a:pt x="68081" y="41287"/>
                    </a:cubicBezTo>
                    <a:cubicBezTo>
                      <a:pt x="68099" y="41284"/>
                      <a:pt x="68120" y="41283"/>
                      <a:pt x="68140" y="41280"/>
                    </a:cubicBezTo>
                    <a:cubicBezTo>
                      <a:pt x="68215" y="41269"/>
                      <a:pt x="68292" y="41256"/>
                      <a:pt x="68367" y="41242"/>
                    </a:cubicBezTo>
                    <a:cubicBezTo>
                      <a:pt x="68451" y="41230"/>
                      <a:pt x="68534" y="41216"/>
                      <a:pt x="68618" y="41201"/>
                    </a:cubicBezTo>
                    <a:cubicBezTo>
                      <a:pt x="68637" y="41197"/>
                      <a:pt x="68656" y="41196"/>
                      <a:pt x="68673" y="41191"/>
                    </a:cubicBezTo>
                    <a:cubicBezTo>
                      <a:pt x="68821" y="41163"/>
                      <a:pt x="68970" y="41131"/>
                      <a:pt x="69121" y="41096"/>
                    </a:cubicBezTo>
                    <a:cubicBezTo>
                      <a:pt x="70876" y="40683"/>
                      <a:pt x="72633" y="40271"/>
                      <a:pt x="74389" y="39858"/>
                    </a:cubicBezTo>
                    <a:lnTo>
                      <a:pt x="77516" y="39124"/>
                    </a:lnTo>
                    <a:lnTo>
                      <a:pt x="84969" y="37372"/>
                    </a:lnTo>
                    <a:cubicBezTo>
                      <a:pt x="85068" y="37349"/>
                      <a:pt x="85168" y="37324"/>
                      <a:pt x="85266" y="37298"/>
                    </a:cubicBezTo>
                    <a:cubicBezTo>
                      <a:pt x="85283" y="37294"/>
                      <a:pt x="85300" y="37287"/>
                      <a:pt x="85317" y="37283"/>
                    </a:cubicBezTo>
                    <a:cubicBezTo>
                      <a:pt x="85406" y="37259"/>
                      <a:pt x="85497" y="37233"/>
                      <a:pt x="85588" y="37205"/>
                    </a:cubicBezTo>
                    <a:cubicBezTo>
                      <a:pt x="85641" y="37190"/>
                      <a:pt x="85694" y="37176"/>
                      <a:pt x="85748" y="37159"/>
                    </a:cubicBezTo>
                    <a:cubicBezTo>
                      <a:pt x="85855" y="37126"/>
                      <a:pt x="85963" y="37089"/>
                      <a:pt x="86072" y="37053"/>
                    </a:cubicBezTo>
                    <a:cubicBezTo>
                      <a:pt x="86106" y="37042"/>
                      <a:pt x="86138" y="37032"/>
                      <a:pt x="86171" y="37021"/>
                    </a:cubicBezTo>
                    <a:lnTo>
                      <a:pt x="86184" y="37017"/>
                    </a:lnTo>
                    <a:cubicBezTo>
                      <a:pt x="86325" y="36967"/>
                      <a:pt x="86467" y="36914"/>
                      <a:pt x="86611" y="36858"/>
                    </a:cubicBezTo>
                    <a:cubicBezTo>
                      <a:pt x="86684" y="36830"/>
                      <a:pt x="86758" y="36799"/>
                      <a:pt x="86833" y="36767"/>
                    </a:cubicBezTo>
                    <a:cubicBezTo>
                      <a:pt x="86860" y="36756"/>
                      <a:pt x="86887" y="36741"/>
                      <a:pt x="86914" y="36730"/>
                    </a:cubicBezTo>
                    <a:cubicBezTo>
                      <a:pt x="87005" y="36690"/>
                      <a:pt x="87097" y="36647"/>
                      <a:pt x="87189" y="36602"/>
                    </a:cubicBezTo>
                    <a:cubicBezTo>
                      <a:pt x="87227" y="36585"/>
                      <a:pt x="87265" y="36570"/>
                      <a:pt x="87302" y="36550"/>
                    </a:cubicBezTo>
                    <a:cubicBezTo>
                      <a:pt x="87321" y="36541"/>
                      <a:pt x="87339" y="36530"/>
                      <a:pt x="87358" y="36520"/>
                    </a:cubicBezTo>
                    <a:cubicBezTo>
                      <a:pt x="87473" y="36462"/>
                      <a:pt x="87588" y="36400"/>
                      <a:pt x="87705" y="36337"/>
                    </a:cubicBezTo>
                    <a:cubicBezTo>
                      <a:pt x="87737" y="36320"/>
                      <a:pt x="87768" y="36304"/>
                      <a:pt x="87800" y="36286"/>
                    </a:cubicBezTo>
                    <a:lnTo>
                      <a:pt x="87820" y="36274"/>
                    </a:lnTo>
                    <a:cubicBezTo>
                      <a:pt x="87982" y="36182"/>
                      <a:pt x="88147" y="36083"/>
                      <a:pt x="88312" y="35980"/>
                    </a:cubicBezTo>
                    <a:cubicBezTo>
                      <a:pt x="88322" y="35973"/>
                      <a:pt x="88333" y="35968"/>
                      <a:pt x="88343" y="35962"/>
                    </a:cubicBezTo>
                    <a:cubicBezTo>
                      <a:pt x="88453" y="35891"/>
                      <a:pt x="88564" y="35819"/>
                      <a:pt x="88676" y="35744"/>
                    </a:cubicBezTo>
                    <a:cubicBezTo>
                      <a:pt x="88701" y="35726"/>
                      <a:pt x="88727" y="35709"/>
                      <a:pt x="88753" y="35692"/>
                    </a:cubicBezTo>
                    <a:cubicBezTo>
                      <a:pt x="88818" y="35647"/>
                      <a:pt x="88885" y="35604"/>
                      <a:pt x="88951" y="35557"/>
                    </a:cubicBezTo>
                    <a:cubicBezTo>
                      <a:pt x="88988" y="35532"/>
                      <a:pt x="89024" y="35505"/>
                      <a:pt x="89060" y="35479"/>
                    </a:cubicBezTo>
                    <a:cubicBezTo>
                      <a:pt x="89107" y="35445"/>
                      <a:pt x="89155" y="35412"/>
                      <a:pt x="89202" y="35377"/>
                    </a:cubicBezTo>
                    <a:cubicBezTo>
                      <a:pt x="89295" y="35310"/>
                      <a:pt x="89388" y="35240"/>
                      <a:pt x="89483" y="35170"/>
                    </a:cubicBezTo>
                    <a:cubicBezTo>
                      <a:pt x="89526" y="35138"/>
                      <a:pt x="89568" y="35107"/>
                      <a:pt x="89611" y="35074"/>
                    </a:cubicBezTo>
                    <a:cubicBezTo>
                      <a:pt x="89627" y="35062"/>
                      <a:pt x="89643" y="35050"/>
                      <a:pt x="89659" y="35038"/>
                    </a:cubicBezTo>
                    <a:cubicBezTo>
                      <a:pt x="89778" y="34947"/>
                      <a:pt x="89898" y="34853"/>
                      <a:pt x="90017" y="34758"/>
                    </a:cubicBezTo>
                    <a:cubicBezTo>
                      <a:pt x="90184" y="34625"/>
                      <a:pt x="90352" y="34488"/>
                      <a:pt x="90520" y="34346"/>
                    </a:cubicBezTo>
                    <a:lnTo>
                      <a:pt x="90525" y="34340"/>
                    </a:lnTo>
                    <a:cubicBezTo>
                      <a:pt x="90701" y="34193"/>
                      <a:pt x="90879" y="34039"/>
                      <a:pt x="91059" y="33883"/>
                    </a:cubicBezTo>
                    <a:cubicBezTo>
                      <a:pt x="91104" y="33842"/>
                      <a:pt x="91151" y="33800"/>
                      <a:pt x="91196" y="33759"/>
                    </a:cubicBezTo>
                    <a:cubicBezTo>
                      <a:pt x="91330" y="33640"/>
                      <a:pt x="91463" y="33520"/>
                      <a:pt x="91599" y="33398"/>
                    </a:cubicBezTo>
                    <a:cubicBezTo>
                      <a:pt x="91605" y="33393"/>
                      <a:pt x="91610" y="33388"/>
                      <a:pt x="91616" y="33382"/>
                    </a:cubicBezTo>
                    <a:cubicBezTo>
                      <a:pt x="91767" y="33244"/>
                      <a:pt x="91919" y="33103"/>
                      <a:pt x="92072" y="32959"/>
                    </a:cubicBezTo>
                    <a:cubicBezTo>
                      <a:pt x="92114" y="32918"/>
                      <a:pt x="92158" y="32877"/>
                      <a:pt x="92200" y="32837"/>
                    </a:cubicBezTo>
                    <a:cubicBezTo>
                      <a:pt x="92326" y="32718"/>
                      <a:pt x="92452" y="32597"/>
                      <a:pt x="92579" y="32474"/>
                    </a:cubicBezTo>
                    <a:lnTo>
                      <a:pt x="92708" y="32349"/>
                    </a:lnTo>
                    <a:cubicBezTo>
                      <a:pt x="92864" y="32197"/>
                      <a:pt x="93019" y="32044"/>
                      <a:pt x="93177" y="31888"/>
                    </a:cubicBezTo>
                    <a:lnTo>
                      <a:pt x="93192" y="31873"/>
                    </a:lnTo>
                    <a:cubicBezTo>
                      <a:pt x="93409" y="31659"/>
                      <a:pt x="93627" y="31438"/>
                      <a:pt x="93846" y="31214"/>
                    </a:cubicBezTo>
                    <a:cubicBezTo>
                      <a:pt x="93910" y="31147"/>
                      <a:pt x="93975" y="31081"/>
                      <a:pt x="94039" y="31016"/>
                    </a:cubicBezTo>
                    <a:cubicBezTo>
                      <a:pt x="94200" y="30851"/>
                      <a:pt x="94361" y="30684"/>
                      <a:pt x="94523" y="30514"/>
                    </a:cubicBezTo>
                    <a:cubicBezTo>
                      <a:pt x="94597" y="30436"/>
                      <a:pt x="94672" y="30359"/>
                      <a:pt x="94746" y="30281"/>
                    </a:cubicBezTo>
                    <a:cubicBezTo>
                      <a:pt x="94914" y="30105"/>
                      <a:pt x="95081" y="29928"/>
                      <a:pt x="95249" y="29749"/>
                    </a:cubicBezTo>
                    <a:lnTo>
                      <a:pt x="95429" y="29558"/>
                    </a:lnTo>
                    <a:cubicBezTo>
                      <a:pt x="95654" y="29316"/>
                      <a:pt x="95882" y="29072"/>
                      <a:pt x="96113" y="28823"/>
                    </a:cubicBezTo>
                    <a:cubicBezTo>
                      <a:pt x="96120" y="28815"/>
                      <a:pt x="96126" y="28807"/>
                      <a:pt x="96135" y="28799"/>
                    </a:cubicBezTo>
                    <a:cubicBezTo>
                      <a:pt x="96178" y="28751"/>
                      <a:pt x="96224" y="28701"/>
                      <a:pt x="96270" y="28652"/>
                    </a:cubicBezTo>
                    <a:cubicBezTo>
                      <a:pt x="96442" y="28465"/>
                      <a:pt x="96616" y="28276"/>
                      <a:pt x="96791" y="28085"/>
                    </a:cubicBezTo>
                    <a:lnTo>
                      <a:pt x="97037" y="27816"/>
                    </a:lnTo>
                    <a:cubicBezTo>
                      <a:pt x="97187" y="27652"/>
                      <a:pt x="97339" y="27484"/>
                      <a:pt x="97491" y="27317"/>
                    </a:cubicBezTo>
                    <a:cubicBezTo>
                      <a:pt x="97576" y="27224"/>
                      <a:pt x="97662" y="27130"/>
                      <a:pt x="97748" y="27036"/>
                    </a:cubicBezTo>
                    <a:cubicBezTo>
                      <a:pt x="97909" y="26859"/>
                      <a:pt x="98071" y="26680"/>
                      <a:pt x="98232" y="26501"/>
                    </a:cubicBezTo>
                    <a:cubicBezTo>
                      <a:pt x="98305" y="26420"/>
                      <a:pt x="98378" y="26341"/>
                      <a:pt x="98450" y="26261"/>
                    </a:cubicBezTo>
                    <a:cubicBezTo>
                      <a:pt x="98677" y="26010"/>
                      <a:pt x="98903" y="25759"/>
                      <a:pt x="99133" y="25506"/>
                    </a:cubicBezTo>
                    <a:cubicBezTo>
                      <a:pt x="99412" y="25198"/>
                      <a:pt x="99692" y="24887"/>
                      <a:pt x="99976" y="24575"/>
                    </a:cubicBezTo>
                    <a:cubicBezTo>
                      <a:pt x="100055" y="24487"/>
                      <a:pt x="100136" y="24398"/>
                      <a:pt x="100216" y="24310"/>
                    </a:cubicBezTo>
                    <a:cubicBezTo>
                      <a:pt x="100423" y="24082"/>
                      <a:pt x="100629" y="23854"/>
                      <a:pt x="100838" y="23625"/>
                    </a:cubicBezTo>
                    <a:cubicBezTo>
                      <a:pt x="100942" y="23509"/>
                      <a:pt x="101049" y="23393"/>
                      <a:pt x="101154" y="23278"/>
                    </a:cubicBezTo>
                    <a:cubicBezTo>
                      <a:pt x="101340" y="23073"/>
                      <a:pt x="101526" y="22868"/>
                      <a:pt x="101715" y="22661"/>
                    </a:cubicBezTo>
                    <a:cubicBezTo>
                      <a:pt x="101835" y="22531"/>
                      <a:pt x="101959" y="22398"/>
                      <a:pt x="102079" y="22266"/>
                    </a:cubicBezTo>
                    <a:cubicBezTo>
                      <a:pt x="102255" y="22074"/>
                      <a:pt x="102430" y="21883"/>
                      <a:pt x="102608" y="21691"/>
                    </a:cubicBezTo>
                    <a:cubicBezTo>
                      <a:pt x="102663" y="21632"/>
                      <a:pt x="102718" y="21572"/>
                      <a:pt x="102773" y="21513"/>
                    </a:cubicBezTo>
                    <a:cubicBezTo>
                      <a:pt x="103060" y="21203"/>
                      <a:pt x="103350" y="20892"/>
                      <a:pt x="103642" y="20580"/>
                    </a:cubicBezTo>
                    <a:cubicBezTo>
                      <a:pt x="103756" y="20459"/>
                      <a:pt x="103872" y="20336"/>
                      <a:pt x="103986" y="20215"/>
                    </a:cubicBezTo>
                    <a:cubicBezTo>
                      <a:pt x="104228" y="19957"/>
                      <a:pt x="104472" y="19699"/>
                      <a:pt x="104718" y="19442"/>
                    </a:cubicBezTo>
                    <a:cubicBezTo>
                      <a:pt x="104841" y="19313"/>
                      <a:pt x="104965" y="19183"/>
                      <a:pt x="105090" y="19053"/>
                    </a:cubicBezTo>
                    <a:cubicBezTo>
                      <a:pt x="105351" y="18782"/>
                      <a:pt x="105614" y="18509"/>
                      <a:pt x="105879" y="18238"/>
                    </a:cubicBezTo>
                    <a:cubicBezTo>
                      <a:pt x="105982" y="18131"/>
                      <a:pt x="106085" y="18025"/>
                      <a:pt x="106190" y="17918"/>
                    </a:cubicBezTo>
                    <a:cubicBezTo>
                      <a:pt x="106556" y="17545"/>
                      <a:pt x="106925" y="17171"/>
                      <a:pt x="107299" y="16801"/>
                    </a:cubicBezTo>
                    <a:cubicBezTo>
                      <a:pt x="107593" y="16507"/>
                      <a:pt x="107890" y="16215"/>
                      <a:pt x="108188" y="15925"/>
                    </a:cubicBezTo>
                    <a:cubicBezTo>
                      <a:pt x="108268" y="15847"/>
                      <a:pt x="108349" y="15769"/>
                      <a:pt x="108430" y="15691"/>
                    </a:cubicBezTo>
                    <a:cubicBezTo>
                      <a:pt x="108654" y="15473"/>
                      <a:pt x="108881" y="15256"/>
                      <a:pt x="109109" y="15040"/>
                    </a:cubicBezTo>
                    <a:cubicBezTo>
                      <a:pt x="109213" y="14939"/>
                      <a:pt x="109319" y="14841"/>
                      <a:pt x="109424" y="14741"/>
                    </a:cubicBezTo>
                    <a:cubicBezTo>
                      <a:pt x="109639" y="14538"/>
                      <a:pt x="109856" y="14335"/>
                      <a:pt x="110074" y="14134"/>
                    </a:cubicBezTo>
                    <a:lnTo>
                      <a:pt x="110378" y="13854"/>
                    </a:lnTo>
                    <a:cubicBezTo>
                      <a:pt x="110672" y="13584"/>
                      <a:pt x="110968" y="13315"/>
                      <a:pt x="111266" y="13048"/>
                    </a:cubicBezTo>
                    <a:cubicBezTo>
                      <a:pt x="111318" y="13001"/>
                      <a:pt x="111372" y="12955"/>
                      <a:pt x="111425" y="12908"/>
                    </a:cubicBezTo>
                    <a:cubicBezTo>
                      <a:pt x="111704" y="12660"/>
                      <a:pt x="111985" y="12414"/>
                      <a:pt x="112268" y="12168"/>
                    </a:cubicBezTo>
                    <a:cubicBezTo>
                      <a:pt x="112320" y="12123"/>
                      <a:pt x="112374" y="12077"/>
                      <a:pt x="112427" y="12031"/>
                    </a:cubicBezTo>
                    <a:cubicBezTo>
                      <a:pt x="112738" y="11763"/>
                      <a:pt x="113052" y="11497"/>
                      <a:pt x="113368" y="11234"/>
                    </a:cubicBezTo>
                    <a:lnTo>
                      <a:pt x="113571" y="11067"/>
                    </a:lnTo>
                    <a:cubicBezTo>
                      <a:pt x="113896" y="10797"/>
                      <a:pt x="114223" y="10530"/>
                      <a:pt x="114555" y="10265"/>
                    </a:cubicBezTo>
                    <a:cubicBezTo>
                      <a:pt x="114892" y="9996"/>
                      <a:pt x="115231" y="9731"/>
                      <a:pt x="115574" y="9467"/>
                    </a:cubicBezTo>
                    <a:cubicBezTo>
                      <a:pt x="115586" y="9458"/>
                      <a:pt x="115597" y="9450"/>
                      <a:pt x="115608" y="9441"/>
                    </a:cubicBezTo>
                    <a:cubicBezTo>
                      <a:pt x="115955" y="9176"/>
                      <a:pt x="116304" y="8914"/>
                      <a:pt x="116656" y="8656"/>
                    </a:cubicBezTo>
                    <a:cubicBezTo>
                      <a:pt x="116687" y="8632"/>
                      <a:pt x="116717" y="8611"/>
                      <a:pt x="116748" y="8589"/>
                    </a:cubicBezTo>
                    <a:cubicBezTo>
                      <a:pt x="117082" y="8345"/>
                      <a:pt x="117420" y="8102"/>
                      <a:pt x="117760" y="7864"/>
                    </a:cubicBezTo>
                    <a:cubicBezTo>
                      <a:pt x="117802" y="7836"/>
                      <a:pt x="117841" y="7807"/>
                      <a:pt x="117883" y="7779"/>
                    </a:cubicBezTo>
                    <a:cubicBezTo>
                      <a:pt x="118192" y="7563"/>
                      <a:pt x="118503" y="7351"/>
                      <a:pt x="118816" y="7143"/>
                    </a:cubicBezTo>
                    <a:cubicBezTo>
                      <a:pt x="118858" y="7113"/>
                      <a:pt x="118903" y="7085"/>
                      <a:pt x="118945" y="7056"/>
                    </a:cubicBezTo>
                    <a:cubicBezTo>
                      <a:pt x="119260" y="6848"/>
                      <a:pt x="119575" y="6643"/>
                      <a:pt x="119893" y="6442"/>
                    </a:cubicBezTo>
                    <a:lnTo>
                      <a:pt x="120029" y="6357"/>
                    </a:lnTo>
                    <a:cubicBezTo>
                      <a:pt x="120330" y="6168"/>
                      <a:pt x="120633" y="5981"/>
                      <a:pt x="120939" y="5799"/>
                    </a:cubicBezTo>
                    <a:lnTo>
                      <a:pt x="121075" y="5717"/>
                    </a:lnTo>
                    <a:cubicBezTo>
                      <a:pt x="121383" y="5534"/>
                      <a:pt x="121691" y="5353"/>
                      <a:pt x="122003" y="5177"/>
                    </a:cubicBezTo>
                    <a:cubicBezTo>
                      <a:pt x="122047" y="5153"/>
                      <a:pt x="122090" y="5128"/>
                      <a:pt x="122133" y="5103"/>
                    </a:cubicBezTo>
                    <a:cubicBezTo>
                      <a:pt x="122444" y="4930"/>
                      <a:pt x="122755" y="4758"/>
                      <a:pt x="123070" y="4590"/>
                    </a:cubicBezTo>
                    <a:cubicBezTo>
                      <a:pt x="123106" y="4572"/>
                      <a:pt x="123140" y="4553"/>
                      <a:pt x="123177" y="4533"/>
                    </a:cubicBezTo>
                    <a:cubicBezTo>
                      <a:pt x="123501" y="4362"/>
                      <a:pt x="123827" y="4195"/>
                      <a:pt x="124155" y="4032"/>
                    </a:cubicBezTo>
                    <a:cubicBezTo>
                      <a:pt x="124275" y="3972"/>
                      <a:pt x="124394" y="3914"/>
                      <a:pt x="124514" y="3856"/>
                    </a:cubicBezTo>
                    <a:cubicBezTo>
                      <a:pt x="124552" y="3838"/>
                      <a:pt x="124590" y="3819"/>
                      <a:pt x="124629" y="3800"/>
                    </a:cubicBezTo>
                    <a:cubicBezTo>
                      <a:pt x="124711" y="3800"/>
                      <a:pt x="124791" y="3800"/>
                      <a:pt x="124872" y="3801"/>
                    </a:cubicBezTo>
                    <a:cubicBezTo>
                      <a:pt x="125013" y="3804"/>
                      <a:pt x="125154" y="3805"/>
                      <a:pt x="125296" y="3810"/>
                    </a:cubicBezTo>
                    <a:cubicBezTo>
                      <a:pt x="125502" y="3815"/>
                      <a:pt x="125708" y="3822"/>
                      <a:pt x="125916" y="3831"/>
                    </a:cubicBezTo>
                    <a:cubicBezTo>
                      <a:pt x="126045" y="3837"/>
                      <a:pt x="126171" y="3842"/>
                      <a:pt x="126300" y="3848"/>
                    </a:cubicBezTo>
                    <a:cubicBezTo>
                      <a:pt x="126531" y="3860"/>
                      <a:pt x="126763" y="3877"/>
                      <a:pt x="126995" y="3894"/>
                    </a:cubicBezTo>
                    <a:cubicBezTo>
                      <a:pt x="127108" y="3902"/>
                      <a:pt x="127219" y="3908"/>
                      <a:pt x="127331" y="3918"/>
                    </a:cubicBezTo>
                    <a:cubicBezTo>
                      <a:pt x="127377" y="3921"/>
                      <a:pt x="127425" y="3926"/>
                      <a:pt x="127472" y="3930"/>
                    </a:cubicBezTo>
                    <a:cubicBezTo>
                      <a:pt x="127717" y="3952"/>
                      <a:pt x="127962" y="3976"/>
                      <a:pt x="128209" y="4003"/>
                    </a:cubicBezTo>
                    <a:cubicBezTo>
                      <a:pt x="128267" y="4008"/>
                      <a:pt x="128324" y="4014"/>
                      <a:pt x="128382" y="4021"/>
                    </a:cubicBezTo>
                    <a:cubicBezTo>
                      <a:pt x="128660" y="4053"/>
                      <a:pt x="128939" y="4087"/>
                      <a:pt x="129218" y="4125"/>
                    </a:cubicBezTo>
                    <a:cubicBezTo>
                      <a:pt x="129275" y="4132"/>
                      <a:pt x="129333" y="4142"/>
                      <a:pt x="129392" y="4149"/>
                    </a:cubicBezTo>
                    <a:cubicBezTo>
                      <a:pt x="129619" y="4182"/>
                      <a:pt x="129846" y="4217"/>
                      <a:pt x="130074" y="4253"/>
                    </a:cubicBezTo>
                    <a:lnTo>
                      <a:pt x="130339" y="4296"/>
                    </a:lnTo>
                    <a:cubicBezTo>
                      <a:pt x="130633" y="4345"/>
                      <a:pt x="130925" y="4397"/>
                      <a:pt x="131221" y="4454"/>
                    </a:cubicBezTo>
                    <a:lnTo>
                      <a:pt x="147070" y="731"/>
                    </a:lnTo>
                    <a:cubicBezTo>
                      <a:pt x="146744" y="663"/>
                      <a:pt x="146418" y="601"/>
                      <a:pt x="146095" y="544"/>
                    </a:cubicBezTo>
                    <a:cubicBezTo>
                      <a:pt x="145987" y="524"/>
                      <a:pt x="145882" y="509"/>
                      <a:pt x="145774" y="490"/>
                    </a:cubicBezTo>
                    <a:cubicBezTo>
                      <a:pt x="145567" y="456"/>
                      <a:pt x="145360" y="420"/>
                      <a:pt x="145156" y="389"/>
                    </a:cubicBezTo>
                    <a:cubicBezTo>
                      <a:pt x="145146" y="386"/>
                      <a:pt x="145134" y="385"/>
                      <a:pt x="145122" y="384"/>
                    </a:cubicBezTo>
                    <a:lnTo>
                      <a:pt x="145041" y="373"/>
                    </a:lnTo>
                    <a:cubicBezTo>
                      <a:pt x="144772" y="332"/>
                      <a:pt x="144503" y="297"/>
                      <a:pt x="144236" y="264"/>
                    </a:cubicBezTo>
                    <a:cubicBezTo>
                      <a:pt x="144180" y="256"/>
                      <a:pt x="144124" y="249"/>
                      <a:pt x="144070" y="243"/>
                    </a:cubicBezTo>
                    <a:cubicBezTo>
                      <a:pt x="143791" y="209"/>
                      <a:pt x="143514" y="179"/>
                      <a:pt x="143236" y="153"/>
                    </a:cubicBezTo>
                    <a:lnTo>
                      <a:pt x="143068" y="137"/>
                    </a:lnTo>
                    <a:cubicBezTo>
                      <a:pt x="142969" y="129"/>
                      <a:pt x="142867" y="118"/>
                      <a:pt x="142766" y="110"/>
                    </a:cubicBezTo>
                    <a:cubicBezTo>
                      <a:pt x="142684" y="104"/>
                      <a:pt x="142603" y="101"/>
                      <a:pt x="142522" y="94"/>
                    </a:cubicBezTo>
                    <a:cubicBezTo>
                      <a:pt x="142327" y="80"/>
                      <a:pt x="142133" y="67"/>
                      <a:pt x="141939" y="56"/>
                    </a:cubicBezTo>
                    <a:cubicBezTo>
                      <a:pt x="141797" y="48"/>
                      <a:pt x="141656" y="41"/>
                      <a:pt x="141513" y="33"/>
                    </a:cubicBezTo>
                    <a:cubicBezTo>
                      <a:pt x="141319" y="25"/>
                      <a:pt x="141126" y="18"/>
                      <a:pt x="140932" y="12"/>
                    </a:cubicBezTo>
                    <a:cubicBezTo>
                      <a:pt x="140846" y="10"/>
                      <a:pt x="140759" y="5"/>
                      <a:pt x="140672" y="4"/>
                    </a:cubicBezTo>
                    <a:cubicBezTo>
                      <a:pt x="140645" y="3"/>
                      <a:pt x="140617" y="3"/>
                      <a:pt x="140590" y="3"/>
                    </a:cubicBezTo>
                    <a:cubicBezTo>
                      <a:pt x="140563" y="3"/>
                      <a:pt x="140536" y="3"/>
                      <a:pt x="140509" y="2"/>
                    </a:cubicBezTo>
                    <a:cubicBezTo>
                      <a:pt x="140345" y="0"/>
                      <a:pt x="140180" y="0"/>
                      <a:pt x="1400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-3135272" y="1478650"/>
                <a:ext cx="2072478" cy="575953"/>
              </a:xfrm>
              <a:custGeom>
                <a:rect b="b" l="l" r="r" t="t"/>
                <a:pathLst>
                  <a:path extrusionOk="0" h="8836" w="31795">
                    <a:moveTo>
                      <a:pt x="5" y="1574"/>
                    </a:moveTo>
                    <a:lnTo>
                      <a:pt x="5" y="1574"/>
                    </a:lnTo>
                    <a:cubicBezTo>
                      <a:pt x="3" y="1574"/>
                      <a:pt x="2" y="1575"/>
                      <a:pt x="1" y="1575"/>
                    </a:cubicBezTo>
                    <a:lnTo>
                      <a:pt x="5" y="1574"/>
                    </a:lnTo>
                    <a:close/>
                    <a:moveTo>
                      <a:pt x="8202" y="1"/>
                    </a:moveTo>
                    <a:cubicBezTo>
                      <a:pt x="7235" y="1"/>
                      <a:pt x="6257" y="105"/>
                      <a:pt x="5270" y="336"/>
                    </a:cubicBezTo>
                    <a:lnTo>
                      <a:pt x="5" y="1574"/>
                    </a:lnTo>
                    <a:lnTo>
                      <a:pt x="5" y="1574"/>
                    </a:lnTo>
                    <a:cubicBezTo>
                      <a:pt x="992" y="1342"/>
                      <a:pt x="1969" y="1238"/>
                      <a:pt x="2935" y="1238"/>
                    </a:cubicBezTo>
                    <a:cubicBezTo>
                      <a:pt x="7359" y="1238"/>
                      <a:pt x="11551" y="3412"/>
                      <a:pt x="15401" y="5407"/>
                    </a:cubicBezTo>
                    <a:cubicBezTo>
                      <a:pt x="18863" y="7202"/>
                      <a:pt x="22016" y="8836"/>
                      <a:pt x="24922" y="8836"/>
                    </a:cubicBezTo>
                    <a:cubicBezTo>
                      <a:pt x="25465" y="8836"/>
                      <a:pt x="25999" y="8779"/>
                      <a:pt x="26525" y="8655"/>
                    </a:cubicBezTo>
                    <a:lnTo>
                      <a:pt x="31795" y="7418"/>
                    </a:lnTo>
                    <a:lnTo>
                      <a:pt x="31795" y="7418"/>
                    </a:lnTo>
                    <a:cubicBezTo>
                      <a:pt x="31269" y="7541"/>
                      <a:pt x="30734" y="7598"/>
                      <a:pt x="30192" y="7598"/>
                    </a:cubicBezTo>
                    <a:cubicBezTo>
                      <a:pt x="27284" y="7598"/>
                      <a:pt x="24132" y="5965"/>
                      <a:pt x="20670" y="4170"/>
                    </a:cubicBezTo>
                    <a:cubicBezTo>
                      <a:pt x="16820" y="2174"/>
                      <a:pt x="12626" y="1"/>
                      <a:pt x="8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-3481391" y="1559281"/>
                <a:ext cx="2075085" cy="576604"/>
              </a:xfrm>
              <a:custGeom>
                <a:rect b="b" l="l" r="r" t="t"/>
                <a:pathLst>
                  <a:path extrusionOk="0" h="8846" w="31835">
                    <a:moveTo>
                      <a:pt x="8244" y="1"/>
                    </a:moveTo>
                    <a:cubicBezTo>
                      <a:pt x="7277" y="1"/>
                      <a:pt x="6299" y="105"/>
                      <a:pt x="5311" y="337"/>
                    </a:cubicBezTo>
                    <a:lnTo>
                      <a:pt x="0" y="1584"/>
                    </a:lnTo>
                    <a:cubicBezTo>
                      <a:pt x="988" y="1352"/>
                      <a:pt x="1966" y="1248"/>
                      <a:pt x="2934" y="1248"/>
                    </a:cubicBezTo>
                    <a:cubicBezTo>
                      <a:pt x="7358" y="1248"/>
                      <a:pt x="11550" y="3421"/>
                      <a:pt x="15401" y="5418"/>
                    </a:cubicBezTo>
                    <a:cubicBezTo>
                      <a:pt x="18861" y="7212"/>
                      <a:pt x="22014" y="8846"/>
                      <a:pt x="24920" y="8846"/>
                    </a:cubicBezTo>
                    <a:cubicBezTo>
                      <a:pt x="25464" y="8846"/>
                      <a:pt x="25998" y="8789"/>
                      <a:pt x="26524" y="8665"/>
                    </a:cubicBezTo>
                    <a:lnTo>
                      <a:pt x="31835" y="7417"/>
                    </a:lnTo>
                    <a:lnTo>
                      <a:pt x="31835" y="7417"/>
                    </a:lnTo>
                    <a:cubicBezTo>
                      <a:pt x="31309" y="7541"/>
                      <a:pt x="30775" y="7598"/>
                      <a:pt x="30232" y="7598"/>
                    </a:cubicBezTo>
                    <a:cubicBezTo>
                      <a:pt x="27325" y="7598"/>
                      <a:pt x="24173" y="5964"/>
                      <a:pt x="20711" y="4169"/>
                    </a:cubicBezTo>
                    <a:cubicBezTo>
                      <a:pt x="16861" y="2174"/>
                      <a:pt x="12668" y="1"/>
                      <a:pt x="8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-3824772" y="1640629"/>
                <a:ext cx="2072347" cy="575953"/>
              </a:xfrm>
              <a:custGeom>
                <a:rect b="b" l="l" r="r" t="t"/>
                <a:pathLst>
                  <a:path extrusionOk="0" h="8836" w="31793">
                    <a:moveTo>
                      <a:pt x="3" y="1574"/>
                    </a:moveTo>
                    <a:cubicBezTo>
                      <a:pt x="2" y="1574"/>
                      <a:pt x="1" y="1575"/>
                      <a:pt x="0" y="1575"/>
                    </a:cubicBezTo>
                    <a:lnTo>
                      <a:pt x="3" y="1574"/>
                    </a:lnTo>
                    <a:close/>
                    <a:moveTo>
                      <a:pt x="8200" y="1"/>
                    </a:moveTo>
                    <a:cubicBezTo>
                      <a:pt x="7233" y="1"/>
                      <a:pt x="6256" y="105"/>
                      <a:pt x="5268" y="336"/>
                    </a:cubicBezTo>
                    <a:lnTo>
                      <a:pt x="3" y="1574"/>
                    </a:lnTo>
                    <a:lnTo>
                      <a:pt x="3" y="1574"/>
                    </a:lnTo>
                    <a:cubicBezTo>
                      <a:pt x="991" y="1342"/>
                      <a:pt x="1969" y="1238"/>
                      <a:pt x="2935" y="1238"/>
                    </a:cubicBezTo>
                    <a:cubicBezTo>
                      <a:pt x="7359" y="1238"/>
                      <a:pt x="11551" y="3411"/>
                      <a:pt x="15401" y="5407"/>
                    </a:cubicBezTo>
                    <a:cubicBezTo>
                      <a:pt x="18862" y="7201"/>
                      <a:pt x="22015" y="8836"/>
                      <a:pt x="24922" y="8836"/>
                    </a:cubicBezTo>
                    <a:cubicBezTo>
                      <a:pt x="25465" y="8836"/>
                      <a:pt x="25998" y="8779"/>
                      <a:pt x="26524" y="8655"/>
                    </a:cubicBezTo>
                    <a:lnTo>
                      <a:pt x="31792" y="7417"/>
                    </a:lnTo>
                    <a:lnTo>
                      <a:pt x="31792" y="7417"/>
                    </a:lnTo>
                    <a:cubicBezTo>
                      <a:pt x="31266" y="7541"/>
                      <a:pt x="30731" y="7598"/>
                      <a:pt x="30188" y="7598"/>
                    </a:cubicBezTo>
                    <a:cubicBezTo>
                      <a:pt x="27281" y="7598"/>
                      <a:pt x="24129" y="5965"/>
                      <a:pt x="20669" y="4170"/>
                    </a:cubicBezTo>
                    <a:cubicBezTo>
                      <a:pt x="16818" y="2174"/>
                      <a:pt x="12624" y="1"/>
                      <a:pt x="8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7"/>
              <p:cNvSpPr/>
              <p:nvPr/>
            </p:nvSpPr>
            <p:spPr>
              <a:xfrm>
                <a:off x="-3824772" y="1416203"/>
                <a:ext cx="2761978" cy="839877"/>
              </a:xfrm>
              <a:custGeom>
                <a:rect b="b" l="l" r="r" t="t"/>
                <a:pathLst>
                  <a:path extrusionOk="0" h="12885" w="42373">
                    <a:moveTo>
                      <a:pt x="0" y="5019"/>
                    </a:moveTo>
                    <a:cubicBezTo>
                      <a:pt x="5508" y="3723"/>
                      <a:pt x="10709" y="6418"/>
                      <a:pt x="15401" y="8851"/>
                    </a:cubicBezTo>
                    <a:cubicBezTo>
                      <a:pt x="19508" y="10980"/>
                      <a:pt x="23182" y="12884"/>
                      <a:pt x="26524" y="12099"/>
                    </a:cubicBezTo>
                    <a:lnTo>
                      <a:pt x="31792" y="10861"/>
                    </a:lnTo>
                    <a:lnTo>
                      <a:pt x="37103" y="9613"/>
                    </a:lnTo>
                    <a:lnTo>
                      <a:pt x="42373" y="8375"/>
                    </a:lnTo>
                    <a:cubicBezTo>
                      <a:pt x="39028" y="9160"/>
                      <a:pt x="35357" y="7258"/>
                      <a:pt x="31248" y="5128"/>
                    </a:cubicBezTo>
                    <a:cubicBezTo>
                      <a:pt x="26556" y="2696"/>
                      <a:pt x="21356" y="1"/>
                      <a:pt x="15848" y="1294"/>
                    </a:cubicBezTo>
                    <a:lnTo>
                      <a:pt x="10579" y="2533"/>
                    </a:lnTo>
                    <a:lnTo>
                      <a:pt x="5268" y="3780"/>
                    </a:ln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1402004" y="558990"/>
                <a:ext cx="1222693" cy="1492027"/>
              </a:xfrm>
              <a:custGeom>
                <a:rect b="b" l="l" r="r" t="t"/>
                <a:pathLst>
                  <a:path extrusionOk="0" h="22890" w="18758">
                    <a:moveTo>
                      <a:pt x="18758" y="0"/>
                    </a:moveTo>
                    <a:lnTo>
                      <a:pt x="13489" y="1238"/>
                    </a:lnTo>
                    <a:cubicBezTo>
                      <a:pt x="13387" y="1261"/>
                      <a:pt x="13286" y="1288"/>
                      <a:pt x="13184" y="1319"/>
                    </a:cubicBezTo>
                    <a:cubicBezTo>
                      <a:pt x="12432" y="1547"/>
                      <a:pt x="11793" y="1890"/>
                      <a:pt x="11245" y="2328"/>
                    </a:cubicBezTo>
                    <a:cubicBezTo>
                      <a:pt x="8988" y="4129"/>
                      <a:pt x="8262" y="7535"/>
                      <a:pt x="7503" y="11100"/>
                    </a:cubicBezTo>
                    <a:cubicBezTo>
                      <a:pt x="6663" y="15039"/>
                      <a:pt x="5796" y="19115"/>
                      <a:pt x="2811" y="21496"/>
                    </a:cubicBezTo>
                    <a:cubicBezTo>
                      <a:pt x="1908" y="22216"/>
                      <a:pt x="972" y="22661"/>
                      <a:pt x="8" y="22888"/>
                    </a:cubicBezTo>
                    <a:lnTo>
                      <a:pt x="8" y="22888"/>
                    </a:lnTo>
                    <a:lnTo>
                      <a:pt x="5269" y="21653"/>
                    </a:lnTo>
                    <a:cubicBezTo>
                      <a:pt x="6237" y="21425"/>
                      <a:pt x="7174" y="20980"/>
                      <a:pt x="8080" y="20257"/>
                    </a:cubicBezTo>
                    <a:cubicBezTo>
                      <a:pt x="11065" y="17876"/>
                      <a:pt x="11932" y="13801"/>
                      <a:pt x="12772" y="9861"/>
                    </a:cubicBezTo>
                    <a:cubicBezTo>
                      <a:pt x="13531" y="6297"/>
                      <a:pt x="14257" y="2892"/>
                      <a:pt x="16514" y="1090"/>
                    </a:cubicBezTo>
                    <a:cubicBezTo>
                      <a:pt x="17064" y="652"/>
                      <a:pt x="17702" y="309"/>
                      <a:pt x="18454" y="82"/>
                    </a:cubicBezTo>
                    <a:cubicBezTo>
                      <a:pt x="18555" y="51"/>
                      <a:pt x="18657" y="24"/>
                      <a:pt x="18758" y="0"/>
                    </a:cubicBezTo>
                    <a:close/>
                    <a:moveTo>
                      <a:pt x="8" y="22888"/>
                    </a:moveTo>
                    <a:lnTo>
                      <a:pt x="0" y="22890"/>
                    </a:lnTo>
                    <a:cubicBezTo>
                      <a:pt x="3" y="22889"/>
                      <a:pt x="6" y="22889"/>
                      <a:pt x="8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748188" y="639621"/>
                <a:ext cx="1225431" cy="1492810"/>
              </a:xfrm>
              <a:custGeom>
                <a:rect b="b" l="l" r="r" t="t"/>
                <a:pathLst>
                  <a:path extrusionOk="0" h="22902" w="18800">
                    <a:moveTo>
                      <a:pt x="18800" y="0"/>
                    </a:moveTo>
                    <a:cubicBezTo>
                      <a:pt x="18798" y="1"/>
                      <a:pt x="18797" y="1"/>
                      <a:pt x="18795" y="1"/>
                    </a:cubicBezTo>
                    <a:lnTo>
                      <a:pt x="18795" y="1"/>
                    </a:lnTo>
                    <a:lnTo>
                      <a:pt x="18800" y="0"/>
                    </a:lnTo>
                    <a:close/>
                    <a:moveTo>
                      <a:pt x="18795" y="1"/>
                    </a:moveTo>
                    <a:lnTo>
                      <a:pt x="13489" y="1249"/>
                    </a:lnTo>
                    <a:cubicBezTo>
                      <a:pt x="13387" y="1272"/>
                      <a:pt x="13286" y="1300"/>
                      <a:pt x="13185" y="1331"/>
                    </a:cubicBezTo>
                    <a:cubicBezTo>
                      <a:pt x="12432" y="1557"/>
                      <a:pt x="11794" y="1902"/>
                      <a:pt x="11245" y="2339"/>
                    </a:cubicBezTo>
                    <a:cubicBezTo>
                      <a:pt x="8987" y="4140"/>
                      <a:pt x="8262" y="7546"/>
                      <a:pt x="7503" y="11111"/>
                    </a:cubicBezTo>
                    <a:cubicBezTo>
                      <a:pt x="6664" y="15050"/>
                      <a:pt x="5795" y="19125"/>
                      <a:pt x="2811" y="21506"/>
                    </a:cubicBezTo>
                    <a:cubicBezTo>
                      <a:pt x="1905" y="22229"/>
                      <a:pt x="967" y="22674"/>
                      <a:pt x="1" y="22902"/>
                    </a:cubicBezTo>
                    <a:lnTo>
                      <a:pt x="5311" y="21653"/>
                    </a:lnTo>
                    <a:cubicBezTo>
                      <a:pt x="6278" y="21427"/>
                      <a:pt x="7216" y="20981"/>
                      <a:pt x="8122" y="20259"/>
                    </a:cubicBezTo>
                    <a:cubicBezTo>
                      <a:pt x="11107" y="17878"/>
                      <a:pt x="11974" y="13802"/>
                      <a:pt x="12814" y="9862"/>
                    </a:cubicBezTo>
                    <a:cubicBezTo>
                      <a:pt x="13573" y="6298"/>
                      <a:pt x="14299" y="2893"/>
                      <a:pt x="16556" y="1090"/>
                    </a:cubicBezTo>
                    <a:cubicBezTo>
                      <a:pt x="17104" y="652"/>
                      <a:pt x="17745" y="310"/>
                      <a:pt x="18495" y="82"/>
                    </a:cubicBezTo>
                    <a:cubicBezTo>
                      <a:pt x="18596" y="52"/>
                      <a:pt x="18695" y="25"/>
                      <a:pt x="18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2091569" y="721034"/>
                <a:ext cx="1222628" cy="1492027"/>
              </a:xfrm>
              <a:custGeom>
                <a:rect b="b" l="l" r="r" t="t"/>
                <a:pathLst>
                  <a:path extrusionOk="0" h="22890" w="18757">
                    <a:moveTo>
                      <a:pt x="18757" y="0"/>
                    </a:moveTo>
                    <a:cubicBezTo>
                      <a:pt x="18756" y="0"/>
                      <a:pt x="18755" y="1"/>
                      <a:pt x="18753" y="1"/>
                    </a:cubicBezTo>
                    <a:lnTo>
                      <a:pt x="18753" y="1"/>
                    </a:lnTo>
                    <a:lnTo>
                      <a:pt x="18757" y="0"/>
                    </a:lnTo>
                    <a:close/>
                    <a:moveTo>
                      <a:pt x="18753" y="1"/>
                    </a:moveTo>
                    <a:lnTo>
                      <a:pt x="13489" y="1239"/>
                    </a:lnTo>
                    <a:cubicBezTo>
                      <a:pt x="13387" y="1261"/>
                      <a:pt x="13286" y="1288"/>
                      <a:pt x="13185" y="1320"/>
                    </a:cubicBezTo>
                    <a:cubicBezTo>
                      <a:pt x="12432" y="1547"/>
                      <a:pt x="11794" y="1890"/>
                      <a:pt x="11245" y="2328"/>
                    </a:cubicBezTo>
                    <a:cubicBezTo>
                      <a:pt x="8987" y="4131"/>
                      <a:pt x="8262" y="7535"/>
                      <a:pt x="7502" y="11100"/>
                    </a:cubicBezTo>
                    <a:cubicBezTo>
                      <a:pt x="6664" y="15039"/>
                      <a:pt x="5795" y="19115"/>
                      <a:pt x="2811" y="21496"/>
                    </a:cubicBezTo>
                    <a:cubicBezTo>
                      <a:pt x="1908" y="22216"/>
                      <a:pt x="973" y="22661"/>
                      <a:pt x="9" y="22888"/>
                    </a:cubicBezTo>
                    <a:lnTo>
                      <a:pt x="9" y="22888"/>
                    </a:lnTo>
                    <a:lnTo>
                      <a:pt x="5269" y="21653"/>
                    </a:lnTo>
                    <a:cubicBezTo>
                      <a:pt x="6235" y="21425"/>
                      <a:pt x="7173" y="20980"/>
                      <a:pt x="8079" y="20257"/>
                    </a:cubicBezTo>
                    <a:cubicBezTo>
                      <a:pt x="11063" y="17876"/>
                      <a:pt x="11932" y="13801"/>
                      <a:pt x="12771" y="9862"/>
                    </a:cubicBezTo>
                    <a:cubicBezTo>
                      <a:pt x="13530" y="6297"/>
                      <a:pt x="14255" y="2892"/>
                      <a:pt x="16513" y="1090"/>
                    </a:cubicBezTo>
                    <a:cubicBezTo>
                      <a:pt x="17062" y="652"/>
                      <a:pt x="17700" y="309"/>
                      <a:pt x="18453" y="82"/>
                    </a:cubicBezTo>
                    <a:cubicBezTo>
                      <a:pt x="18553" y="51"/>
                      <a:pt x="18653" y="25"/>
                      <a:pt x="18753" y="1"/>
                    </a:cubicBezTo>
                    <a:close/>
                    <a:moveTo>
                      <a:pt x="9" y="22888"/>
                    </a:moveTo>
                    <a:lnTo>
                      <a:pt x="1" y="22890"/>
                    </a:lnTo>
                    <a:cubicBezTo>
                      <a:pt x="4" y="22889"/>
                      <a:pt x="6" y="22889"/>
                      <a:pt x="9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7"/>
              <p:cNvSpPr/>
              <p:nvPr/>
            </p:nvSpPr>
            <p:spPr>
              <a:xfrm>
                <a:off x="-2091569" y="559053"/>
                <a:ext cx="1912259" cy="1654071"/>
              </a:xfrm>
              <a:custGeom>
                <a:rect b="b" l="l" r="r" t="t"/>
                <a:pathLst>
                  <a:path extrusionOk="0" h="25376" w="29337">
                    <a:moveTo>
                      <a:pt x="5269" y="24139"/>
                    </a:moveTo>
                    <a:lnTo>
                      <a:pt x="1" y="25376"/>
                    </a:lnTo>
                    <a:cubicBezTo>
                      <a:pt x="967" y="25150"/>
                      <a:pt x="1905" y="24704"/>
                      <a:pt x="2811" y="23982"/>
                    </a:cubicBezTo>
                    <a:cubicBezTo>
                      <a:pt x="5795" y="21601"/>
                      <a:pt x="6664" y="17525"/>
                      <a:pt x="7502" y="13586"/>
                    </a:cubicBezTo>
                    <a:cubicBezTo>
                      <a:pt x="8262" y="10021"/>
                      <a:pt x="8987" y="6617"/>
                      <a:pt x="11245" y="4813"/>
                    </a:cubicBezTo>
                    <a:cubicBezTo>
                      <a:pt x="11794" y="4375"/>
                      <a:pt x="12432" y="4033"/>
                      <a:pt x="13185" y="3806"/>
                    </a:cubicBezTo>
                    <a:cubicBezTo>
                      <a:pt x="13286" y="3774"/>
                      <a:pt x="13387" y="3747"/>
                      <a:pt x="13489" y="3724"/>
                    </a:cubicBezTo>
                    <a:lnTo>
                      <a:pt x="18757" y="2486"/>
                    </a:lnTo>
                    <a:lnTo>
                      <a:pt x="24068" y="1237"/>
                    </a:lnTo>
                    <a:lnTo>
                      <a:pt x="29337" y="0"/>
                    </a:lnTo>
                    <a:cubicBezTo>
                      <a:pt x="29236" y="23"/>
                      <a:pt x="29134" y="51"/>
                      <a:pt x="29033" y="82"/>
                    </a:cubicBezTo>
                    <a:cubicBezTo>
                      <a:pt x="28281" y="308"/>
                      <a:pt x="27643" y="653"/>
                      <a:pt x="27093" y="1090"/>
                    </a:cubicBezTo>
                    <a:cubicBezTo>
                      <a:pt x="24836" y="2891"/>
                      <a:pt x="24110" y="6297"/>
                      <a:pt x="23351" y="9861"/>
                    </a:cubicBezTo>
                    <a:cubicBezTo>
                      <a:pt x="22511" y="13801"/>
                      <a:pt x="21644" y="17876"/>
                      <a:pt x="18659" y="20257"/>
                    </a:cubicBezTo>
                    <a:cubicBezTo>
                      <a:pt x="17753" y="20980"/>
                      <a:pt x="16816" y="21425"/>
                      <a:pt x="15848" y="21653"/>
                    </a:cubicBezTo>
                    <a:lnTo>
                      <a:pt x="10579" y="22890"/>
                    </a:lnTo>
                    <a:cubicBezTo>
                      <a:pt x="10700" y="22862"/>
                      <a:pt x="10821" y="22831"/>
                      <a:pt x="10940" y="22794"/>
                    </a:cubicBezTo>
                    <a:cubicBezTo>
                      <a:pt x="11180" y="22724"/>
                      <a:pt x="11418" y="22639"/>
                      <a:pt x="11654" y="22539"/>
                    </a:cubicBezTo>
                    <a:cubicBezTo>
                      <a:pt x="11418" y="22639"/>
                      <a:pt x="11180" y="22723"/>
                      <a:pt x="10940" y="22794"/>
                    </a:cubicBezTo>
                    <a:cubicBezTo>
                      <a:pt x="10821" y="22830"/>
                      <a:pt x="10700" y="22862"/>
                      <a:pt x="10579" y="22890"/>
                    </a:cubicBez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7"/>
              <p:cNvSpPr/>
              <p:nvPr/>
            </p:nvSpPr>
            <p:spPr>
              <a:xfrm>
                <a:off x="-525234" y="540609"/>
                <a:ext cx="1984416" cy="798551"/>
              </a:xfrm>
              <a:custGeom>
                <a:rect b="b" l="l" r="r" t="t"/>
                <a:pathLst>
                  <a:path extrusionOk="0" h="12251" w="30444">
                    <a:moveTo>
                      <a:pt x="6420" y="1"/>
                    </a:moveTo>
                    <a:cubicBezTo>
                      <a:pt x="6035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2" y="1281"/>
                      <a:pt x="766" y="1239"/>
                      <a:pt x="1151" y="1239"/>
                    </a:cubicBezTo>
                    <a:cubicBezTo>
                      <a:pt x="4014" y="1239"/>
                      <a:pt x="6962" y="3573"/>
                      <a:pt x="10057" y="6026"/>
                    </a:cubicBezTo>
                    <a:cubicBezTo>
                      <a:pt x="13791" y="8983"/>
                      <a:pt x="17917" y="12251"/>
                      <a:pt x="22723" y="12251"/>
                    </a:cubicBezTo>
                    <a:cubicBezTo>
                      <a:pt x="23521" y="12251"/>
                      <a:pt x="24338" y="12161"/>
                      <a:pt x="25175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2"/>
                      <a:pt x="28790" y="11013"/>
                      <a:pt x="27992" y="11013"/>
                    </a:cubicBezTo>
                    <a:cubicBezTo>
                      <a:pt x="23187" y="11013"/>
                      <a:pt x="19062" y="7745"/>
                      <a:pt x="15327" y="4787"/>
                    </a:cubicBezTo>
                    <a:cubicBezTo>
                      <a:pt x="12231" y="2336"/>
                      <a:pt x="9283" y="1"/>
                      <a:pt x="6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71483" y="621305"/>
                <a:ext cx="1987219" cy="799203"/>
              </a:xfrm>
              <a:custGeom>
                <a:rect b="b" l="l" r="r" t="t"/>
                <a:pathLst>
                  <a:path extrusionOk="0" h="12261" w="30487">
                    <a:moveTo>
                      <a:pt x="30487" y="10726"/>
                    </a:move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30486" y="10726"/>
                      <a:pt x="30486" y="10726"/>
                      <a:pt x="30487" y="10726"/>
                    </a:cubicBezTo>
                    <a:close/>
                    <a:moveTo>
                      <a:pt x="6462" y="1"/>
                    </a:moveTo>
                    <a:cubicBezTo>
                      <a:pt x="6077" y="1"/>
                      <a:pt x="5693" y="43"/>
                      <a:pt x="5311" y="133"/>
                    </a:cubicBezTo>
                    <a:lnTo>
                      <a:pt x="1" y="1381"/>
                    </a:lnTo>
                    <a:cubicBezTo>
                      <a:pt x="383" y="1291"/>
                      <a:pt x="766" y="1249"/>
                      <a:pt x="1152" y="1249"/>
                    </a:cubicBezTo>
                    <a:cubicBezTo>
                      <a:pt x="4016" y="1249"/>
                      <a:pt x="6964" y="3583"/>
                      <a:pt x="10058" y="6035"/>
                    </a:cubicBezTo>
                    <a:cubicBezTo>
                      <a:pt x="13792" y="8993"/>
                      <a:pt x="17918" y="12261"/>
                      <a:pt x="22724" y="12261"/>
                    </a:cubicBezTo>
                    <a:cubicBezTo>
                      <a:pt x="23522" y="12261"/>
                      <a:pt x="24339" y="12171"/>
                      <a:pt x="25176" y="11974"/>
                    </a:cubicBez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29650" y="10923"/>
                      <a:pt x="28833" y="11013"/>
                      <a:pt x="28036" y="11013"/>
                    </a:cubicBezTo>
                    <a:cubicBezTo>
                      <a:pt x="23231" y="11013"/>
                      <a:pt x="19105" y="7745"/>
                      <a:pt x="15369" y="4786"/>
                    </a:cubicBezTo>
                    <a:cubicBezTo>
                      <a:pt x="12274" y="2336"/>
                      <a:pt x="9326" y="1"/>
                      <a:pt x="64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214865" y="702653"/>
                <a:ext cx="1984481" cy="798551"/>
              </a:xfrm>
              <a:custGeom>
                <a:rect b="b" l="l" r="r" t="t"/>
                <a:pathLst>
                  <a:path extrusionOk="0" h="12251" w="30445">
                    <a:moveTo>
                      <a:pt x="6419" y="1"/>
                    </a:moveTo>
                    <a:cubicBezTo>
                      <a:pt x="6034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3" y="1281"/>
                      <a:pt x="766" y="1239"/>
                      <a:pt x="1152" y="1239"/>
                    </a:cubicBezTo>
                    <a:cubicBezTo>
                      <a:pt x="4016" y="1239"/>
                      <a:pt x="6964" y="3573"/>
                      <a:pt x="10058" y="6026"/>
                    </a:cubicBezTo>
                    <a:cubicBezTo>
                      <a:pt x="13792" y="8983"/>
                      <a:pt x="17919" y="12251"/>
                      <a:pt x="22724" y="12251"/>
                    </a:cubicBezTo>
                    <a:cubicBezTo>
                      <a:pt x="23522" y="12251"/>
                      <a:pt x="24339" y="12161"/>
                      <a:pt x="25176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3"/>
                      <a:pt x="28790" y="11013"/>
                      <a:pt x="27992" y="11013"/>
                    </a:cubicBezTo>
                    <a:cubicBezTo>
                      <a:pt x="23187" y="11013"/>
                      <a:pt x="19061" y="7745"/>
                      <a:pt x="15326" y="4787"/>
                    </a:cubicBezTo>
                    <a:cubicBezTo>
                      <a:pt x="12231" y="2336"/>
                      <a:pt x="9283" y="1"/>
                      <a:pt x="6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1214865" y="499867"/>
                <a:ext cx="2674047" cy="1072708"/>
              </a:xfrm>
              <a:custGeom>
                <a:rect b="b" l="l" r="r" t="t"/>
                <a:pathLst>
                  <a:path extrusionOk="0" h="16457" w="41024">
                    <a:moveTo>
                      <a:pt x="0" y="4483"/>
                    </a:moveTo>
                    <a:lnTo>
                      <a:pt x="5269" y="3245"/>
                    </a:lnTo>
                    <a:lnTo>
                      <a:pt x="10580" y="1997"/>
                    </a:lnTo>
                    <a:lnTo>
                      <a:pt x="15849" y="759"/>
                    </a:lnTo>
                    <a:cubicBezTo>
                      <a:pt x="19073" y="1"/>
                      <a:pt x="22395" y="2631"/>
                      <a:pt x="25907" y="5413"/>
                    </a:cubicBezTo>
                    <a:cubicBezTo>
                      <a:pt x="30261" y="8863"/>
                      <a:pt x="35147" y="12732"/>
                      <a:pt x="41024" y="11352"/>
                    </a:cubicBezTo>
                    <a:lnTo>
                      <a:pt x="35755" y="12590"/>
                    </a:lnTo>
                    <a:lnTo>
                      <a:pt x="30444" y="13838"/>
                    </a:lnTo>
                    <a:cubicBezTo>
                      <a:pt x="29893" y="13968"/>
                      <a:pt x="29351" y="14051"/>
                      <a:pt x="28816" y="14092"/>
                    </a:cubicBezTo>
                    <a:cubicBezTo>
                      <a:pt x="28461" y="14120"/>
                      <a:pt x="28108" y="14131"/>
                      <a:pt x="27761" y="14122"/>
                    </a:cubicBezTo>
                    <a:cubicBezTo>
                      <a:pt x="28110" y="14131"/>
                      <a:pt x="28461" y="14121"/>
                      <a:pt x="28816" y="14092"/>
                    </a:cubicBezTo>
                    <a:cubicBezTo>
                      <a:pt x="29350" y="14051"/>
                      <a:pt x="29893" y="13968"/>
                      <a:pt x="30444" y="13838"/>
                    </a:cubicBezTo>
                    <a:lnTo>
                      <a:pt x="25176" y="15076"/>
                    </a:lnTo>
                    <a:cubicBezTo>
                      <a:pt x="19301" y="16457"/>
                      <a:pt x="14414" y="12586"/>
                      <a:pt x="10058" y="9138"/>
                    </a:cubicBezTo>
                    <a:cubicBezTo>
                      <a:pt x="6547" y="6356"/>
                      <a:pt x="3226" y="3725"/>
                      <a:pt x="0" y="4483"/>
                    </a:cubicBezTo>
                    <a:close/>
                    <a:moveTo>
                      <a:pt x="27241" y="14097"/>
                    </a:moveTo>
                    <a:cubicBezTo>
                      <a:pt x="26723" y="14061"/>
                      <a:pt x="26213" y="13987"/>
                      <a:pt x="25711" y="13883"/>
                    </a:cubicBezTo>
                    <a:cubicBezTo>
                      <a:pt x="26213" y="13987"/>
                      <a:pt x="26723" y="14060"/>
                      <a:pt x="27241" y="14097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7"/>
              <p:cNvSpPr/>
              <p:nvPr/>
            </p:nvSpPr>
            <p:spPr>
              <a:xfrm>
                <a:off x="1117039" y="-1122523"/>
                <a:ext cx="3441766" cy="2453143"/>
              </a:xfrm>
              <a:custGeom>
                <a:rect b="b" l="l" r="r" t="t"/>
                <a:pathLst>
                  <a:path extrusionOk="0" h="37635" w="52802">
                    <a:moveTo>
                      <a:pt x="52801" y="1"/>
                    </a:moveTo>
                    <a:lnTo>
                      <a:pt x="47532" y="1238"/>
                    </a:lnTo>
                    <a:cubicBezTo>
                      <a:pt x="40816" y="2816"/>
                      <a:pt x="34874" y="6303"/>
                      <a:pt x="29590" y="10521"/>
                    </a:cubicBezTo>
                    <a:cubicBezTo>
                      <a:pt x="23683" y="15235"/>
                      <a:pt x="18597" y="20862"/>
                      <a:pt x="14169" y="25765"/>
                    </a:cubicBezTo>
                    <a:cubicBezTo>
                      <a:pt x="10811" y="29482"/>
                      <a:pt x="7770" y="32846"/>
                      <a:pt x="5050" y="35017"/>
                    </a:cubicBezTo>
                    <a:cubicBezTo>
                      <a:pt x="3853" y="35974"/>
                      <a:pt x="2716" y="36698"/>
                      <a:pt x="1644" y="37120"/>
                    </a:cubicBezTo>
                    <a:cubicBezTo>
                      <a:pt x="1086" y="37337"/>
                      <a:pt x="540" y="37507"/>
                      <a:pt x="0" y="37635"/>
                    </a:cubicBezTo>
                    <a:cubicBezTo>
                      <a:pt x="1757" y="37222"/>
                      <a:pt x="3513" y="36810"/>
                      <a:pt x="5270" y="36396"/>
                    </a:cubicBezTo>
                    <a:cubicBezTo>
                      <a:pt x="5808" y="36270"/>
                      <a:pt x="6356" y="36100"/>
                      <a:pt x="6913" y="35882"/>
                    </a:cubicBezTo>
                    <a:cubicBezTo>
                      <a:pt x="7986" y="35460"/>
                      <a:pt x="9123" y="34736"/>
                      <a:pt x="10320" y="33780"/>
                    </a:cubicBezTo>
                    <a:cubicBezTo>
                      <a:pt x="13039" y="31609"/>
                      <a:pt x="16080" y="28244"/>
                      <a:pt x="19438" y="24526"/>
                    </a:cubicBezTo>
                    <a:cubicBezTo>
                      <a:pt x="23868" y="19626"/>
                      <a:pt x="28954" y="13997"/>
                      <a:pt x="34859" y="9283"/>
                    </a:cubicBezTo>
                    <a:cubicBezTo>
                      <a:pt x="40145" y="5065"/>
                      <a:pt x="46085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7"/>
              <p:cNvSpPr/>
              <p:nvPr/>
            </p:nvSpPr>
            <p:spPr>
              <a:xfrm>
                <a:off x="770855" y="-1041892"/>
                <a:ext cx="3444439" cy="2453795"/>
              </a:xfrm>
              <a:custGeom>
                <a:rect b="b" l="l" r="r" t="t"/>
                <a:pathLst>
                  <a:path extrusionOk="0" h="37645" w="52843">
                    <a:moveTo>
                      <a:pt x="52843" y="0"/>
                    </a:moveTo>
                    <a:cubicBezTo>
                      <a:pt x="52843" y="0"/>
                      <a:pt x="52842" y="0"/>
                      <a:pt x="52842" y="0"/>
                    </a:cubicBezTo>
                    <a:lnTo>
                      <a:pt x="52842" y="0"/>
                    </a:lnTo>
                    <a:lnTo>
                      <a:pt x="52843" y="0"/>
                    </a:lnTo>
                    <a:close/>
                    <a:moveTo>
                      <a:pt x="52842" y="0"/>
                    </a:moveTo>
                    <a:lnTo>
                      <a:pt x="47533" y="1249"/>
                    </a:lnTo>
                    <a:cubicBezTo>
                      <a:pt x="40817" y="2827"/>
                      <a:pt x="34875" y="6312"/>
                      <a:pt x="29590" y="10531"/>
                    </a:cubicBezTo>
                    <a:cubicBezTo>
                      <a:pt x="23684" y="15245"/>
                      <a:pt x="18597" y="20873"/>
                      <a:pt x="14169" y="25775"/>
                    </a:cubicBezTo>
                    <a:cubicBezTo>
                      <a:pt x="10811" y="29492"/>
                      <a:pt x="7771" y="32856"/>
                      <a:pt x="5051" y="35028"/>
                    </a:cubicBezTo>
                    <a:cubicBezTo>
                      <a:pt x="3853" y="35984"/>
                      <a:pt x="2716" y="36708"/>
                      <a:pt x="1643" y="37130"/>
                    </a:cubicBezTo>
                    <a:cubicBezTo>
                      <a:pt x="1090" y="37347"/>
                      <a:pt x="545" y="37516"/>
                      <a:pt x="8" y="37643"/>
                    </a:cubicBezTo>
                    <a:lnTo>
                      <a:pt x="8" y="37643"/>
                    </a:lnTo>
                    <a:lnTo>
                      <a:pt x="5311" y="36397"/>
                    </a:lnTo>
                    <a:cubicBezTo>
                      <a:pt x="5850" y="36269"/>
                      <a:pt x="6397" y="36099"/>
                      <a:pt x="6954" y="35881"/>
                    </a:cubicBezTo>
                    <a:cubicBezTo>
                      <a:pt x="8027" y="35459"/>
                      <a:pt x="9164" y="34736"/>
                      <a:pt x="10361" y="33779"/>
                    </a:cubicBezTo>
                    <a:cubicBezTo>
                      <a:pt x="13081" y="31608"/>
                      <a:pt x="16122" y="28244"/>
                      <a:pt x="19480" y="24526"/>
                    </a:cubicBezTo>
                    <a:cubicBezTo>
                      <a:pt x="23909" y="19625"/>
                      <a:pt x="28995" y="13997"/>
                      <a:pt x="34901" y="9282"/>
                    </a:cubicBezTo>
                    <a:cubicBezTo>
                      <a:pt x="40185" y="5065"/>
                      <a:pt x="46127" y="1579"/>
                      <a:pt x="52842" y="0"/>
                    </a:cubicBezTo>
                    <a:close/>
                    <a:moveTo>
                      <a:pt x="8" y="37643"/>
                    </a:moveTo>
                    <a:lnTo>
                      <a:pt x="1" y="37645"/>
                    </a:lnTo>
                    <a:cubicBezTo>
                      <a:pt x="3" y="37644"/>
                      <a:pt x="5" y="37643"/>
                      <a:pt x="8" y="376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7"/>
              <p:cNvSpPr/>
              <p:nvPr/>
            </p:nvSpPr>
            <p:spPr>
              <a:xfrm>
                <a:off x="427474" y="-960544"/>
                <a:ext cx="3441701" cy="2453143"/>
              </a:xfrm>
              <a:custGeom>
                <a:rect b="b" l="l" r="r" t="t"/>
                <a:pathLst>
                  <a:path extrusionOk="0" h="37635" w="52801">
                    <a:moveTo>
                      <a:pt x="52801" y="1"/>
                    </a:moveTo>
                    <a:lnTo>
                      <a:pt x="47533" y="1238"/>
                    </a:lnTo>
                    <a:cubicBezTo>
                      <a:pt x="40816" y="2816"/>
                      <a:pt x="34875" y="6303"/>
                      <a:pt x="29590" y="10521"/>
                    </a:cubicBezTo>
                    <a:cubicBezTo>
                      <a:pt x="23684" y="15235"/>
                      <a:pt x="18597" y="20862"/>
                      <a:pt x="14169" y="25764"/>
                    </a:cubicBezTo>
                    <a:cubicBezTo>
                      <a:pt x="10811" y="29482"/>
                      <a:pt x="7770" y="32846"/>
                      <a:pt x="5051" y="35017"/>
                    </a:cubicBezTo>
                    <a:cubicBezTo>
                      <a:pt x="3853" y="35974"/>
                      <a:pt x="2716" y="36698"/>
                      <a:pt x="1643" y="37119"/>
                    </a:cubicBezTo>
                    <a:cubicBezTo>
                      <a:pt x="1087" y="37337"/>
                      <a:pt x="541" y="37507"/>
                      <a:pt x="1" y="37635"/>
                    </a:cubicBezTo>
                    <a:cubicBezTo>
                      <a:pt x="1756" y="37222"/>
                      <a:pt x="3512" y="36810"/>
                      <a:pt x="5269" y="36397"/>
                    </a:cubicBezTo>
                    <a:cubicBezTo>
                      <a:pt x="5807" y="36270"/>
                      <a:pt x="6355" y="36100"/>
                      <a:pt x="6911" y="35882"/>
                    </a:cubicBezTo>
                    <a:cubicBezTo>
                      <a:pt x="7984" y="35460"/>
                      <a:pt x="9121" y="34736"/>
                      <a:pt x="10319" y="33780"/>
                    </a:cubicBezTo>
                    <a:cubicBezTo>
                      <a:pt x="13039" y="31609"/>
                      <a:pt x="16078" y="28244"/>
                      <a:pt x="19437" y="24527"/>
                    </a:cubicBezTo>
                    <a:cubicBezTo>
                      <a:pt x="23866" y="19626"/>
                      <a:pt x="28953" y="13997"/>
                      <a:pt x="34858" y="9283"/>
                    </a:cubicBezTo>
                    <a:cubicBezTo>
                      <a:pt x="40143" y="5064"/>
                      <a:pt x="46084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7"/>
              <p:cNvSpPr/>
              <p:nvPr/>
            </p:nvSpPr>
            <p:spPr>
              <a:xfrm>
                <a:off x="427408" y="-1122525"/>
                <a:ext cx="4131332" cy="2615187"/>
              </a:xfrm>
              <a:custGeom>
                <a:rect b="b" l="l" r="r" t="t"/>
                <a:pathLst>
                  <a:path extrusionOk="0" h="40121" w="63381">
                    <a:moveTo>
                      <a:pt x="1643" y="39605"/>
                    </a:moveTo>
                    <a:cubicBezTo>
                      <a:pt x="2716" y="39184"/>
                      <a:pt x="3853" y="38460"/>
                      <a:pt x="5051" y="37503"/>
                    </a:cubicBezTo>
                    <a:cubicBezTo>
                      <a:pt x="7770" y="35332"/>
                      <a:pt x="10810" y="31968"/>
                      <a:pt x="14168" y="28250"/>
                    </a:cubicBezTo>
                    <a:cubicBezTo>
                      <a:pt x="18598" y="23349"/>
                      <a:pt x="23685" y="17721"/>
                      <a:pt x="29590" y="13007"/>
                    </a:cubicBezTo>
                    <a:cubicBezTo>
                      <a:pt x="34875" y="8789"/>
                      <a:pt x="40817" y="5303"/>
                      <a:pt x="47533" y="3724"/>
                    </a:cubicBezTo>
                    <a:lnTo>
                      <a:pt x="52801" y="2487"/>
                    </a:lnTo>
                    <a:lnTo>
                      <a:pt x="52801" y="2487"/>
                    </a:lnTo>
                    <a:lnTo>
                      <a:pt x="58111" y="1238"/>
                    </a:lnTo>
                    <a:lnTo>
                      <a:pt x="63380" y="1"/>
                    </a:lnTo>
                    <a:cubicBezTo>
                      <a:pt x="56664" y="1579"/>
                      <a:pt x="50722" y="5064"/>
                      <a:pt x="45438" y="9283"/>
                    </a:cubicBezTo>
                    <a:cubicBezTo>
                      <a:pt x="39531" y="13997"/>
                      <a:pt x="34445" y="19625"/>
                      <a:pt x="30017" y="24526"/>
                    </a:cubicBezTo>
                    <a:cubicBezTo>
                      <a:pt x="26659" y="28244"/>
                      <a:pt x="23618" y="31609"/>
                      <a:pt x="20899" y="33780"/>
                    </a:cubicBezTo>
                    <a:cubicBezTo>
                      <a:pt x="19701" y="34736"/>
                      <a:pt x="18564" y="35460"/>
                      <a:pt x="17492" y="35882"/>
                    </a:cubicBezTo>
                    <a:cubicBezTo>
                      <a:pt x="16934" y="36100"/>
                      <a:pt x="16388" y="36270"/>
                      <a:pt x="15848" y="36396"/>
                    </a:cubicBezTo>
                    <a:cubicBezTo>
                      <a:pt x="14092" y="36810"/>
                      <a:pt x="12336" y="37222"/>
                      <a:pt x="10579" y="37635"/>
                    </a:cubicBezTo>
                    <a:lnTo>
                      <a:pt x="5269" y="38883"/>
                    </a:lnTo>
                    <a:cubicBezTo>
                      <a:pt x="3512" y="39296"/>
                      <a:pt x="1756" y="39708"/>
                      <a:pt x="1" y="40121"/>
                    </a:cubicBezTo>
                    <a:cubicBezTo>
                      <a:pt x="538" y="39993"/>
                      <a:pt x="1087" y="39823"/>
                      <a:pt x="1643" y="39605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8" name="Google Shape;1088;p37"/>
          <p:cNvGrpSpPr/>
          <p:nvPr/>
        </p:nvGrpSpPr>
        <p:grpSpPr>
          <a:xfrm flipH="1" rot="10800000">
            <a:off x="-1421374" y="3307715"/>
            <a:ext cx="9586455" cy="3442090"/>
            <a:chOff x="-1442636" y="-1575185"/>
            <a:chExt cx="9586455" cy="3442090"/>
          </a:xfrm>
        </p:grpSpPr>
        <p:sp>
          <p:nvSpPr>
            <p:cNvPr id="1089" name="Google Shape;1089;p37"/>
            <p:cNvSpPr/>
            <p:nvPr/>
          </p:nvSpPr>
          <p:spPr>
            <a:xfrm>
              <a:off x="-47625" y="-6099"/>
              <a:ext cx="4714875" cy="1561961"/>
            </a:xfrm>
            <a:custGeom>
              <a:rect b="b" l="l" r="r" t="t"/>
              <a:pathLst>
                <a:path extrusionOk="0" h="78867" w="188595">
                  <a:moveTo>
                    <a:pt x="0" y="56007"/>
                  </a:moveTo>
                  <a:lnTo>
                    <a:pt x="0" y="0"/>
                  </a:lnTo>
                  <a:lnTo>
                    <a:pt x="188595" y="0"/>
                  </a:lnTo>
                  <a:lnTo>
                    <a:pt x="168402" y="33528"/>
                  </a:lnTo>
                  <a:lnTo>
                    <a:pt x="143256" y="47625"/>
                  </a:lnTo>
                  <a:lnTo>
                    <a:pt x="90678" y="28194"/>
                  </a:lnTo>
                  <a:lnTo>
                    <a:pt x="59055" y="67437"/>
                  </a:lnTo>
                  <a:lnTo>
                    <a:pt x="20193" y="7886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35000">
                  <a:schemeClr val="accent1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</p:sp>
        <p:grpSp>
          <p:nvGrpSpPr>
            <p:cNvPr id="1090" name="Google Shape;1090;p37"/>
            <p:cNvGrpSpPr/>
            <p:nvPr/>
          </p:nvGrpSpPr>
          <p:grpSpPr>
            <a:xfrm>
              <a:off x="-1442636" y="-1575185"/>
              <a:ext cx="9586455" cy="3442090"/>
              <a:chOff x="-4078136" y="-1186010"/>
              <a:chExt cx="9586455" cy="3442090"/>
            </a:xfrm>
          </p:grpSpPr>
          <p:sp>
            <p:nvSpPr>
              <p:cNvPr id="1091" name="Google Shape;1091;p37"/>
              <p:cNvSpPr/>
              <p:nvPr/>
            </p:nvSpPr>
            <p:spPr>
              <a:xfrm>
                <a:off x="-4078136" y="-1186010"/>
                <a:ext cx="9586455" cy="3411196"/>
              </a:xfrm>
              <a:custGeom>
                <a:rect b="b" l="l" r="r" t="t"/>
                <a:pathLst>
                  <a:path extrusionOk="0" h="52333" w="147071">
                    <a:moveTo>
                      <a:pt x="140017" y="0"/>
                    </a:moveTo>
                    <a:cubicBezTo>
                      <a:pt x="139867" y="0"/>
                      <a:pt x="139718" y="0"/>
                      <a:pt x="139569" y="1"/>
                    </a:cubicBezTo>
                    <a:cubicBezTo>
                      <a:pt x="139405" y="4"/>
                      <a:pt x="139243" y="9"/>
                      <a:pt x="139079" y="12"/>
                    </a:cubicBezTo>
                    <a:cubicBezTo>
                      <a:pt x="138979" y="16"/>
                      <a:pt x="138875" y="16"/>
                      <a:pt x="138773" y="20"/>
                    </a:cubicBezTo>
                    <a:cubicBezTo>
                      <a:pt x="138726" y="21"/>
                      <a:pt x="138680" y="25"/>
                      <a:pt x="138633" y="26"/>
                    </a:cubicBezTo>
                    <a:cubicBezTo>
                      <a:pt x="138490" y="32"/>
                      <a:pt x="138346" y="41"/>
                      <a:pt x="138202" y="48"/>
                    </a:cubicBezTo>
                    <a:cubicBezTo>
                      <a:pt x="138046" y="56"/>
                      <a:pt x="137890" y="64"/>
                      <a:pt x="137734" y="75"/>
                    </a:cubicBezTo>
                    <a:cubicBezTo>
                      <a:pt x="137592" y="84"/>
                      <a:pt x="137450" y="96"/>
                      <a:pt x="137307" y="108"/>
                    </a:cubicBezTo>
                    <a:cubicBezTo>
                      <a:pt x="137206" y="115"/>
                      <a:pt x="137105" y="121"/>
                      <a:pt x="137003" y="131"/>
                    </a:cubicBezTo>
                    <a:cubicBezTo>
                      <a:pt x="136949" y="136"/>
                      <a:pt x="136894" y="142"/>
                      <a:pt x="136840" y="147"/>
                    </a:cubicBezTo>
                    <a:cubicBezTo>
                      <a:pt x="136707" y="161"/>
                      <a:pt x="136576" y="175"/>
                      <a:pt x="136443" y="189"/>
                    </a:cubicBezTo>
                    <a:cubicBezTo>
                      <a:pt x="136285" y="207"/>
                      <a:pt x="136126" y="223"/>
                      <a:pt x="135969" y="243"/>
                    </a:cubicBezTo>
                    <a:cubicBezTo>
                      <a:pt x="135837" y="260"/>
                      <a:pt x="135705" y="276"/>
                      <a:pt x="135573" y="295"/>
                    </a:cubicBezTo>
                    <a:cubicBezTo>
                      <a:pt x="135487" y="305"/>
                      <a:pt x="135402" y="316"/>
                      <a:pt x="135316" y="327"/>
                    </a:cubicBezTo>
                    <a:cubicBezTo>
                      <a:pt x="135246" y="336"/>
                      <a:pt x="135175" y="349"/>
                      <a:pt x="135104" y="359"/>
                    </a:cubicBezTo>
                    <a:cubicBezTo>
                      <a:pt x="134976" y="379"/>
                      <a:pt x="134847" y="399"/>
                      <a:pt x="134720" y="419"/>
                    </a:cubicBezTo>
                    <a:cubicBezTo>
                      <a:pt x="134563" y="445"/>
                      <a:pt x="134407" y="471"/>
                      <a:pt x="134251" y="498"/>
                    </a:cubicBezTo>
                    <a:cubicBezTo>
                      <a:pt x="134126" y="521"/>
                      <a:pt x="133998" y="544"/>
                      <a:pt x="133872" y="567"/>
                    </a:cubicBezTo>
                    <a:cubicBezTo>
                      <a:pt x="133809" y="578"/>
                      <a:pt x="133745" y="589"/>
                      <a:pt x="133681" y="601"/>
                    </a:cubicBezTo>
                    <a:cubicBezTo>
                      <a:pt x="133568" y="623"/>
                      <a:pt x="133457" y="646"/>
                      <a:pt x="133344" y="670"/>
                    </a:cubicBezTo>
                    <a:cubicBezTo>
                      <a:pt x="133263" y="686"/>
                      <a:pt x="133181" y="702"/>
                      <a:pt x="133100" y="718"/>
                    </a:cubicBezTo>
                    <a:cubicBezTo>
                      <a:pt x="132839" y="774"/>
                      <a:pt x="132578" y="831"/>
                      <a:pt x="132319" y="893"/>
                    </a:cubicBezTo>
                    <a:lnTo>
                      <a:pt x="131675" y="1044"/>
                    </a:lnTo>
                    <a:cubicBezTo>
                      <a:pt x="131494" y="1087"/>
                      <a:pt x="131313" y="1130"/>
                      <a:pt x="131130" y="1173"/>
                    </a:cubicBezTo>
                    <a:lnTo>
                      <a:pt x="128839" y="1712"/>
                    </a:lnTo>
                    <a:cubicBezTo>
                      <a:pt x="128420" y="1810"/>
                      <a:pt x="127996" y="1910"/>
                      <a:pt x="127566" y="2011"/>
                    </a:cubicBezTo>
                    <a:lnTo>
                      <a:pt x="127380" y="2055"/>
                    </a:lnTo>
                    <a:cubicBezTo>
                      <a:pt x="126274" y="2316"/>
                      <a:pt x="125145" y="2581"/>
                      <a:pt x="124019" y="2845"/>
                    </a:cubicBezTo>
                    <a:lnTo>
                      <a:pt x="121738" y="3381"/>
                    </a:lnTo>
                    <a:lnTo>
                      <a:pt x="119370" y="3938"/>
                    </a:lnTo>
                    <a:cubicBezTo>
                      <a:pt x="119007" y="4023"/>
                      <a:pt x="118648" y="4108"/>
                      <a:pt x="118295" y="4191"/>
                    </a:cubicBezTo>
                    <a:lnTo>
                      <a:pt x="116470" y="4619"/>
                    </a:lnTo>
                    <a:cubicBezTo>
                      <a:pt x="116178" y="4688"/>
                      <a:pt x="115887" y="4760"/>
                      <a:pt x="115598" y="4837"/>
                    </a:cubicBezTo>
                    <a:cubicBezTo>
                      <a:pt x="115563" y="4847"/>
                      <a:pt x="115526" y="4854"/>
                      <a:pt x="115491" y="4863"/>
                    </a:cubicBezTo>
                    <a:cubicBezTo>
                      <a:pt x="115452" y="4875"/>
                      <a:pt x="115412" y="4886"/>
                      <a:pt x="115372" y="4896"/>
                    </a:cubicBezTo>
                    <a:cubicBezTo>
                      <a:pt x="115241" y="4932"/>
                      <a:pt x="115110" y="4968"/>
                      <a:pt x="114980" y="5004"/>
                    </a:cubicBezTo>
                    <a:cubicBezTo>
                      <a:pt x="114892" y="5029"/>
                      <a:pt x="114804" y="5054"/>
                      <a:pt x="114715" y="5080"/>
                    </a:cubicBezTo>
                    <a:cubicBezTo>
                      <a:pt x="114579" y="5119"/>
                      <a:pt x="114441" y="5160"/>
                      <a:pt x="114305" y="5202"/>
                    </a:cubicBezTo>
                    <a:cubicBezTo>
                      <a:pt x="114224" y="5227"/>
                      <a:pt x="114145" y="5249"/>
                      <a:pt x="114066" y="5274"/>
                    </a:cubicBezTo>
                    <a:cubicBezTo>
                      <a:pt x="113905" y="5324"/>
                      <a:pt x="113746" y="5376"/>
                      <a:pt x="113586" y="5428"/>
                    </a:cubicBezTo>
                    <a:cubicBezTo>
                      <a:pt x="113532" y="5446"/>
                      <a:pt x="113476" y="5462"/>
                      <a:pt x="113420" y="5481"/>
                    </a:cubicBezTo>
                    <a:cubicBezTo>
                      <a:pt x="113207" y="5552"/>
                      <a:pt x="112993" y="5625"/>
                      <a:pt x="112782" y="5699"/>
                    </a:cubicBezTo>
                    <a:cubicBezTo>
                      <a:pt x="112776" y="5700"/>
                      <a:pt x="112771" y="5703"/>
                      <a:pt x="112766" y="5704"/>
                    </a:cubicBezTo>
                    <a:cubicBezTo>
                      <a:pt x="112671" y="5736"/>
                      <a:pt x="112576" y="5773"/>
                      <a:pt x="112481" y="5807"/>
                    </a:cubicBezTo>
                    <a:cubicBezTo>
                      <a:pt x="112382" y="5841"/>
                      <a:pt x="112283" y="5876"/>
                      <a:pt x="112185" y="5913"/>
                    </a:cubicBezTo>
                    <a:cubicBezTo>
                      <a:pt x="112086" y="5949"/>
                      <a:pt x="111990" y="5986"/>
                      <a:pt x="111891" y="6025"/>
                    </a:cubicBezTo>
                    <a:cubicBezTo>
                      <a:pt x="111792" y="6062"/>
                      <a:pt x="111692" y="6099"/>
                      <a:pt x="111593" y="6137"/>
                    </a:cubicBezTo>
                    <a:cubicBezTo>
                      <a:pt x="111494" y="6175"/>
                      <a:pt x="111398" y="6215"/>
                      <a:pt x="111300" y="6254"/>
                    </a:cubicBezTo>
                    <a:cubicBezTo>
                      <a:pt x="111203" y="6295"/>
                      <a:pt x="111103" y="6332"/>
                      <a:pt x="111006" y="6373"/>
                    </a:cubicBezTo>
                    <a:cubicBezTo>
                      <a:pt x="110907" y="6412"/>
                      <a:pt x="110808" y="6454"/>
                      <a:pt x="110710" y="6495"/>
                    </a:cubicBezTo>
                    <a:lnTo>
                      <a:pt x="110422" y="6616"/>
                    </a:lnTo>
                    <a:cubicBezTo>
                      <a:pt x="110417" y="6618"/>
                      <a:pt x="110410" y="6620"/>
                      <a:pt x="110405" y="6623"/>
                    </a:cubicBezTo>
                    <a:cubicBezTo>
                      <a:pt x="110238" y="6694"/>
                      <a:pt x="110072" y="6767"/>
                      <a:pt x="109908" y="6840"/>
                    </a:cubicBezTo>
                    <a:cubicBezTo>
                      <a:pt x="109890" y="6847"/>
                      <a:pt x="109873" y="6853"/>
                      <a:pt x="109856" y="6861"/>
                    </a:cubicBezTo>
                    <a:cubicBezTo>
                      <a:pt x="109667" y="6946"/>
                      <a:pt x="109480" y="7030"/>
                      <a:pt x="109293" y="7117"/>
                    </a:cubicBezTo>
                    <a:cubicBezTo>
                      <a:pt x="109236" y="7143"/>
                      <a:pt x="109179" y="7170"/>
                      <a:pt x="109121" y="7198"/>
                    </a:cubicBezTo>
                    <a:cubicBezTo>
                      <a:pt x="108992" y="7257"/>
                      <a:pt x="108863" y="7317"/>
                      <a:pt x="108735" y="7379"/>
                    </a:cubicBezTo>
                    <a:cubicBezTo>
                      <a:pt x="108663" y="7414"/>
                      <a:pt x="108591" y="7450"/>
                      <a:pt x="108518" y="7485"/>
                    </a:cubicBezTo>
                    <a:cubicBezTo>
                      <a:pt x="108420" y="7533"/>
                      <a:pt x="108321" y="7580"/>
                      <a:pt x="108223" y="7630"/>
                    </a:cubicBezTo>
                    <a:cubicBezTo>
                      <a:pt x="108213" y="7634"/>
                      <a:pt x="108206" y="7639"/>
                      <a:pt x="108197" y="7642"/>
                    </a:cubicBezTo>
                    <a:cubicBezTo>
                      <a:pt x="107875" y="7803"/>
                      <a:pt x="107555" y="7968"/>
                      <a:pt x="107237" y="8135"/>
                    </a:cubicBezTo>
                    <a:cubicBezTo>
                      <a:pt x="107197" y="8156"/>
                      <a:pt x="107158" y="8177"/>
                      <a:pt x="107118" y="8197"/>
                    </a:cubicBezTo>
                    <a:cubicBezTo>
                      <a:pt x="106808" y="8362"/>
                      <a:pt x="106501" y="8532"/>
                      <a:pt x="106195" y="8703"/>
                    </a:cubicBezTo>
                    <a:lnTo>
                      <a:pt x="106117" y="8746"/>
                    </a:lnTo>
                    <a:cubicBezTo>
                      <a:pt x="106099" y="8756"/>
                      <a:pt x="106079" y="8767"/>
                      <a:pt x="106059" y="8779"/>
                    </a:cubicBezTo>
                    <a:cubicBezTo>
                      <a:pt x="105751" y="8954"/>
                      <a:pt x="105445" y="9132"/>
                      <a:pt x="105140" y="9313"/>
                    </a:cubicBezTo>
                    <a:cubicBezTo>
                      <a:pt x="105093" y="9341"/>
                      <a:pt x="105046" y="9368"/>
                      <a:pt x="104999" y="9396"/>
                    </a:cubicBezTo>
                    <a:cubicBezTo>
                      <a:pt x="104695" y="9578"/>
                      <a:pt x="104394" y="9763"/>
                      <a:pt x="104096" y="9951"/>
                    </a:cubicBezTo>
                    <a:cubicBezTo>
                      <a:pt x="104072" y="9965"/>
                      <a:pt x="104050" y="9978"/>
                      <a:pt x="104028" y="9992"/>
                    </a:cubicBezTo>
                    <a:cubicBezTo>
                      <a:pt x="104004" y="10007"/>
                      <a:pt x="103982" y="10022"/>
                      <a:pt x="103960" y="10037"/>
                    </a:cubicBezTo>
                    <a:cubicBezTo>
                      <a:pt x="103644" y="10236"/>
                      <a:pt x="103329" y="10440"/>
                      <a:pt x="103017" y="10647"/>
                    </a:cubicBezTo>
                    <a:cubicBezTo>
                      <a:pt x="102974" y="10677"/>
                      <a:pt x="102930" y="10706"/>
                      <a:pt x="102887" y="10734"/>
                    </a:cubicBezTo>
                    <a:cubicBezTo>
                      <a:pt x="102575" y="10942"/>
                      <a:pt x="102264" y="11154"/>
                      <a:pt x="101957" y="11368"/>
                    </a:cubicBezTo>
                    <a:cubicBezTo>
                      <a:pt x="101934" y="11383"/>
                      <a:pt x="101912" y="11398"/>
                      <a:pt x="101891" y="11413"/>
                    </a:cubicBezTo>
                    <a:cubicBezTo>
                      <a:pt x="101871" y="11426"/>
                      <a:pt x="101853" y="11440"/>
                      <a:pt x="101833" y="11454"/>
                    </a:cubicBezTo>
                    <a:cubicBezTo>
                      <a:pt x="101495" y="11690"/>
                      <a:pt x="101158" y="11932"/>
                      <a:pt x="100823" y="12176"/>
                    </a:cubicBezTo>
                    <a:cubicBezTo>
                      <a:pt x="100792" y="12199"/>
                      <a:pt x="100760" y="12222"/>
                      <a:pt x="100729" y="12245"/>
                    </a:cubicBezTo>
                    <a:cubicBezTo>
                      <a:pt x="100379" y="12500"/>
                      <a:pt x="100032" y="12762"/>
                      <a:pt x="99689" y="13024"/>
                    </a:cubicBezTo>
                    <a:cubicBezTo>
                      <a:pt x="99681" y="13032"/>
                      <a:pt x="99671" y="13038"/>
                      <a:pt x="99663" y="13044"/>
                    </a:cubicBezTo>
                    <a:cubicBezTo>
                      <a:pt x="99658" y="13048"/>
                      <a:pt x="99654" y="13052"/>
                      <a:pt x="99649" y="13054"/>
                    </a:cubicBezTo>
                    <a:cubicBezTo>
                      <a:pt x="99308" y="13318"/>
                      <a:pt x="98968" y="13584"/>
                      <a:pt x="98631" y="13853"/>
                    </a:cubicBezTo>
                    <a:cubicBezTo>
                      <a:pt x="98300" y="14116"/>
                      <a:pt x="97972" y="14384"/>
                      <a:pt x="97646" y="14654"/>
                    </a:cubicBezTo>
                    <a:cubicBezTo>
                      <a:pt x="97577" y="14711"/>
                      <a:pt x="97509" y="14767"/>
                      <a:pt x="97441" y="14824"/>
                    </a:cubicBezTo>
                    <a:lnTo>
                      <a:pt x="97266" y="14969"/>
                    </a:lnTo>
                    <a:cubicBezTo>
                      <a:pt x="97009" y="15183"/>
                      <a:pt x="96753" y="15401"/>
                      <a:pt x="96499" y="15621"/>
                    </a:cubicBezTo>
                    <a:cubicBezTo>
                      <a:pt x="96445" y="15668"/>
                      <a:pt x="96391" y="15715"/>
                      <a:pt x="96338" y="15762"/>
                    </a:cubicBezTo>
                    <a:cubicBezTo>
                      <a:pt x="96056" y="16007"/>
                      <a:pt x="95773" y="16253"/>
                      <a:pt x="95495" y="16501"/>
                    </a:cubicBezTo>
                    <a:cubicBezTo>
                      <a:pt x="95442" y="16548"/>
                      <a:pt x="95388" y="16595"/>
                      <a:pt x="95335" y="16642"/>
                    </a:cubicBezTo>
                    <a:cubicBezTo>
                      <a:pt x="95085" y="16865"/>
                      <a:pt x="94836" y="17090"/>
                      <a:pt x="94589" y="17316"/>
                    </a:cubicBezTo>
                    <a:cubicBezTo>
                      <a:pt x="94540" y="17360"/>
                      <a:pt x="94491" y="17405"/>
                      <a:pt x="94444" y="17449"/>
                    </a:cubicBezTo>
                    <a:cubicBezTo>
                      <a:pt x="94343" y="17542"/>
                      <a:pt x="94242" y="17635"/>
                      <a:pt x="94142" y="17729"/>
                    </a:cubicBezTo>
                    <a:cubicBezTo>
                      <a:pt x="93924" y="17931"/>
                      <a:pt x="93706" y="18135"/>
                      <a:pt x="93489" y="18338"/>
                    </a:cubicBezTo>
                    <a:cubicBezTo>
                      <a:pt x="93384" y="18438"/>
                      <a:pt x="93279" y="18536"/>
                      <a:pt x="93174" y="18637"/>
                    </a:cubicBezTo>
                    <a:cubicBezTo>
                      <a:pt x="92946" y="18853"/>
                      <a:pt x="92719" y="19071"/>
                      <a:pt x="92494" y="19289"/>
                    </a:cubicBezTo>
                    <a:cubicBezTo>
                      <a:pt x="92413" y="19367"/>
                      <a:pt x="92331" y="19445"/>
                      <a:pt x="92251" y="19522"/>
                    </a:cubicBezTo>
                    <a:cubicBezTo>
                      <a:pt x="91963" y="19803"/>
                      <a:pt x="91676" y="20085"/>
                      <a:pt x="91394" y="20366"/>
                    </a:cubicBezTo>
                    <a:lnTo>
                      <a:pt x="91361" y="20399"/>
                    </a:lnTo>
                    <a:cubicBezTo>
                      <a:pt x="90987" y="20770"/>
                      <a:pt x="90617" y="21144"/>
                      <a:pt x="90252" y="21518"/>
                    </a:cubicBezTo>
                    <a:cubicBezTo>
                      <a:pt x="90148" y="21623"/>
                      <a:pt x="90045" y="21730"/>
                      <a:pt x="89942" y="21836"/>
                    </a:cubicBezTo>
                    <a:cubicBezTo>
                      <a:pt x="89676" y="22109"/>
                      <a:pt x="89412" y="22380"/>
                      <a:pt x="89152" y="22652"/>
                    </a:cubicBezTo>
                    <a:cubicBezTo>
                      <a:pt x="89027" y="22784"/>
                      <a:pt x="88903" y="22914"/>
                      <a:pt x="88778" y="23044"/>
                    </a:cubicBezTo>
                    <a:cubicBezTo>
                      <a:pt x="88532" y="23301"/>
                      <a:pt x="88288" y="23558"/>
                      <a:pt x="88047" y="23815"/>
                    </a:cubicBezTo>
                    <a:cubicBezTo>
                      <a:pt x="87932" y="23937"/>
                      <a:pt x="87816" y="24059"/>
                      <a:pt x="87702" y="24181"/>
                    </a:cubicBezTo>
                    <a:cubicBezTo>
                      <a:pt x="87413" y="24489"/>
                      <a:pt x="87128" y="24798"/>
                      <a:pt x="86843" y="25104"/>
                    </a:cubicBezTo>
                    <a:cubicBezTo>
                      <a:pt x="86796" y="25154"/>
                      <a:pt x="86747" y="25206"/>
                      <a:pt x="86700" y="25257"/>
                    </a:cubicBezTo>
                    <a:cubicBezTo>
                      <a:pt x="86688" y="25270"/>
                      <a:pt x="86677" y="25281"/>
                      <a:pt x="86666" y="25294"/>
                    </a:cubicBezTo>
                    <a:cubicBezTo>
                      <a:pt x="86484" y="25490"/>
                      <a:pt x="86305" y="25685"/>
                      <a:pt x="86127" y="25879"/>
                    </a:cubicBezTo>
                    <a:cubicBezTo>
                      <a:pt x="86007" y="26009"/>
                      <a:pt x="85888" y="26139"/>
                      <a:pt x="85770" y="26268"/>
                    </a:cubicBezTo>
                    <a:cubicBezTo>
                      <a:pt x="85574" y="26481"/>
                      <a:pt x="85381" y="26694"/>
                      <a:pt x="85187" y="26907"/>
                    </a:cubicBezTo>
                    <a:cubicBezTo>
                      <a:pt x="85089" y="27015"/>
                      <a:pt x="84989" y="27124"/>
                      <a:pt x="84892" y="27232"/>
                    </a:cubicBezTo>
                    <a:cubicBezTo>
                      <a:pt x="84674" y="27472"/>
                      <a:pt x="84458" y="27709"/>
                      <a:pt x="84243" y="27946"/>
                    </a:cubicBezTo>
                    <a:cubicBezTo>
                      <a:pt x="84171" y="28026"/>
                      <a:pt x="84099" y="28105"/>
                      <a:pt x="84027" y="28184"/>
                    </a:cubicBezTo>
                    <a:cubicBezTo>
                      <a:pt x="83741" y="28498"/>
                      <a:pt x="83460" y="28811"/>
                      <a:pt x="83181" y="29119"/>
                    </a:cubicBezTo>
                    <a:cubicBezTo>
                      <a:pt x="82953" y="29371"/>
                      <a:pt x="82727" y="29622"/>
                      <a:pt x="82501" y="29871"/>
                    </a:cubicBezTo>
                    <a:cubicBezTo>
                      <a:pt x="82431" y="29948"/>
                      <a:pt x="82361" y="30025"/>
                      <a:pt x="82291" y="30103"/>
                    </a:cubicBezTo>
                    <a:cubicBezTo>
                      <a:pt x="82126" y="30285"/>
                      <a:pt x="81963" y="30465"/>
                      <a:pt x="81799" y="30644"/>
                    </a:cubicBezTo>
                    <a:cubicBezTo>
                      <a:pt x="81716" y="30736"/>
                      <a:pt x="81633" y="30829"/>
                      <a:pt x="81550" y="30919"/>
                    </a:cubicBezTo>
                    <a:cubicBezTo>
                      <a:pt x="81399" y="31086"/>
                      <a:pt x="81248" y="31251"/>
                      <a:pt x="81098" y="31416"/>
                    </a:cubicBezTo>
                    <a:cubicBezTo>
                      <a:pt x="81016" y="31507"/>
                      <a:pt x="80933" y="31597"/>
                      <a:pt x="80850" y="31686"/>
                    </a:cubicBezTo>
                    <a:cubicBezTo>
                      <a:pt x="80684" y="31868"/>
                      <a:pt x="80520" y="32046"/>
                      <a:pt x="80355" y="32226"/>
                    </a:cubicBezTo>
                    <a:cubicBezTo>
                      <a:pt x="80295" y="32290"/>
                      <a:pt x="80235" y="32357"/>
                      <a:pt x="80175" y="32422"/>
                    </a:cubicBezTo>
                    <a:cubicBezTo>
                      <a:pt x="79945" y="32671"/>
                      <a:pt x="79716" y="32917"/>
                      <a:pt x="79489" y="33160"/>
                    </a:cubicBezTo>
                    <a:cubicBezTo>
                      <a:pt x="79431" y="33221"/>
                      <a:pt x="79375" y="33281"/>
                      <a:pt x="79318" y="33341"/>
                    </a:cubicBezTo>
                    <a:cubicBezTo>
                      <a:pt x="79146" y="33524"/>
                      <a:pt x="78973" y="33705"/>
                      <a:pt x="78803" y="33884"/>
                    </a:cubicBezTo>
                    <a:cubicBezTo>
                      <a:pt x="78729" y="33962"/>
                      <a:pt x="78656" y="34038"/>
                      <a:pt x="78582" y="34115"/>
                    </a:cubicBezTo>
                    <a:cubicBezTo>
                      <a:pt x="78419" y="34286"/>
                      <a:pt x="78256" y="34455"/>
                      <a:pt x="78095" y="34621"/>
                    </a:cubicBezTo>
                    <a:cubicBezTo>
                      <a:pt x="78031" y="34687"/>
                      <a:pt x="77966" y="34754"/>
                      <a:pt x="77902" y="34818"/>
                    </a:cubicBezTo>
                    <a:cubicBezTo>
                      <a:pt x="77682" y="35043"/>
                      <a:pt x="77464" y="35264"/>
                      <a:pt x="77247" y="35480"/>
                    </a:cubicBezTo>
                    <a:cubicBezTo>
                      <a:pt x="77086" y="35642"/>
                      <a:pt x="76923" y="35801"/>
                      <a:pt x="76764" y="35957"/>
                    </a:cubicBezTo>
                    <a:cubicBezTo>
                      <a:pt x="76747" y="35972"/>
                      <a:pt x="76732" y="35989"/>
                      <a:pt x="76714" y="36004"/>
                    </a:cubicBezTo>
                    <a:cubicBezTo>
                      <a:pt x="74253" y="34778"/>
                      <a:pt x="71975" y="32979"/>
                      <a:pt x="69829" y="31277"/>
                    </a:cubicBezTo>
                    <a:cubicBezTo>
                      <a:pt x="69702" y="31176"/>
                      <a:pt x="69576" y="31078"/>
                      <a:pt x="69451" y="30977"/>
                    </a:cubicBezTo>
                    <a:cubicBezTo>
                      <a:pt x="69411" y="30948"/>
                      <a:pt x="69374" y="30918"/>
                      <a:pt x="69337" y="30888"/>
                    </a:cubicBezTo>
                    <a:cubicBezTo>
                      <a:pt x="69239" y="30810"/>
                      <a:pt x="69141" y="30733"/>
                      <a:pt x="69045" y="30657"/>
                    </a:cubicBezTo>
                    <a:cubicBezTo>
                      <a:pt x="69004" y="30624"/>
                      <a:pt x="68963" y="30593"/>
                      <a:pt x="68922" y="30561"/>
                    </a:cubicBezTo>
                    <a:lnTo>
                      <a:pt x="68564" y="30281"/>
                    </a:lnTo>
                    <a:cubicBezTo>
                      <a:pt x="68552" y="30270"/>
                      <a:pt x="68539" y="30261"/>
                      <a:pt x="68527" y="30251"/>
                    </a:cubicBezTo>
                    <a:cubicBezTo>
                      <a:pt x="68399" y="30151"/>
                      <a:pt x="68272" y="30052"/>
                      <a:pt x="68144" y="29955"/>
                    </a:cubicBezTo>
                    <a:cubicBezTo>
                      <a:pt x="68106" y="29927"/>
                      <a:pt x="68070" y="29900"/>
                      <a:pt x="68034" y="29871"/>
                    </a:cubicBezTo>
                    <a:cubicBezTo>
                      <a:pt x="67939" y="29798"/>
                      <a:pt x="67843" y="29725"/>
                      <a:pt x="67748" y="29654"/>
                    </a:cubicBezTo>
                    <a:cubicBezTo>
                      <a:pt x="67709" y="29625"/>
                      <a:pt x="67669" y="29595"/>
                      <a:pt x="67630" y="29564"/>
                    </a:cubicBezTo>
                    <a:cubicBezTo>
                      <a:pt x="67517" y="29480"/>
                      <a:pt x="67405" y="29397"/>
                      <a:pt x="67293" y="29314"/>
                    </a:cubicBezTo>
                    <a:cubicBezTo>
                      <a:pt x="67276" y="29301"/>
                      <a:pt x="67259" y="29289"/>
                      <a:pt x="67242" y="29277"/>
                    </a:cubicBezTo>
                    <a:cubicBezTo>
                      <a:pt x="67115" y="29185"/>
                      <a:pt x="66987" y="29092"/>
                      <a:pt x="66862" y="29003"/>
                    </a:cubicBezTo>
                    <a:cubicBezTo>
                      <a:pt x="66826" y="28977"/>
                      <a:pt x="66790" y="28952"/>
                      <a:pt x="66756" y="28927"/>
                    </a:cubicBezTo>
                    <a:cubicBezTo>
                      <a:pt x="66661" y="28862"/>
                      <a:pt x="66567" y="28795"/>
                      <a:pt x="66473" y="28730"/>
                    </a:cubicBezTo>
                    <a:cubicBezTo>
                      <a:pt x="66432" y="28703"/>
                      <a:pt x="66394" y="28676"/>
                      <a:pt x="66353" y="28649"/>
                    </a:cubicBezTo>
                    <a:cubicBezTo>
                      <a:pt x="66247" y="28576"/>
                      <a:pt x="66140" y="28505"/>
                      <a:pt x="66035" y="28434"/>
                    </a:cubicBezTo>
                    <a:cubicBezTo>
                      <a:pt x="66014" y="28422"/>
                      <a:pt x="65993" y="28407"/>
                      <a:pt x="65972" y="28392"/>
                    </a:cubicBezTo>
                    <a:cubicBezTo>
                      <a:pt x="65846" y="28309"/>
                      <a:pt x="65721" y="28230"/>
                      <a:pt x="65595" y="28152"/>
                    </a:cubicBezTo>
                    <a:cubicBezTo>
                      <a:pt x="65563" y="28131"/>
                      <a:pt x="65529" y="28110"/>
                      <a:pt x="65496" y="28089"/>
                    </a:cubicBezTo>
                    <a:cubicBezTo>
                      <a:pt x="65402" y="28031"/>
                      <a:pt x="65308" y="27974"/>
                      <a:pt x="65215" y="27918"/>
                    </a:cubicBezTo>
                    <a:cubicBezTo>
                      <a:pt x="65175" y="27894"/>
                      <a:pt x="65135" y="27871"/>
                      <a:pt x="65096" y="27848"/>
                    </a:cubicBezTo>
                    <a:cubicBezTo>
                      <a:pt x="64994" y="27788"/>
                      <a:pt x="64895" y="27731"/>
                      <a:pt x="64794" y="27675"/>
                    </a:cubicBezTo>
                    <a:cubicBezTo>
                      <a:pt x="64768" y="27661"/>
                      <a:pt x="64742" y="27647"/>
                      <a:pt x="64717" y="27633"/>
                    </a:cubicBezTo>
                    <a:cubicBezTo>
                      <a:pt x="64594" y="27565"/>
                      <a:pt x="64469" y="27499"/>
                      <a:pt x="64346" y="27436"/>
                    </a:cubicBezTo>
                    <a:cubicBezTo>
                      <a:pt x="64315" y="27421"/>
                      <a:pt x="64282" y="27405"/>
                      <a:pt x="64251" y="27390"/>
                    </a:cubicBezTo>
                    <a:cubicBezTo>
                      <a:pt x="64157" y="27343"/>
                      <a:pt x="64063" y="27297"/>
                      <a:pt x="63968" y="27254"/>
                    </a:cubicBezTo>
                    <a:cubicBezTo>
                      <a:pt x="63929" y="27235"/>
                      <a:pt x="63890" y="27218"/>
                      <a:pt x="63852" y="27201"/>
                    </a:cubicBezTo>
                    <a:cubicBezTo>
                      <a:pt x="63754" y="27156"/>
                      <a:pt x="63658" y="27115"/>
                      <a:pt x="63561" y="27074"/>
                    </a:cubicBezTo>
                    <a:cubicBezTo>
                      <a:pt x="63534" y="27062"/>
                      <a:pt x="63505" y="27050"/>
                      <a:pt x="63477" y="27038"/>
                    </a:cubicBezTo>
                    <a:cubicBezTo>
                      <a:pt x="63354" y="26989"/>
                      <a:pt x="63231" y="26942"/>
                      <a:pt x="63109" y="26898"/>
                    </a:cubicBezTo>
                    <a:cubicBezTo>
                      <a:pt x="63101" y="26896"/>
                      <a:pt x="63094" y="26891"/>
                      <a:pt x="63086" y="26889"/>
                    </a:cubicBezTo>
                    <a:cubicBezTo>
                      <a:pt x="63063" y="26880"/>
                      <a:pt x="63040" y="26874"/>
                      <a:pt x="63016" y="26866"/>
                    </a:cubicBezTo>
                    <a:cubicBezTo>
                      <a:pt x="62927" y="26834"/>
                      <a:pt x="62838" y="26806"/>
                      <a:pt x="62748" y="26778"/>
                    </a:cubicBezTo>
                    <a:lnTo>
                      <a:pt x="62628" y="26744"/>
                    </a:lnTo>
                    <a:cubicBezTo>
                      <a:pt x="62544" y="26719"/>
                      <a:pt x="62461" y="26697"/>
                      <a:pt x="62377" y="26677"/>
                    </a:cubicBezTo>
                    <a:cubicBezTo>
                      <a:pt x="62352" y="26669"/>
                      <a:pt x="62326" y="26662"/>
                      <a:pt x="62301" y="26656"/>
                    </a:cubicBezTo>
                    <a:cubicBezTo>
                      <a:pt x="62285" y="26652"/>
                      <a:pt x="62269" y="26649"/>
                      <a:pt x="62253" y="26645"/>
                    </a:cubicBezTo>
                    <a:cubicBezTo>
                      <a:pt x="62218" y="26636"/>
                      <a:pt x="62182" y="26630"/>
                      <a:pt x="62148" y="26622"/>
                    </a:cubicBezTo>
                    <a:cubicBezTo>
                      <a:pt x="62087" y="26609"/>
                      <a:pt x="62026" y="26597"/>
                      <a:pt x="61964" y="26585"/>
                    </a:cubicBezTo>
                    <a:lnTo>
                      <a:pt x="61855" y="26566"/>
                    </a:lnTo>
                    <a:cubicBezTo>
                      <a:pt x="61832" y="26562"/>
                      <a:pt x="61808" y="26557"/>
                      <a:pt x="61783" y="26553"/>
                    </a:cubicBezTo>
                    <a:cubicBezTo>
                      <a:pt x="61762" y="26549"/>
                      <a:pt x="61740" y="26548"/>
                      <a:pt x="61719" y="26545"/>
                    </a:cubicBezTo>
                    <a:cubicBezTo>
                      <a:pt x="61629" y="26532"/>
                      <a:pt x="61538" y="26522"/>
                      <a:pt x="61447" y="26513"/>
                    </a:cubicBezTo>
                    <a:cubicBezTo>
                      <a:pt x="61424" y="26512"/>
                      <a:pt x="61401" y="26506"/>
                      <a:pt x="61377" y="26505"/>
                    </a:cubicBezTo>
                    <a:cubicBezTo>
                      <a:pt x="61365" y="26505"/>
                      <a:pt x="61354" y="26505"/>
                      <a:pt x="61341" y="26503"/>
                    </a:cubicBezTo>
                    <a:cubicBezTo>
                      <a:pt x="61272" y="26498"/>
                      <a:pt x="61201" y="26496"/>
                      <a:pt x="61132" y="26493"/>
                    </a:cubicBezTo>
                    <a:cubicBezTo>
                      <a:pt x="61100" y="26492"/>
                      <a:pt x="61069" y="26488"/>
                      <a:pt x="61037" y="26488"/>
                    </a:cubicBezTo>
                    <a:lnTo>
                      <a:pt x="61014" y="26488"/>
                    </a:lnTo>
                    <a:cubicBezTo>
                      <a:pt x="60970" y="26488"/>
                      <a:pt x="60926" y="26490"/>
                      <a:pt x="60884" y="26490"/>
                    </a:cubicBezTo>
                    <a:cubicBezTo>
                      <a:pt x="60861" y="26490"/>
                      <a:pt x="60838" y="26490"/>
                      <a:pt x="60815" y="26490"/>
                    </a:cubicBezTo>
                    <a:cubicBezTo>
                      <a:pt x="60791" y="26490"/>
                      <a:pt x="60768" y="26490"/>
                      <a:pt x="60745" y="26491"/>
                    </a:cubicBezTo>
                    <a:cubicBezTo>
                      <a:pt x="60734" y="26491"/>
                      <a:pt x="60726" y="26492"/>
                      <a:pt x="60716" y="26492"/>
                    </a:cubicBezTo>
                    <a:cubicBezTo>
                      <a:pt x="60675" y="26495"/>
                      <a:pt x="60636" y="26497"/>
                      <a:pt x="60596" y="26500"/>
                    </a:cubicBezTo>
                    <a:cubicBezTo>
                      <a:pt x="60552" y="26502"/>
                      <a:pt x="60509" y="26503"/>
                      <a:pt x="60464" y="26507"/>
                    </a:cubicBezTo>
                    <a:cubicBezTo>
                      <a:pt x="60449" y="26508"/>
                      <a:pt x="60433" y="26512"/>
                      <a:pt x="60418" y="26513"/>
                    </a:cubicBezTo>
                    <a:cubicBezTo>
                      <a:pt x="60386" y="26517"/>
                      <a:pt x="60354" y="26521"/>
                      <a:pt x="60322" y="26524"/>
                    </a:cubicBezTo>
                    <a:cubicBezTo>
                      <a:pt x="60287" y="26528"/>
                      <a:pt x="60254" y="26531"/>
                      <a:pt x="60218" y="26536"/>
                    </a:cubicBezTo>
                    <a:cubicBezTo>
                      <a:pt x="60189" y="26540"/>
                      <a:pt x="60162" y="26547"/>
                      <a:pt x="60134" y="26550"/>
                    </a:cubicBezTo>
                    <a:cubicBezTo>
                      <a:pt x="60101" y="26555"/>
                      <a:pt x="60068" y="26560"/>
                      <a:pt x="60036" y="26568"/>
                    </a:cubicBezTo>
                    <a:cubicBezTo>
                      <a:pt x="60015" y="26571"/>
                      <a:pt x="59994" y="26574"/>
                      <a:pt x="59973" y="26578"/>
                    </a:cubicBezTo>
                    <a:cubicBezTo>
                      <a:pt x="59908" y="26589"/>
                      <a:pt x="59842" y="26604"/>
                      <a:pt x="59777" y="26620"/>
                    </a:cubicBezTo>
                    <a:cubicBezTo>
                      <a:pt x="59296" y="26732"/>
                      <a:pt x="58793" y="26850"/>
                      <a:pt x="58284" y="26969"/>
                    </a:cubicBezTo>
                    <a:lnTo>
                      <a:pt x="57508" y="27152"/>
                    </a:lnTo>
                    <a:cubicBezTo>
                      <a:pt x="56555" y="27375"/>
                      <a:pt x="55565" y="27608"/>
                      <a:pt x="54557" y="27845"/>
                    </a:cubicBezTo>
                    <a:lnTo>
                      <a:pt x="54508" y="27857"/>
                    </a:lnTo>
                    <a:lnTo>
                      <a:pt x="53375" y="28123"/>
                    </a:lnTo>
                    <a:lnTo>
                      <a:pt x="51853" y="28481"/>
                    </a:lnTo>
                    <a:cubicBezTo>
                      <a:pt x="51093" y="28660"/>
                      <a:pt x="50332" y="28839"/>
                      <a:pt x="49580" y="29015"/>
                    </a:cubicBezTo>
                    <a:lnTo>
                      <a:pt x="46181" y="29815"/>
                    </a:lnTo>
                    <a:cubicBezTo>
                      <a:pt x="45972" y="29864"/>
                      <a:pt x="45765" y="29913"/>
                      <a:pt x="45560" y="29962"/>
                    </a:cubicBezTo>
                    <a:lnTo>
                      <a:pt x="43928" y="30344"/>
                    </a:lnTo>
                    <a:cubicBezTo>
                      <a:pt x="43887" y="30353"/>
                      <a:pt x="43848" y="30364"/>
                      <a:pt x="43807" y="30374"/>
                    </a:cubicBezTo>
                    <a:cubicBezTo>
                      <a:pt x="43747" y="30390"/>
                      <a:pt x="43688" y="30406"/>
                      <a:pt x="43627" y="30425"/>
                    </a:cubicBezTo>
                    <a:cubicBezTo>
                      <a:pt x="43533" y="30453"/>
                      <a:pt x="43440" y="30483"/>
                      <a:pt x="43349" y="30515"/>
                    </a:cubicBezTo>
                    <a:cubicBezTo>
                      <a:pt x="43349" y="30515"/>
                      <a:pt x="43347" y="30517"/>
                      <a:pt x="43346" y="30517"/>
                    </a:cubicBezTo>
                    <a:cubicBezTo>
                      <a:pt x="43231" y="30557"/>
                      <a:pt x="43119" y="30601"/>
                      <a:pt x="43009" y="30648"/>
                    </a:cubicBezTo>
                    <a:cubicBezTo>
                      <a:pt x="42996" y="30653"/>
                      <a:pt x="42983" y="30657"/>
                      <a:pt x="42971" y="30663"/>
                    </a:cubicBezTo>
                    <a:cubicBezTo>
                      <a:pt x="42950" y="30671"/>
                      <a:pt x="42929" y="30681"/>
                      <a:pt x="42906" y="30692"/>
                    </a:cubicBezTo>
                    <a:cubicBezTo>
                      <a:pt x="42843" y="30721"/>
                      <a:pt x="42780" y="30749"/>
                      <a:pt x="42718" y="30779"/>
                    </a:cubicBezTo>
                    <a:lnTo>
                      <a:pt x="42660" y="30806"/>
                    </a:lnTo>
                    <a:lnTo>
                      <a:pt x="42609" y="30834"/>
                    </a:lnTo>
                    <a:cubicBezTo>
                      <a:pt x="42560" y="30860"/>
                      <a:pt x="42511" y="30886"/>
                      <a:pt x="42462" y="30913"/>
                    </a:cubicBezTo>
                    <a:cubicBezTo>
                      <a:pt x="42438" y="30925"/>
                      <a:pt x="42414" y="30938"/>
                      <a:pt x="42390" y="30950"/>
                    </a:cubicBezTo>
                    <a:cubicBezTo>
                      <a:pt x="42376" y="30959"/>
                      <a:pt x="42363" y="30967"/>
                      <a:pt x="42349" y="30975"/>
                    </a:cubicBezTo>
                    <a:cubicBezTo>
                      <a:pt x="42307" y="31000"/>
                      <a:pt x="42267" y="31024"/>
                      <a:pt x="42225" y="31049"/>
                    </a:cubicBezTo>
                    <a:cubicBezTo>
                      <a:pt x="42201" y="31064"/>
                      <a:pt x="42173" y="31079"/>
                      <a:pt x="42149" y="31094"/>
                    </a:cubicBezTo>
                    <a:cubicBezTo>
                      <a:pt x="42136" y="31102"/>
                      <a:pt x="42123" y="31111"/>
                      <a:pt x="42110" y="31120"/>
                    </a:cubicBezTo>
                    <a:cubicBezTo>
                      <a:pt x="42074" y="31143"/>
                      <a:pt x="42037" y="31168"/>
                      <a:pt x="42002" y="31192"/>
                    </a:cubicBezTo>
                    <a:cubicBezTo>
                      <a:pt x="41977" y="31209"/>
                      <a:pt x="41951" y="31225"/>
                      <a:pt x="41927" y="31242"/>
                    </a:cubicBezTo>
                    <a:cubicBezTo>
                      <a:pt x="41913" y="31252"/>
                      <a:pt x="41900" y="31263"/>
                      <a:pt x="41886" y="31273"/>
                    </a:cubicBezTo>
                    <a:cubicBezTo>
                      <a:pt x="41853" y="31297"/>
                      <a:pt x="41820" y="31320"/>
                      <a:pt x="41788" y="31345"/>
                    </a:cubicBezTo>
                    <a:cubicBezTo>
                      <a:pt x="41765" y="31361"/>
                      <a:pt x="41741" y="31379"/>
                      <a:pt x="41720" y="31396"/>
                    </a:cubicBezTo>
                    <a:cubicBezTo>
                      <a:pt x="41689" y="31417"/>
                      <a:pt x="41661" y="31441"/>
                      <a:pt x="41631" y="31464"/>
                    </a:cubicBezTo>
                    <a:lnTo>
                      <a:pt x="41522" y="31553"/>
                    </a:lnTo>
                    <a:cubicBezTo>
                      <a:pt x="41504" y="31569"/>
                      <a:pt x="41486" y="31587"/>
                      <a:pt x="41467" y="31602"/>
                    </a:cubicBezTo>
                    <a:cubicBezTo>
                      <a:pt x="41438" y="31626"/>
                      <a:pt x="41408" y="31652"/>
                      <a:pt x="41379" y="31678"/>
                    </a:cubicBezTo>
                    <a:cubicBezTo>
                      <a:pt x="41363" y="31692"/>
                      <a:pt x="41348" y="31706"/>
                      <a:pt x="41332" y="31719"/>
                    </a:cubicBezTo>
                    <a:cubicBezTo>
                      <a:pt x="41312" y="31739"/>
                      <a:pt x="41293" y="31759"/>
                      <a:pt x="41272" y="31779"/>
                    </a:cubicBezTo>
                    <a:cubicBezTo>
                      <a:pt x="41242" y="31807"/>
                      <a:pt x="41212" y="31834"/>
                      <a:pt x="41183" y="31863"/>
                    </a:cubicBezTo>
                    <a:cubicBezTo>
                      <a:pt x="41170" y="31874"/>
                      <a:pt x="41157" y="31885"/>
                      <a:pt x="41144" y="31899"/>
                    </a:cubicBezTo>
                    <a:cubicBezTo>
                      <a:pt x="41123" y="31921"/>
                      <a:pt x="41102" y="31943"/>
                      <a:pt x="41081" y="31965"/>
                    </a:cubicBezTo>
                    <a:cubicBezTo>
                      <a:pt x="41051" y="31994"/>
                      <a:pt x="41023" y="32025"/>
                      <a:pt x="40994" y="32055"/>
                    </a:cubicBezTo>
                    <a:cubicBezTo>
                      <a:pt x="40984" y="32066"/>
                      <a:pt x="40972" y="32076"/>
                      <a:pt x="40962" y="32088"/>
                    </a:cubicBezTo>
                    <a:cubicBezTo>
                      <a:pt x="40941" y="32111"/>
                      <a:pt x="40921" y="32134"/>
                      <a:pt x="40902" y="32155"/>
                    </a:cubicBezTo>
                    <a:cubicBezTo>
                      <a:pt x="40869" y="32191"/>
                      <a:pt x="40838" y="32226"/>
                      <a:pt x="40807" y="32262"/>
                    </a:cubicBezTo>
                    <a:lnTo>
                      <a:pt x="40776" y="32298"/>
                    </a:lnTo>
                    <a:cubicBezTo>
                      <a:pt x="40758" y="32318"/>
                      <a:pt x="40741" y="32340"/>
                      <a:pt x="40724" y="32361"/>
                    </a:cubicBezTo>
                    <a:lnTo>
                      <a:pt x="40623" y="32485"/>
                    </a:lnTo>
                    <a:cubicBezTo>
                      <a:pt x="40612" y="32500"/>
                      <a:pt x="40601" y="32513"/>
                      <a:pt x="40589" y="32528"/>
                    </a:cubicBezTo>
                    <a:cubicBezTo>
                      <a:pt x="40575" y="32547"/>
                      <a:pt x="40562" y="32565"/>
                      <a:pt x="40548" y="32584"/>
                    </a:cubicBezTo>
                    <a:cubicBezTo>
                      <a:pt x="40511" y="32632"/>
                      <a:pt x="40475" y="32682"/>
                      <a:pt x="40440" y="32730"/>
                    </a:cubicBezTo>
                    <a:cubicBezTo>
                      <a:pt x="40427" y="32749"/>
                      <a:pt x="40413" y="32766"/>
                      <a:pt x="40399" y="32783"/>
                    </a:cubicBezTo>
                    <a:cubicBezTo>
                      <a:pt x="40391" y="32797"/>
                      <a:pt x="40382" y="32811"/>
                      <a:pt x="40372" y="32824"/>
                    </a:cubicBezTo>
                    <a:cubicBezTo>
                      <a:pt x="40324" y="32891"/>
                      <a:pt x="40279" y="32959"/>
                      <a:pt x="40233" y="33029"/>
                    </a:cubicBezTo>
                    <a:cubicBezTo>
                      <a:pt x="40223" y="33046"/>
                      <a:pt x="40211" y="33063"/>
                      <a:pt x="40200" y="33079"/>
                    </a:cubicBezTo>
                    <a:cubicBezTo>
                      <a:pt x="40197" y="33083"/>
                      <a:pt x="40194" y="33089"/>
                      <a:pt x="40191" y="33094"/>
                    </a:cubicBezTo>
                    <a:cubicBezTo>
                      <a:pt x="40124" y="33197"/>
                      <a:pt x="40061" y="33300"/>
                      <a:pt x="40000" y="33406"/>
                    </a:cubicBezTo>
                    <a:cubicBezTo>
                      <a:pt x="39994" y="33416"/>
                      <a:pt x="39988" y="33425"/>
                      <a:pt x="39983" y="33434"/>
                    </a:cubicBezTo>
                    <a:cubicBezTo>
                      <a:pt x="39976" y="33446"/>
                      <a:pt x="39968" y="33458"/>
                      <a:pt x="39962" y="33472"/>
                    </a:cubicBezTo>
                    <a:cubicBezTo>
                      <a:pt x="39885" y="33608"/>
                      <a:pt x="39811" y="33747"/>
                      <a:pt x="39738" y="33889"/>
                    </a:cubicBezTo>
                    <a:cubicBezTo>
                      <a:pt x="39737" y="33893"/>
                      <a:pt x="39734" y="33898"/>
                      <a:pt x="39732" y="33902"/>
                    </a:cubicBezTo>
                    <a:cubicBezTo>
                      <a:pt x="39724" y="33914"/>
                      <a:pt x="39719" y="33927"/>
                      <a:pt x="39713" y="33940"/>
                    </a:cubicBezTo>
                    <a:cubicBezTo>
                      <a:pt x="39655" y="34057"/>
                      <a:pt x="39598" y="34174"/>
                      <a:pt x="39543" y="34296"/>
                    </a:cubicBezTo>
                    <a:cubicBezTo>
                      <a:pt x="39534" y="34317"/>
                      <a:pt x="39524" y="34337"/>
                      <a:pt x="39515" y="34358"/>
                    </a:cubicBezTo>
                    <a:cubicBezTo>
                      <a:pt x="39458" y="34486"/>
                      <a:pt x="39402" y="34618"/>
                      <a:pt x="39348" y="34749"/>
                    </a:cubicBezTo>
                    <a:cubicBezTo>
                      <a:pt x="39342" y="34761"/>
                      <a:pt x="39337" y="34773"/>
                      <a:pt x="39332" y="34786"/>
                    </a:cubicBezTo>
                    <a:cubicBezTo>
                      <a:pt x="39323" y="34810"/>
                      <a:pt x="39312" y="34834"/>
                      <a:pt x="39303" y="34858"/>
                    </a:cubicBezTo>
                    <a:cubicBezTo>
                      <a:pt x="39280" y="34916"/>
                      <a:pt x="39257" y="34973"/>
                      <a:pt x="39236" y="35030"/>
                    </a:cubicBezTo>
                    <a:cubicBezTo>
                      <a:pt x="39219" y="35072"/>
                      <a:pt x="39202" y="35116"/>
                      <a:pt x="39187" y="35158"/>
                    </a:cubicBezTo>
                    <a:cubicBezTo>
                      <a:pt x="39164" y="35217"/>
                      <a:pt x="39142" y="35277"/>
                      <a:pt x="39121" y="35335"/>
                    </a:cubicBezTo>
                    <a:cubicBezTo>
                      <a:pt x="39106" y="35377"/>
                      <a:pt x="39090" y="35420"/>
                      <a:pt x="39075" y="35465"/>
                    </a:cubicBezTo>
                    <a:cubicBezTo>
                      <a:pt x="39054" y="35524"/>
                      <a:pt x="39033" y="35585"/>
                      <a:pt x="39012" y="35646"/>
                    </a:cubicBezTo>
                    <a:cubicBezTo>
                      <a:pt x="38997" y="35689"/>
                      <a:pt x="38982" y="35733"/>
                      <a:pt x="38969" y="35776"/>
                    </a:cubicBezTo>
                    <a:lnTo>
                      <a:pt x="38906" y="35970"/>
                    </a:lnTo>
                    <a:lnTo>
                      <a:pt x="38867" y="36092"/>
                    </a:lnTo>
                    <a:cubicBezTo>
                      <a:pt x="38845" y="36165"/>
                      <a:pt x="38821" y="36239"/>
                      <a:pt x="38800" y="36315"/>
                    </a:cubicBezTo>
                    <a:cubicBezTo>
                      <a:pt x="38789" y="36347"/>
                      <a:pt x="38779" y="36379"/>
                      <a:pt x="38769" y="36411"/>
                    </a:cubicBezTo>
                    <a:cubicBezTo>
                      <a:pt x="38738" y="36519"/>
                      <a:pt x="38707" y="36627"/>
                      <a:pt x="38676" y="36736"/>
                    </a:cubicBezTo>
                    <a:cubicBezTo>
                      <a:pt x="38673" y="36752"/>
                      <a:pt x="38669" y="36768"/>
                      <a:pt x="38664" y="36785"/>
                    </a:cubicBezTo>
                    <a:cubicBezTo>
                      <a:pt x="38638" y="36878"/>
                      <a:pt x="38612" y="36972"/>
                      <a:pt x="38587" y="37065"/>
                    </a:cubicBezTo>
                    <a:cubicBezTo>
                      <a:pt x="38576" y="37106"/>
                      <a:pt x="38566" y="37146"/>
                      <a:pt x="38556" y="37185"/>
                    </a:cubicBezTo>
                    <a:cubicBezTo>
                      <a:pt x="38538" y="37256"/>
                      <a:pt x="38518" y="37328"/>
                      <a:pt x="38500" y="37400"/>
                    </a:cubicBezTo>
                    <a:cubicBezTo>
                      <a:pt x="38488" y="37446"/>
                      <a:pt x="38477" y="37491"/>
                      <a:pt x="38465" y="37538"/>
                    </a:cubicBezTo>
                    <a:cubicBezTo>
                      <a:pt x="38450" y="37604"/>
                      <a:pt x="38432" y="37670"/>
                      <a:pt x="38415" y="37738"/>
                    </a:cubicBezTo>
                    <a:cubicBezTo>
                      <a:pt x="38404" y="37786"/>
                      <a:pt x="38393" y="37836"/>
                      <a:pt x="38380" y="37883"/>
                    </a:cubicBezTo>
                    <a:cubicBezTo>
                      <a:pt x="38364" y="37948"/>
                      <a:pt x="38348" y="38014"/>
                      <a:pt x="38332" y="38080"/>
                    </a:cubicBezTo>
                    <a:lnTo>
                      <a:pt x="38298" y="38228"/>
                    </a:lnTo>
                    <a:cubicBezTo>
                      <a:pt x="38283" y="38294"/>
                      <a:pt x="38268" y="38360"/>
                      <a:pt x="38252" y="38425"/>
                    </a:cubicBezTo>
                    <a:cubicBezTo>
                      <a:pt x="38241" y="38475"/>
                      <a:pt x="38229" y="38526"/>
                      <a:pt x="38217" y="38576"/>
                    </a:cubicBezTo>
                    <a:cubicBezTo>
                      <a:pt x="38203" y="38641"/>
                      <a:pt x="38187" y="38707"/>
                      <a:pt x="38174" y="38774"/>
                    </a:cubicBezTo>
                    <a:cubicBezTo>
                      <a:pt x="38161" y="38823"/>
                      <a:pt x="38151" y="38874"/>
                      <a:pt x="38139" y="38924"/>
                    </a:cubicBezTo>
                    <a:cubicBezTo>
                      <a:pt x="38124" y="38994"/>
                      <a:pt x="38109" y="39062"/>
                      <a:pt x="38094" y="39132"/>
                    </a:cubicBezTo>
                    <a:cubicBezTo>
                      <a:pt x="38083" y="39179"/>
                      <a:pt x="38073" y="39226"/>
                      <a:pt x="38063" y="39273"/>
                    </a:cubicBezTo>
                    <a:cubicBezTo>
                      <a:pt x="38046" y="39346"/>
                      <a:pt x="38030" y="39420"/>
                      <a:pt x="38015" y="39492"/>
                    </a:cubicBezTo>
                    <a:cubicBezTo>
                      <a:pt x="38005" y="39538"/>
                      <a:pt x="37995" y="39582"/>
                      <a:pt x="37987" y="39627"/>
                    </a:cubicBezTo>
                    <a:cubicBezTo>
                      <a:pt x="37969" y="39704"/>
                      <a:pt x="37954" y="39781"/>
                      <a:pt x="37937" y="39857"/>
                    </a:cubicBezTo>
                    <a:cubicBezTo>
                      <a:pt x="37928" y="39899"/>
                      <a:pt x="37919" y="39942"/>
                      <a:pt x="37910" y="39984"/>
                    </a:cubicBezTo>
                    <a:cubicBezTo>
                      <a:pt x="37885" y="40098"/>
                      <a:pt x="37860" y="40214"/>
                      <a:pt x="37836" y="40328"/>
                    </a:cubicBezTo>
                    <a:cubicBezTo>
                      <a:pt x="37810" y="40451"/>
                      <a:pt x="37782" y="40574"/>
                      <a:pt x="37756" y="40697"/>
                    </a:cubicBezTo>
                    <a:cubicBezTo>
                      <a:pt x="37749" y="40735"/>
                      <a:pt x="37740" y="40774"/>
                      <a:pt x="37732" y="40812"/>
                    </a:cubicBezTo>
                    <a:lnTo>
                      <a:pt x="37673" y="41080"/>
                    </a:lnTo>
                    <a:cubicBezTo>
                      <a:pt x="37665" y="41123"/>
                      <a:pt x="37656" y="41165"/>
                      <a:pt x="37646" y="41207"/>
                    </a:cubicBezTo>
                    <a:cubicBezTo>
                      <a:pt x="37630" y="41290"/>
                      <a:pt x="37611" y="41372"/>
                      <a:pt x="37593" y="41454"/>
                    </a:cubicBezTo>
                    <a:cubicBezTo>
                      <a:pt x="37582" y="41508"/>
                      <a:pt x="37569" y="41562"/>
                      <a:pt x="37558" y="41616"/>
                    </a:cubicBezTo>
                    <a:cubicBezTo>
                      <a:pt x="37541" y="41689"/>
                      <a:pt x="37526" y="41760"/>
                      <a:pt x="37510" y="41832"/>
                    </a:cubicBezTo>
                    <a:cubicBezTo>
                      <a:pt x="37497" y="41887"/>
                      <a:pt x="37485" y="41943"/>
                      <a:pt x="37473" y="41999"/>
                    </a:cubicBezTo>
                    <a:cubicBezTo>
                      <a:pt x="37457" y="42070"/>
                      <a:pt x="37440" y="42139"/>
                      <a:pt x="37424" y="42209"/>
                    </a:cubicBezTo>
                    <a:lnTo>
                      <a:pt x="37386" y="42377"/>
                    </a:lnTo>
                    <a:cubicBezTo>
                      <a:pt x="37370" y="42445"/>
                      <a:pt x="37355" y="42515"/>
                      <a:pt x="37338" y="42585"/>
                    </a:cubicBezTo>
                    <a:cubicBezTo>
                      <a:pt x="37323" y="42642"/>
                      <a:pt x="37310" y="42699"/>
                      <a:pt x="37296" y="42756"/>
                    </a:cubicBezTo>
                    <a:cubicBezTo>
                      <a:pt x="37279" y="42823"/>
                      <a:pt x="37263" y="42891"/>
                      <a:pt x="37247" y="42958"/>
                    </a:cubicBezTo>
                    <a:lnTo>
                      <a:pt x="37204" y="43130"/>
                    </a:lnTo>
                    <a:lnTo>
                      <a:pt x="37153" y="43332"/>
                    </a:lnTo>
                    <a:cubicBezTo>
                      <a:pt x="37139" y="43389"/>
                      <a:pt x="37123" y="43446"/>
                      <a:pt x="37110" y="43503"/>
                    </a:cubicBezTo>
                    <a:cubicBezTo>
                      <a:pt x="37092" y="43570"/>
                      <a:pt x="37075" y="43635"/>
                      <a:pt x="37058" y="43701"/>
                    </a:cubicBezTo>
                    <a:cubicBezTo>
                      <a:pt x="37042" y="43760"/>
                      <a:pt x="37027" y="43817"/>
                      <a:pt x="37011" y="43874"/>
                    </a:cubicBezTo>
                    <a:cubicBezTo>
                      <a:pt x="36992" y="43940"/>
                      <a:pt x="36975" y="44007"/>
                      <a:pt x="36956" y="44071"/>
                    </a:cubicBezTo>
                    <a:cubicBezTo>
                      <a:pt x="36940" y="44128"/>
                      <a:pt x="36924" y="44184"/>
                      <a:pt x="36908" y="44241"/>
                    </a:cubicBezTo>
                    <a:cubicBezTo>
                      <a:pt x="36889" y="44307"/>
                      <a:pt x="36871" y="44372"/>
                      <a:pt x="36851" y="44437"/>
                    </a:cubicBezTo>
                    <a:cubicBezTo>
                      <a:pt x="36836" y="44494"/>
                      <a:pt x="36819" y="44549"/>
                      <a:pt x="36801" y="44605"/>
                    </a:cubicBezTo>
                    <a:cubicBezTo>
                      <a:pt x="36783" y="44670"/>
                      <a:pt x="36762" y="44734"/>
                      <a:pt x="36742" y="44800"/>
                    </a:cubicBezTo>
                    <a:cubicBezTo>
                      <a:pt x="36726" y="44855"/>
                      <a:pt x="36708" y="44911"/>
                      <a:pt x="36690" y="44967"/>
                    </a:cubicBezTo>
                    <a:cubicBezTo>
                      <a:pt x="36669" y="45031"/>
                      <a:pt x="36649" y="45096"/>
                      <a:pt x="36628" y="45159"/>
                    </a:cubicBezTo>
                    <a:cubicBezTo>
                      <a:pt x="36609" y="45213"/>
                      <a:pt x="36592" y="45269"/>
                      <a:pt x="36573" y="45324"/>
                    </a:cubicBezTo>
                    <a:lnTo>
                      <a:pt x="36508" y="45514"/>
                    </a:lnTo>
                    <a:cubicBezTo>
                      <a:pt x="36488" y="45569"/>
                      <a:pt x="36469" y="45623"/>
                      <a:pt x="36450" y="45677"/>
                    </a:cubicBezTo>
                    <a:cubicBezTo>
                      <a:pt x="36445" y="45690"/>
                      <a:pt x="36440" y="45704"/>
                      <a:pt x="36435" y="45718"/>
                    </a:cubicBezTo>
                    <a:cubicBezTo>
                      <a:pt x="36005" y="45500"/>
                      <a:pt x="35573" y="45275"/>
                      <a:pt x="35134" y="45049"/>
                    </a:cubicBezTo>
                    <a:cubicBezTo>
                      <a:pt x="34897" y="44925"/>
                      <a:pt x="34658" y="44802"/>
                      <a:pt x="34419" y="44678"/>
                    </a:cubicBezTo>
                    <a:lnTo>
                      <a:pt x="34314" y="44624"/>
                    </a:lnTo>
                    <a:cubicBezTo>
                      <a:pt x="34081" y="44504"/>
                      <a:pt x="33845" y="44382"/>
                      <a:pt x="33607" y="44262"/>
                    </a:cubicBezTo>
                    <a:cubicBezTo>
                      <a:pt x="33566" y="44240"/>
                      <a:pt x="33523" y="44219"/>
                      <a:pt x="33480" y="44198"/>
                    </a:cubicBezTo>
                    <a:cubicBezTo>
                      <a:pt x="33245" y="44078"/>
                      <a:pt x="33007" y="43960"/>
                      <a:pt x="32771" y="43842"/>
                    </a:cubicBezTo>
                    <a:cubicBezTo>
                      <a:pt x="32729" y="43821"/>
                      <a:pt x="32689" y="43801"/>
                      <a:pt x="32647" y="43780"/>
                    </a:cubicBezTo>
                    <a:cubicBezTo>
                      <a:pt x="32405" y="43661"/>
                      <a:pt x="32161" y="43544"/>
                      <a:pt x="31917" y="43426"/>
                    </a:cubicBezTo>
                    <a:cubicBezTo>
                      <a:pt x="31885" y="43412"/>
                      <a:pt x="31853" y="43396"/>
                      <a:pt x="31821" y="43381"/>
                    </a:cubicBezTo>
                    <a:cubicBezTo>
                      <a:pt x="31564" y="43260"/>
                      <a:pt x="31308" y="43141"/>
                      <a:pt x="31050" y="43025"/>
                    </a:cubicBezTo>
                    <a:cubicBezTo>
                      <a:pt x="31042" y="43021"/>
                      <a:pt x="31035" y="43017"/>
                      <a:pt x="31028" y="43014"/>
                    </a:cubicBezTo>
                    <a:cubicBezTo>
                      <a:pt x="30772" y="42898"/>
                      <a:pt x="30515" y="42787"/>
                      <a:pt x="30256" y="42677"/>
                    </a:cubicBezTo>
                    <a:lnTo>
                      <a:pt x="30176" y="42642"/>
                    </a:lnTo>
                    <a:cubicBezTo>
                      <a:pt x="29923" y="42535"/>
                      <a:pt x="29672" y="42434"/>
                      <a:pt x="29419" y="42334"/>
                    </a:cubicBezTo>
                    <a:cubicBezTo>
                      <a:pt x="29377" y="42319"/>
                      <a:pt x="29337" y="42301"/>
                      <a:pt x="29295" y="42286"/>
                    </a:cubicBezTo>
                    <a:cubicBezTo>
                      <a:pt x="29047" y="42190"/>
                      <a:pt x="28798" y="42098"/>
                      <a:pt x="28548" y="42008"/>
                    </a:cubicBezTo>
                    <a:cubicBezTo>
                      <a:pt x="28526" y="42000"/>
                      <a:pt x="28505" y="41992"/>
                      <a:pt x="28484" y="41984"/>
                    </a:cubicBezTo>
                    <a:cubicBezTo>
                      <a:pt x="28447" y="41972"/>
                      <a:pt x="28411" y="41961"/>
                      <a:pt x="28375" y="41947"/>
                    </a:cubicBezTo>
                    <a:cubicBezTo>
                      <a:pt x="28268" y="41911"/>
                      <a:pt x="28160" y="41875"/>
                      <a:pt x="28053" y="41838"/>
                    </a:cubicBezTo>
                    <a:cubicBezTo>
                      <a:pt x="27983" y="41816"/>
                      <a:pt x="27915" y="41793"/>
                      <a:pt x="27846" y="41771"/>
                    </a:cubicBezTo>
                    <a:cubicBezTo>
                      <a:pt x="27734" y="41734"/>
                      <a:pt x="27622" y="41699"/>
                      <a:pt x="27510" y="41666"/>
                    </a:cubicBezTo>
                    <a:cubicBezTo>
                      <a:pt x="27445" y="41646"/>
                      <a:pt x="27381" y="41626"/>
                      <a:pt x="27318" y="41608"/>
                    </a:cubicBezTo>
                    <a:cubicBezTo>
                      <a:pt x="27186" y="41568"/>
                      <a:pt x="27053" y="41531"/>
                      <a:pt x="26921" y="41495"/>
                    </a:cubicBezTo>
                    <a:cubicBezTo>
                      <a:pt x="26877" y="41483"/>
                      <a:pt x="26834" y="41470"/>
                      <a:pt x="26789" y="41458"/>
                    </a:cubicBezTo>
                    <a:cubicBezTo>
                      <a:pt x="26613" y="41412"/>
                      <a:pt x="26436" y="41366"/>
                      <a:pt x="26260" y="41324"/>
                    </a:cubicBezTo>
                    <a:cubicBezTo>
                      <a:pt x="26254" y="41322"/>
                      <a:pt x="26249" y="41320"/>
                      <a:pt x="26242" y="41319"/>
                    </a:cubicBezTo>
                    <a:cubicBezTo>
                      <a:pt x="26222" y="41315"/>
                      <a:pt x="26201" y="41312"/>
                      <a:pt x="26180" y="41307"/>
                    </a:cubicBezTo>
                    <a:cubicBezTo>
                      <a:pt x="25999" y="41265"/>
                      <a:pt x="25818" y="41226"/>
                      <a:pt x="25636" y="41189"/>
                    </a:cubicBezTo>
                    <a:cubicBezTo>
                      <a:pt x="25578" y="41178"/>
                      <a:pt x="25520" y="41168"/>
                      <a:pt x="25461" y="41156"/>
                    </a:cubicBezTo>
                    <a:cubicBezTo>
                      <a:pt x="25283" y="41122"/>
                      <a:pt x="25106" y="41091"/>
                      <a:pt x="24928" y="41064"/>
                    </a:cubicBezTo>
                    <a:cubicBezTo>
                      <a:pt x="24902" y="41060"/>
                      <a:pt x="24877" y="41054"/>
                      <a:pt x="24851" y="41050"/>
                    </a:cubicBezTo>
                    <a:cubicBezTo>
                      <a:pt x="24843" y="41049"/>
                      <a:pt x="24835" y="41048"/>
                      <a:pt x="24826" y="41047"/>
                    </a:cubicBezTo>
                    <a:cubicBezTo>
                      <a:pt x="24721" y="41032"/>
                      <a:pt x="24614" y="41018"/>
                      <a:pt x="24506" y="41004"/>
                    </a:cubicBezTo>
                    <a:cubicBezTo>
                      <a:pt x="24442" y="40996"/>
                      <a:pt x="24380" y="40987"/>
                      <a:pt x="24318" y="40980"/>
                    </a:cubicBezTo>
                    <a:cubicBezTo>
                      <a:pt x="24184" y="40964"/>
                      <a:pt x="24049" y="40951"/>
                      <a:pt x="23914" y="40939"/>
                    </a:cubicBezTo>
                    <a:cubicBezTo>
                      <a:pt x="23880" y="40936"/>
                      <a:pt x="23846" y="40931"/>
                      <a:pt x="23810" y="40929"/>
                    </a:cubicBezTo>
                    <a:lnTo>
                      <a:pt x="23807" y="40929"/>
                    </a:lnTo>
                    <a:lnTo>
                      <a:pt x="23756" y="40925"/>
                    </a:lnTo>
                    <a:cubicBezTo>
                      <a:pt x="23616" y="40913"/>
                      <a:pt x="23476" y="40904"/>
                      <a:pt x="23335" y="40898"/>
                    </a:cubicBezTo>
                    <a:cubicBezTo>
                      <a:pt x="23281" y="40895"/>
                      <a:pt x="23228" y="40895"/>
                      <a:pt x="23175" y="40893"/>
                    </a:cubicBezTo>
                    <a:cubicBezTo>
                      <a:pt x="23096" y="40888"/>
                      <a:pt x="23015" y="40884"/>
                      <a:pt x="22935" y="40883"/>
                    </a:cubicBezTo>
                    <a:cubicBezTo>
                      <a:pt x="22929" y="40883"/>
                      <a:pt x="22924" y="40883"/>
                      <a:pt x="22918" y="40883"/>
                    </a:cubicBezTo>
                    <a:cubicBezTo>
                      <a:pt x="22906" y="40883"/>
                      <a:pt x="22895" y="40883"/>
                      <a:pt x="22884" y="40883"/>
                    </a:cubicBezTo>
                    <a:cubicBezTo>
                      <a:pt x="22809" y="40882"/>
                      <a:pt x="22734" y="40881"/>
                      <a:pt x="22659" y="40881"/>
                    </a:cubicBezTo>
                    <a:cubicBezTo>
                      <a:pt x="22514" y="40881"/>
                      <a:pt x="22370" y="40884"/>
                      <a:pt x="22225" y="40888"/>
                    </a:cubicBezTo>
                    <a:lnTo>
                      <a:pt x="22183" y="40888"/>
                    </a:lnTo>
                    <a:cubicBezTo>
                      <a:pt x="22146" y="40889"/>
                      <a:pt x="22110" y="40894"/>
                      <a:pt x="22074" y="40895"/>
                    </a:cubicBezTo>
                    <a:cubicBezTo>
                      <a:pt x="21916" y="40903"/>
                      <a:pt x="21758" y="40912"/>
                      <a:pt x="21599" y="40925"/>
                    </a:cubicBezTo>
                    <a:cubicBezTo>
                      <a:pt x="21565" y="40928"/>
                      <a:pt x="21531" y="40929"/>
                      <a:pt x="21495" y="40931"/>
                    </a:cubicBezTo>
                    <a:cubicBezTo>
                      <a:pt x="21466" y="40934"/>
                      <a:pt x="21437" y="40939"/>
                      <a:pt x="21407" y="40941"/>
                    </a:cubicBezTo>
                    <a:cubicBezTo>
                      <a:pt x="21260" y="40956"/>
                      <a:pt x="21110" y="40975"/>
                      <a:pt x="20963" y="40993"/>
                    </a:cubicBezTo>
                    <a:cubicBezTo>
                      <a:pt x="20922" y="40998"/>
                      <a:pt x="20883" y="41002"/>
                      <a:pt x="20845" y="41007"/>
                    </a:cubicBezTo>
                    <a:cubicBezTo>
                      <a:pt x="20831" y="41009"/>
                      <a:pt x="20820" y="41012"/>
                      <a:pt x="20807" y="41013"/>
                    </a:cubicBezTo>
                    <a:cubicBezTo>
                      <a:pt x="20618" y="41040"/>
                      <a:pt x="20430" y="41071"/>
                      <a:pt x="20243" y="41107"/>
                    </a:cubicBezTo>
                    <a:cubicBezTo>
                      <a:pt x="20241" y="41109"/>
                      <a:pt x="20239" y="41109"/>
                      <a:pt x="20238" y="41109"/>
                    </a:cubicBezTo>
                    <a:cubicBezTo>
                      <a:pt x="20070" y="41142"/>
                      <a:pt x="19900" y="41177"/>
                      <a:pt x="19731" y="41216"/>
                    </a:cubicBezTo>
                    <a:cubicBezTo>
                      <a:pt x="19250" y="41330"/>
                      <a:pt x="18748" y="41448"/>
                      <a:pt x="18238" y="41567"/>
                    </a:cubicBezTo>
                    <a:lnTo>
                      <a:pt x="17462" y="41750"/>
                    </a:lnTo>
                    <a:cubicBezTo>
                      <a:pt x="16584" y="41955"/>
                      <a:pt x="15679" y="42169"/>
                      <a:pt x="14753" y="42386"/>
                    </a:cubicBezTo>
                    <a:lnTo>
                      <a:pt x="14462" y="42455"/>
                    </a:lnTo>
                    <a:lnTo>
                      <a:pt x="12278" y="42968"/>
                    </a:lnTo>
                    <a:lnTo>
                      <a:pt x="10923" y="43285"/>
                    </a:lnTo>
                    <a:cubicBezTo>
                      <a:pt x="10315" y="43427"/>
                      <a:pt x="9708" y="43571"/>
                      <a:pt x="9109" y="43712"/>
                    </a:cubicBezTo>
                    <a:lnTo>
                      <a:pt x="6049" y="44431"/>
                    </a:lnTo>
                    <a:cubicBezTo>
                      <a:pt x="5845" y="44479"/>
                      <a:pt x="5641" y="44526"/>
                      <a:pt x="5440" y="44573"/>
                    </a:cubicBezTo>
                    <a:lnTo>
                      <a:pt x="3884" y="44940"/>
                    </a:lnTo>
                    <a:cubicBezTo>
                      <a:pt x="3776" y="44964"/>
                      <a:pt x="3667" y="44992"/>
                      <a:pt x="3560" y="45020"/>
                    </a:cubicBezTo>
                    <a:cubicBezTo>
                      <a:pt x="3535" y="45026"/>
                      <a:pt x="3509" y="45035"/>
                      <a:pt x="3483" y="45042"/>
                    </a:cubicBezTo>
                    <a:cubicBezTo>
                      <a:pt x="3401" y="45064"/>
                      <a:pt x="3319" y="45088"/>
                      <a:pt x="3238" y="45112"/>
                    </a:cubicBezTo>
                    <a:cubicBezTo>
                      <a:pt x="3158" y="45135"/>
                      <a:pt x="3079" y="45159"/>
                      <a:pt x="3000" y="45184"/>
                    </a:cubicBezTo>
                    <a:cubicBezTo>
                      <a:pt x="2918" y="45210"/>
                      <a:pt x="2836" y="45237"/>
                      <a:pt x="2754" y="45264"/>
                    </a:cubicBezTo>
                    <a:cubicBezTo>
                      <a:pt x="2700" y="45282"/>
                      <a:pt x="2645" y="45299"/>
                      <a:pt x="2590" y="45319"/>
                    </a:cubicBezTo>
                    <a:cubicBezTo>
                      <a:pt x="2561" y="45329"/>
                      <a:pt x="2534" y="45340"/>
                      <a:pt x="2505" y="45350"/>
                    </a:cubicBezTo>
                    <a:cubicBezTo>
                      <a:pt x="2449" y="45369"/>
                      <a:pt x="2392" y="45391"/>
                      <a:pt x="2336" y="45412"/>
                    </a:cubicBezTo>
                    <a:cubicBezTo>
                      <a:pt x="2240" y="45448"/>
                      <a:pt x="2144" y="45485"/>
                      <a:pt x="2048" y="45523"/>
                    </a:cubicBezTo>
                    <a:cubicBezTo>
                      <a:pt x="1991" y="45547"/>
                      <a:pt x="1933" y="45570"/>
                      <a:pt x="1875" y="45594"/>
                    </a:cubicBezTo>
                    <a:cubicBezTo>
                      <a:pt x="1840" y="45607"/>
                      <a:pt x="1806" y="45621"/>
                      <a:pt x="1771" y="45636"/>
                    </a:cubicBezTo>
                    <a:cubicBezTo>
                      <a:pt x="1697" y="45668"/>
                      <a:pt x="1624" y="45701"/>
                      <a:pt x="1550" y="45734"/>
                    </a:cubicBezTo>
                    <a:cubicBezTo>
                      <a:pt x="1513" y="45751"/>
                      <a:pt x="1477" y="45766"/>
                      <a:pt x="1439" y="45783"/>
                    </a:cubicBezTo>
                    <a:cubicBezTo>
                      <a:pt x="1303" y="45845"/>
                      <a:pt x="1165" y="45910"/>
                      <a:pt x="1028" y="45979"/>
                    </a:cubicBezTo>
                    <a:cubicBezTo>
                      <a:pt x="1019" y="45983"/>
                      <a:pt x="1009" y="45988"/>
                      <a:pt x="999" y="45993"/>
                    </a:cubicBezTo>
                    <a:cubicBezTo>
                      <a:pt x="973" y="46006"/>
                      <a:pt x="950" y="46019"/>
                      <a:pt x="925" y="46032"/>
                    </a:cubicBezTo>
                    <a:cubicBezTo>
                      <a:pt x="802" y="46094"/>
                      <a:pt x="680" y="46157"/>
                      <a:pt x="556" y="46225"/>
                    </a:cubicBezTo>
                    <a:cubicBezTo>
                      <a:pt x="517" y="46246"/>
                      <a:pt x="479" y="46266"/>
                      <a:pt x="441" y="46287"/>
                    </a:cubicBezTo>
                    <a:cubicBezTo>
                      <a:pt x="412" y="46303"/>
                      <a:pt x="382" y="46318"/>
                      <a:pt x="353" y="46336"/>
                    </a:cubicBezTo>
                    <a:cubicBezTo>
                      <a:pt x="235" y="46401"/>
                      <a:pt x="117" y="46471"/>
                      <a:pt x="1" y="46541"/>
                    </a:cubicBezTo>
                    <a:lnTo>
                      <a:pt x="5269" y="45303"/>
                    </a:lnTo>
                    <a:lnTo>
                      <a:pt x="7603" y="44751"/>
                    </a:lnTo>
                    <a:lnTo>
                      <a:pt x="7720" y="44759"/>
                    </a:lnTo>
                    <a:cubicBezTo>
                      <a:pt x="7754" y="44761"/>
                      <a:pt x="7787" y="44762"/>
                      <a:pt x="7821" y="44765"/>
                    </a:cubicBezTo>
                    <a:cubicBezTo>
                      <a:pt x="7881" y="44771"/>
                      <a:pt x="7942" y="44778"/>
                      <a:pt x="8001" y="44783"/>
                    </a:cubicBezTo>
                    <a:cubicBezTo>
                      <a:pt x="8114" y="44793"/>
                      <a:pt x="8227" y="44804"/>
                      <a:pt x="8338" y="44817"/>
                    </a:cubicBezTo>
                    <a:cubicBezTo>
                      <a:pt x="8409" y="44825"/>
                      <a:pt x="8478" y="44835"/>
                      <a:pt x="8549" y="44844"/>
                    </a:cubicBezTo>
                    <a:cubicBezTo>
                      <a:pt x="8652" y="44859"/>
                      <a:pt x="8752" y="44870"/>
                      <a:pt x="8854" y="44886"/>
                    </a:cubicBezTo>
                    <a:cubicBezTo>
                      <a:pt x="8896" y="44892"/>
                      <a:pt x="8938" y="44900"/>
                      <a:pt x="8980" y="44907"/>
                    </a:cubicBezTo>
                    <a:cubicBezTo>
                      <a:pt x="9150" y="44933"/>
                      <a:pt x="9321" y="44963"/>
                      <a:pt x="9491" y="44995"/>
                    </a:cubicBezTo>
                    <a:cubicBezTo>
                      <a:pt x="9551" y="45006"/>
                      <a:pt x="9609" y="45019"/>
                      <a:pt x="9669" y="45030"/>
                    </a:cubicBezTo>
                    <a:cubicBezTo>
                      <a:pt x="9852" y="45066"/>
                      <a:pt x="10033" y="45105"/>
                      <a:pt x="10215" y="45149"/>
                    </a:cubicBezTo>
                    <a:cubicBezTo>
                      <a:pt x="10241" y="45155"/>
                      <a:pt x="10266" y="45159"/>
                      <a:pt x="10290" y="45165"/>
                    </a:cubicBezTo>
                    <a:cubicBezTo>
                      <a:pt x="10468" y="45208"/>
                      <a:pt x="10647" y="45252"/>
                      <a:pt x="10824" y="45300"/>
                    </a:cubicBezTo>
                    <a:cubicBezTo>
                      <a:pt x="10871" y="45313"/>
                      <a:pt x="10917" y="45326"/>
                      <a:pt x="10963" y="45338"/>
                    </a:cubicBezTo>
                    <a:cubicBezTo>
                      <a:pt x="11096" y="45375"/>
                      <a:pt x="11227" y="45411"/>
                      <a:pt x="11358" y="45451"/>
                    </a:cubicBezTo>
                    <a:cubicBezTo>
                      <a:pt x="11423" y="45470"/>
                      <a:pt x="11488" y="45491"/>
                      <a:pt x="11553" y="45510"/>
                    </a:cubicBezTo>
                    <a:cubicBezTo>
                      <a:pt x="11665" y="45544"/>
                      <a:pt x="11777" y="45579"/>
                      <a:pt x="11890" y="45616"/>
                    </a:cubicBezTo>
                    <a:cubicBezTo>
                      <a:pt x="11959" y="45638"/>
                      <a:pt x="12029" y="45660"/>
                      <a:pt x="12098" y="45684"/>
                    </a:cubicBezTo>
                    <a:cubicBezTo>
                      <a:pt x="12207" y="45720"/>
                      <a:pt x="12316" y="45757"/>
                      <a:pt x="12423" y="45794"/>
                    </a:cubicBezTo>
                    <a:cubicBezTo>
                      <a:pt x="12482" y="45815"/>
                      <a:pt x="12541" y="45836"/>
                      <a:pt x="12599" y="45856"/>
                    </a:cubicBezTo>
                    <a:cubicBezTo>
                      <a:pt x="12851" y="45946"/>
                      <a:pt x="13101" y="46038"/>
                      <a:pt x="13350" y="46136"/>
                    </a:cubicBezTo>
                    <a:lnTo>
                      <a:pt x="13479" y="46187"/>
                    </a:lnTo>
                    <a:cubicBezTo>
                      <a:pt x="13731" y="46286"/>
                      <a:pt x="13983" y="46387"/>
                      <a:pt x="14233" y="46494"/>
                    </a:cubicBezTo>
                    <a:cubicBezTo>
                      <a:pt x="14263" y="46506"/>
                      <a:pt x="14295" y="46520"/>
                      <a:pt x="14325" y="46532"/>
                    </a:cubicBezTo>
                    <a:cubicBezTo>
                      <a:pt x="14584" y="46643"/>
                      <a:pt x="14844" y="46757"/>
                      <a:pt x="15100" y="46873"/>
                    </a:cubicBezTo>
                    <a:cubicBezTo>
                      <a:pt x="15104" y="46875"/>
                      <a:pt x="15109" y="46877"/>
                      <a:pt x="15114" y="46879"/>
                    </a:cubicBezTo>
                    <a:cubicBezTo>
                      <a:pt x="15374" y="46997"/>
                      <a:pt x="15633" y="47118"/>
                      <a:pt x="15890" y="47240"/>
                    </a:cubicBezTo>
                    <a:cubicBezTo>
                      <a:pt x="15923" y="47256"/>
                      <a:pt x="15954" y="47269"/>
                      <a:pt x="15987" y="47285"/>
                    </a:cubicBezTo>
                    <a:cubicBezTo>
                      <a:pt x="16232" y="47402"/>
                      <a:pt x="16475" y="47521"/>
                      <a:pt x="16718" y="47641"/>
                    </a:cubicBezTo>
                    <a:cubicBezTo>
                      <a:pt x="16761" y="47662"/>
                      <a:pt x="16802" y="47682"/>
                      <a:pt x="16844" y="47703"/>
                    </a:cubicBezTo>
                    <a:cubicBezTo>
                      <a:pt x="17083" y="47821"/>
                      <a:pt x="17320" y="47941"/>
                      <a:pt x="17556" y="48060"/>
                    </a:cubicBezTo>
                    <a:cubicBezTo>
                      <a:pt x="17600" y="48082"/>
                      <a:pt x="17642" y="48103"/>
                      <a:pt x="17685" y="48125"/>
                    </a:cubicBezTo>
                    <a:cubicBezTo>
                      <a:pt x="17923" y="48245"/>
                      <a:pt x="18160" y="48366"/>
                      <a:pt x="18395" y="48488"/>
                    </a:cubicBezTo>
                    <a:cubicBezTo>
                      <a:pt x="18431" y="48507"/>
                      <a:pt x="18467" y="48524"/>
                      <a:pt x="18504" y="48544"/>
                    </a:cubicBezTo>
                    <a:cubicBezTo>
                      <a:pt x="18744" y="48667"/>
                      <a:pt x="18982" y="48790"/>
                      <a:pt x="19219" y="48913"/>
                    </a:cubicBezTo>
                    <a:cubicBezTo>
                      <a:pt x="19461" y="49039"/>
                      <a:pt x="19703" y="49164"/>
                      <a:pt x="19943" y="49288"/>
                    </a:cubicBezTo>
                    <a:lnTo>
                      <a:pt x="19951" y="49292"/>
                    </a:lnTo>
                    <a:cubicBezTo>
                      <a:pt x="20182" y="49412"/>
                      <a:pt x="20415" y="49531"/>
                      <a:pt x="20647" y="49649"/>
                    </a:cubicBezTo>
                    <a:cubicBezTo>
                      <a:pt x="20659" y="49656"/>
                      <a:pt x="20672" y="49662"/>
                      <a:pt x="20684" y="49669"/>
                    </a:cubicBezTo>
                    <a:cubicBezTo>
                      <a:pt x="20911" y="49784"/>
                      <a:pt x="21136" y="49899"/>
                      <a:pt x="21363" y="50010"/>
                    </a:cubicBezTo>
                    <a:cubicBezTo>
                      <a:pt x="21378" y="50019"/>
                      <a:pt x="21395" y="50027"/>
                      <a:pt x="21410" y="50035"/>
                    </a:cubicBezTo>
                    <a:cubicBezTo>
                      <a:pt x="21632" y="50144"/>
                      <a:pt x="21854" y="50253"/>
                      <a:pt x="22075" y="50357"/>
                    </a:cubicBezTo>
                    <a:cubicBezTo>
                      <a:pt x="22094" y="50368"/>
                      <a:pt x="22113" y="50377"/>
                      <a:pt x="22133" y="50386"/>
                    </a:cubicBezTo>
                    <a:cubicBezTo>
                      <a:pt x="22350" y="50490"/>
                      <a:pt x="22567" y="50591"/>
                      <a:pt x="22783" y="50690"/>
                    </a:cubicBezTo>
                    <a:lnTo>
                      <a:pt x="22849" y="50721"/>
                    </a:lnTo>
                    <a:cubicBezTo>
                      <a:pt x="23062" y="50818"/>
                      <a:pt x="23275" y="50912"/>
                      <a:pt x="23487" y="51003"/>
                    </a:cubicBezTo>
                    <a:cubicBezTo>
                      <a:pt x="23512" y="51013"/>
                      <a:pt x="23535" y="51024"/>
                      <a:pt x="23560" y="51034"/>
                    </a:cubicBezTo>
                    <a:cubicBezTo>
                      <a:pt x="23771" y="51122"/>
                      <a:pt x="23979" y="51209"/>
                      <a:pt x="24188" y="51291"/>
                    </a:cubicBezTo>
                    <a:lnTo>
                      <a:pt x="24266" y="51322"/>
                    </a:lnTo>
                    <a:cubicBezTo>
                      <a:pt x="24473" y="51404"/>
                      <a:pt x="24679" y="51481"/>
                      <a:pt x="24884" y="51553"/>
                    </a:cubicBezTo>
                    <a:cubicBezTo>
                      <a:pt x="24900" y="51558"/>
                      <a:pt x="24918" y="51565"/>
                      <a:pt x="24934" y="51571"/>
                    </a:cubicBezTo>
                    <a:cubicBezTo>
                      <a:pt x="24951" y="51577"/>
                      <a:pt x="24967" y="51582"/>
                      <a:pt x="24983" y="51587"/>
                    </a:cubicBezTo>
                    <a:cubicBezTo>
                      <a:pt x="25068" y="51618"/>
                      <a:pt x="25152" y="51645"/>
                      <a:pt x="25237" y="51674"/>
                    </a:cubicBezTo>
                    <a:cubicBezTo>
                      <a:pt x="25279" y="51688"/>
                      <a:pt x="25324" y="51702"/>
                      <a:pt x="25366" y="51716"/>
                    </a:cubicBezTo>
                    <a:cubicBezTo>
                      <a:pt x="25481" y="51754"/>
                      <a:pt x="25598" y="51789"/>
                      <a:pt x="25713" y="51824"/>
                    </a:cubicBezTo>
                    <a:cubicBezTo>
                      <a:pt x="25724" y="51828"/>
                      <a:pt x="25735" y="51830"/>
                      <a:pt x="25746" y="51835"/>
                    </a:cubicBezTo>
                    <a:cubicBezTo>
                      <a:pt x="25873" y="51872"/>
                      <a:pt x="25998" y="51907"/>
                      <a:pt x="26124" y="51940"/>
                    </a:cubicBezTo>
                    <a:cubicBezTo>
                      <a:pt x="26163" y="51951"/>
                      <a:pt x="26202" y="51960"/>
                      <a:pt x="26241" y="51970"/>
                    </a:cubicBezTo>
                    <a:cubicBezTo>
                      <a:pt x="26328" y="51992"/>
                      <a:pt x="26415" y="52015"/>
                      <a:pt x="26501" y="52036"/>
                    </a:cubicBezTo>
                    <a:cubicBezTo>
                      <a:pt x="26516" y="52039"/>
                      <a:pt x="26530" y="52043"/>
                      <a:pt x="26545" y="52047"/>
                    </a:cubicBezTo>
                    <a:cubicBezTo>
                      <a:pt x="26571" y="52054"/>
                      <a:pt x="26597" y="52058"/>
                      <a:pt x="26623" y="52064"/>
                    </a:cubicBezTo>
                    <a:cubicBezTo>
                      <a:pt x="26724" y="52088"/>
                      <a:pt x="26824" y="52109"/>
                      <a:pt x="26923" y="52129"/>
                    </a:cubicBezTo>
                    <a:cubicBezTo>
                      <a:pt x="26968" y="52138"/>
                      <a:pt x="27011" y="52147"/>
                      <a:pt x="27053" y="52155"/>
                    </a:cubicBezTo>
                    <a:cubicBezTo>
                      <a:pt x="27168" y="52177"/>
                      <a:pt x="27281" y="52197"/>
                      <a:pt x="27396" y="52214"/>
                    </a:cubicBezTo>
                    <a:cubicBezTo>
                      <a:pt x="27414" y="52218"/>
                      <a:pt x="27433" y="52221"/>
                      <a:pt x="27452" y="52224"/>
                    </a:cubicBezTo>
                    <a:cubicBezTo>
                      <a:pt x="27457" y="52224"/>
                      <a:pt x="27461" y="52224"/>
                      <a:pt x="27466" y="52225"/>
                    </a:cubicBezTo>
                    <a:cubicBezTo>
                      <a:pt x="27515" y="52233"/>
                      <a:pt x="27566" y="52239"/>
                      <a:pt x="27615" y="52246"/>
                    </a:cubicBezTo>
                    <a:cubicBezTo>
                      <a:pt x="27677" y="52254"/>
                      <a:pt x="27741" y="52262"/>
                      <a:pt x="27804" y="52270"/>
                    </a:cubicBezTo>
                    <a:cubicBezTo>
                      <a:pt x="27853" y="52277"/>
                      <a:pt x="27903" y="52281"/>
                      <a:pt x="27954" y="52286"/>
                    </a:cubicBezTo>
                    <a:cubicBezTo>
                      <a:pt x="28008" y="52292"/>
                      <a:pt x="28063" y="52299"/>
                      <a:pt x="28117" y="52303"/>
                    </a:cubicBezTo>
                    <a:cubicBezTo>
                      <a:pt x="28122" y="52304"/>
                      <a:pt x="28127" y="52304"/>
                      <a:pt x="28133" y="52304"/>
                    </a:cubicBezTo>
                    <a:cubicBezTo>
                      <a:pt x="28289" y="52317"/>
                      <a:pt x="28447" y="52324"/>
                      <a:pt x="28603" y="52329"/>
                    </a:cubicBezTo>
                    <a:cubicBezTo>
                      <a:pt x="28619" y="52329"/>
                      <a:pt x="28637" y="52332"/>
                      <a:pt x="28655" y="52332"/>
                    </a:cubicBezTo>
                    <a:cubicBezTo>
                      <a:pt x="28662" y="52332"/>
                      <a:pt x="28669" y="52332"/>
                      <a:pt x="28676" y="52332"/>
                    </a:cubicBezTo>
                    <a:cubicBezTo>
                      <a:pt x="28691" y="52332"/>
                      <a:pt x="28705" y="52332"/>
                      <a:pt x="28719" y="52332"/>
                    </a:cubicBezTo>
                    <a:cubicBezTo>
                      <a:pt x="28745" y="52332"/>
                      <a:pt x="28770" y="52332"/>
                      <a:pt x="28795" y="52332"/>
                    </a:cubicBezTo>
                    <a:cubicBezTo>
                      <a:pt x="28870" y="52332"/>
                      <a:pt x="28944" y="52331"/>
                      <a:pt x="29019" y="52329"/>
                    </a:cubicBezTo>
                    <a:cubicBezTo>
                      <a:pt x="29036" y="52329"/>
                      <a:pt x="29054" y="52329"/>
                      <a:pt x="29071" y="52329"/>
                    </a:cubicBezTo>
                    <a:cubicBezTo>
                      <a:pt x="29079" y="52329"/>
                      <a:pt x="29088" y="52329"/>
                      <a:pt x="29096" y="52329"/>
                    </a:cubicBezTo>
                    <a:cubicBezTo>
                      <a:pt x="29106" y="52329"/>
                      <a:pt x="29115" y="52328"/>
                      <a:pt x="29125" y="52328"/>
                    </a:cubicBezTo>
                    <a:cubicBezTo>
                      <a:pt x="29250" y="52322"/>
                      <a:pt x="29374" y="52316"/>
                      <a:pt x="29499" y="52304"/>
                    </a:cubicBezTo>
                    <a:lnTo>
                      <a:pt x="29502" y="52304"/>
                    </a:lnTo>
                    <a:cubicBezTo>
                      <a:pt x="29517" y="52303"/>
                      <a:pt x="29532" y="52301"/>
                      <a:pt x="29547" y="52299"/>
                    </a:cubicBezTo>
                    <a:cubicBezTo>
                      <a:pt x="29647" y="52290"/>
                      <a:pt x="29746" y="52278"/>
                      <a:pt x="29844" y="52265"/>
                    </a:cubicBezTo>
                    <a:cubicBezTo>
                      <a:pt x="29851" y="52264"/>
                      <a:pt x="29856" y="52264"/>
                      <a:pt x="29862" y="52262"/>
                    </a:cubicBezTo>
                    <a:cubicBezTo>
                      <a:pt x="29904" y="52256"/>
                      <a:pt x="29944" y="52249"/>
                      <a:pt x="29986" y="52241"/>
                    </a:cubicBezTo>
                    <a:cubicBezTo>
                      <a:pt x="30049" y="52231"/>
                      <a:pt x="30114" y="52221"/>
                      <a:pt x="30178" y="52209"/>
                    </a:cubicBezTo>
                    <a:cubicBezTo>
                      <a:pt x="30186" y="52208"/>
                      <a:pt x="30194" y="52207"/>
                      <a:pt x="30203" y="52205"/>
                    </a:cubicBezTo>
                    <a:cubicBezTo>
                      <a:pt x="30295" y="52188"/>
                      <a:pt x="30385" y="52169"/>
                      <a:pt x="30478" y="52147"/>
                    </a:cubicBezTo>
                    <a:lnTo>
                      <a:pt x="35746" y="50910"/>
                    </a:lnTo>
                    <a:lnTo>
                      <a:pt x="39924" y="49927"/>
                    </a:lnTo>
                    <a:lnTo>
                      <a:pt x="46325" y="48424"/>
                    </a:lnTo>
                    <a:cubicBezTo>
                      <a:pt x="46387" y="48409"/>
                      <a:pt x="46447" y="48393"/>
                      <a:pt x="46507" y="48378"/>
                    </a:cubicBezTo>
                    <a:cubicBezTo>
                      <a:pt x="46552" y="48366"/>
                      <a:pt x="46594" y="48353"/>
                      <a:pt x="46639" y="48340"/>
                    </a:cubicBezTo>
                    <a:cubicBezTo>
                      <a:pt x="46663" y="48333"/>
                      <a:pt x="46688" y="48327"/>
                      <a:pt x="46713" y="48320"/>
                    </a:cubicBezTo>
                    <a:cubicBezTo>
                      <a:pt x="46808" y="48291"/>
                      <a:pt x="46904" y="48260"/>
                      <a:pt x="46998" y="48227"/>
                    </a:cubicBezTo>
                    <a:cubicBezTo>
                      <a:pt x="47005" y="48224"/>
                      <a:pt x="47013" y="48222"/>
                      <a:pt x="47020" y="48219"/>
                    </a:cubicBezTo>
                    <a:cubicBezTo>
                      <a:pt x="47150" y="48172"/>
                      <a:pt x="47279" y="48124"/>
                      <a:pt x="47408" y="48069"/>
                    </a:cubicBezTo>
                    <a:cubicBezTo>
                      <a:pt x="47409" y="48067"/>
                      <a:pt x="47412" y="48067"/>
                      <a:pt x="47413" y="48066"/>
                    </a:cubicBezTo>
                    <a:cubicBezTo>
                      <a:pt x="47451" y="48050"/>
                      <a:pt x="47488" y="48030"/>
                      <a:pt x="47527" y="48013"/>
                    </a:cubicBezTo>
                    <a:cubicBezTo>
                      <a:pt x="47606" y="47978"/>
                      <a:pt x="47685" y="47943"/>
                      <a:pt x="47765" y="47904"/>
                    </a:cubicBezTo>
                    <a:cubicBezTo>
                      <a:pt x="47768" y="47902"/>
                      <a:pt x="47772" y="47900"/>
                      <a:pt x="47777" y="47899"/>
                    </a:cubicBezTo>
                    <a:cubicBezTo>
                      <a:pt x="47885" y="47845"/>
                      <a:pt x="47994" y="47787"/>
                      <a:pt x="48103" y="47726"/>
                    </a:cubicBezTo>
                    <a:cubicBezTo>
                      <a:pt x="48207" y="47668"/>
                      <a:pt x="48311" y="47606"/>
                      <a:pt x="48415" y="47541"/>
                    </a:cubicBezTo>
                    <a:cubicBezTo>
                      <a:pt x="48420" y="47537"/>
                      <a:pt x="48426" y="47533"/>
                      <a:pt x="48433" y="47529"/>
                    </a:cubicBezTo>
                    <a:cubicBezTo>
                      <a:pt x="48464" y="47508"/>
                      <a:pt x="48497" y="47486"/>
                      <a:pt x="48528" y="47465"/>
                    </a:cubicBezTo>
                    <a:cubicBezTo>
                      <a:pt x="48590" y="47424"/>
                      <a:pt x="48653" y="47385"/>
                      <a:pt x="48713" y="47342"/>
                    </a:cubicBezTo>
                    <a:cubicBezTo>
                      <a:pt x="48728" y="47332"/>
                      <a:pt x="48743" y="47320"/>
                      <a:pt x="48757" y="47310"/>
                    </a:cubicBezTo>
                    <a:lnTo>
                      <a:pt x="48874" y="47225"/>
                    </a:lnTo>
                    <a:cubicBezTo>
                      <a:pt x="48918" y="47191"/>
                      <a:pt x="48962" y="47162"/>
                      <a:pt x="49007" y="47128"/>
                    </a:cubicBezTo>
                    <a:lnTo>
                      <a:pt x="49135" y="47027"/>
                    </a:lnTo>
                    <a:cubicBezTo>
                      <a:pt x="49187" y="46986"/>
                      <a:pt x="49239" y="46944"/>
                      <a:pt x="49289" y="46901"/>
                    </a:cubicBezTo>
                    <a:cubicBezTo>
                      <a:pt x="49310" y="46884"/>
                      <a:pt x="49329" y="46866"/>
                      <a:pt x="49349" y="46849"/>
                    </a:cubicBezTo>
                    <a:cubicBezTo>
                      <a:pt x="49395" y="46810"/>
                      <a:pt x="49439" y="46771"/>
                      <a:pt x="49484" y="46732"/>
                    </a:cubicBezTo>
                    <a:cubicBezTo>
                      <a:pt x="49509" y="46709"/>
                      <a:pt x="49533" y="46688"/>
                      <a:pt x="49558" y="46666"/>
                    </a:cubicBezTo>
                    <a:cubicBezTo>
                      <a:pt x="49578" y="46648"/>
                      <a:pt x="49595" y="46630"/>
                      <a:pt x="49614" y="46613"/>
                    </a:cubicBezTo>
                    <a:cubicBezTo>
                      <a:pt x="49657" y="46571"/>
                      <a:pt x="49702" y="46529"/>
                      <a:pt x="49746" y="46485"/>
                    </a:cubicBezTo>
                    <a:cubicBezTo>
                      <a:pt x="49770" y="46463"/>
                      <a:pt x="49794" y="46441"/>
                      <a:pt x="49817" y="46417"/>
                    </a:cubicBezTo>
                    <a:cubicBezTo>
                      <a:pt x="49834" y="46400"/>
                      <a:pt x="49849" y="46382"/>
                      <a:pt x="49867" y="46365"/>
                    </a:cubicBezTo>
                    <a:cubicBezTo>
                      <a:pt x="49912" y="46319"/>
                      <a:pt x="49955" y="46275"/>
                      <a:pt x="49999" y="46228"/>
                    </a:cubicBezTo>
                    <a:cubicBezTo>
                      <a:pt x="50023" y="46203"/>
                      <a:pt x="50047" y="46178"/>
                      <a:pt x="50071" y="46153"/>
                    </a:cubicBezTo>
                    <a:cubicBezTo>
                      <a:pt x="50085" y="46140"/>
                      <a:pt x="50098" y="46122"/>
                      <a:pt x="50112" y="46107"/>
                    </a:cubicBezTo>
                    <a:cubicBezTo>
                      <a:pt x="50158" y="46057"/>
                      <a:pt x="50202" y="46006"/>
                      <a:pt x="50247" y="45954"/>
                    </a:cubicBezTo>
                    <a:cubicBezTo>
                      <a:pt x="50270" y="45927"/>
                      <a:pt x="50295" y="45901"/>
                      <a:pt x="50319" y="45873"/>
                    </a:cubicBezTo>
                    <a:cubicBezTo>
                      <a:pt x="50329" y="45862"/>
                      <a:pt x="50339" y="45849"/>
                      <a:pt x="50350" y="45836"/>
                    </a:cubicBezTo>
                    <a:cubicBezTo>
                      <a:pt x="50404" y="45771"/>
                      <a:pt x="50456" y="45705"/>
                      <a:pt x="50509" y="45638"/>
                    </a:cubicBezTo>
                    <a:cubicBezTo>
                      <a:pt x="50529" y="45613"/>
                      <a:pt x="50552" y="45588"/>
                      <a:pt x="50571" y="45562"/>
                    </a:cubicBezTo>
                    <a:cubicBezTo>
                      <a:pt x="50576" y="45555"/>
                      <a:pt x="50580" y="45549"/>
                      <a:pt x="50585" y="45543"/>
                    </a:cubicBezTo>
                    <a:cubicBezTo>
                      <a:pt x="50664" y="45439"/>
                      <a:pt x="50744" y="45333"/>
                      <a:pt x="50819" y="45227"/>
                    </a:cubicBezTo>
                    <a:cubicBezTo>
                      <a:pt x="50822" y="45224"/>
                      <a:pt x="50823" y="45222"/>
                      <a:pt x="50825" y="45219"/>
                    </a:cubicBezTo>
                    <a:cubicBezTo>
                      <a:pt x="50835" y="45207"/>
                      <a:pt x="50843" y="45193"/>
                      <a:pt x="50851" y="45181"/>
                    </a:cubicBezTo>
                    <a:cubicBezTo>
                      <a:pt x="50922" y="45081"/>
                      <a:pt x="50990" y="44979"/>
                      <a:pt x="51057" y="44877"/>
                    </a:cubicBezTo>
                    <a:cubicBezTo>
                      <a:pt x="51066" y="44861"/>
                      <a:pt x="51076" y="44847"/>
                      <a:pt x="51087" y="44832"/>
                    </a:cubicBezTo>
                    <a:cubicBezTo>
                      <a:pt x="51098" y="44814"/>
                      <a:pt x="51109" y="44796"/>
                      <a:pt x="51120" y="44777"/>
                    </a:cubicBezTo>
                    <a:cubicBezTo>
                      <a:pt x="51197" y="44655"/>
                      <a:pt x="51274" y="44531"/>
                      <a:pt x="51346" y="44404"/>
                    </a:cubicBezTo>
                    <a:cubicBezTo>
                      <a:pt x="51353" y="44396"/>
                      <a:pt x="51359" y="44387"/>
                      <a:pt x="51364" y="44376"/>
                    </a:cubicBezTo>
                    <a:cubicBezTo>
                      <a:pt x="51367" y="44372"/>
                      <a:pt x="51368" y="44368"/>
                      <a:pt x="51370" y="44365"/>
                    </a:cubicBezTo>
                    <a:cubicBezTo>
                      <a:pt x="51395" y="44321"/>
                      <a:pt x="51419" y="44278"/>
                      <a:pt x="51443" y="44233"/>
                    </a:cubicBezTo>
                    <a:cubicBezTo>
                      <a:pt x="51476" y="44176"/>
                      <a:pt x="51508" y="44119"/>
                      <a:pt x="51539" y="44061"/>
                    </a:cubicBezTo>
                    <a:cubicBezTo>
                      <a:pt x="51564" y="44014"/>
                      <a:pt x="51587" y="43967"/>
                      <a:pt x="51612" y="43921"/>
                    </a:cubicBezTo>
                    <a:cubicBezTo>
                      <a:pt x="51638" y="43872"/>
                      <a:pt x="51664" y="43821"/>
                      <a:pt x="51690" y="43770"/>
                    </a:cubicBezTo>
                    <a:cubicBezTo>
                      <a:pt x="51692" y="43765"/>
                      <a:pt x="51694" y="43761"/>
                      <a:pt x="51696" y="43755"/>
                    </a:cubicBezTo>
                    <a:cubicBezTo>
                      <a:pt x="51775" y="43599"/>
                      <a:pt x="51851" y="43439"/>
                      <a:pt x="51923" y="43278"/>
                    </a:cubicBezTo>
                    <a:cubicBezTo>
                      <a:pt x="51938" y="43246"/>
                      <a:pt x="51951" y="43215"/>
                      <a:pt x="51966" y="43182"/>
                    </a:cubicBezTo>
                    <a:cubicBezTo>
                      <a:pt x="52037" y="43024"/>
                      <a:pt x="52105" y="42863"/>
                      <a:pt x="52172" y="42700"/>
                    </a:cubicBezTo>
                    <a:cubicBezTo>
                      <a:pt x="52175" y="42690"/>
                      <a:pt x="52179" y="42683"/>
                      <a:pt x="52183" y="42674"/>
                    </a:cubicBezTo>
                    <a:cubicBezTo>
                      <a:pt x="52199" y="42633"/>
                      <a:pt x="52214" y="42595"/>
                      <a:pt x="52230" y="42554"/>
                    </a:cubicBezTo>
                    <a:cubicBezTo>
                      <a:pt x="52255" y="42492"/>
                      <a:pt x="52278" y="42429"/>
                      <a:pt x="52303" y="42364"/>
                    </a:cubicBezTo>
                    <a:cubicBezTo>
                      <a:pt x="52323" y="42312"/>
                      <a:pt x="52344" y="42258"/>
                      <a:pt x="52364" y="42204"/>
                    </a:cubicBezTo>
                    <a:cubicBezTo>
                      <a:pt x="52386" y="42141"/>
                      <a:pt x="52410" y="42078"/>
                      <a:pt x="52433" y="42015"/>
                    </a:cubicBezTo>
                    <a:cubicBezTo>
                      <a:pt x="52453" y="41960"/>
                      <a:pt x="52471" y="41906"/>
                      <a:pt x="52490" y="41851"/>
                    </a:cubicBezTo>
                    <a:cubicBezTo>
                      <a:pt x="52512" y="41787"/>
                      <a:pt x="52535" y="41723"/>
                      <a:pt x="52557" y="41659"/>
                    </a:cubicBezTo>
                    <a:cubicBezTo>
                      <a:pt x="52574" y="41604"/>
                      <a:pt x="52593" y="41549"/>
                      <a:pt x="52611" y="41493"/>
                    </a:cubicBezTo>
                    <a:cubicBezTo>
                      <a:pt x="52631" y="41429"/>
                      <a:pt x="52652" y="41365"/>
                      <a:pt x="52673" y="41299"/>
                    </a:cubicBezTo>
                    <a:cubicBezTo>
                      <a:pt x="52692" y="41243"/>
                      <a:pt x="52709" y="41188"/>
                      <a:pt x="52727" y="41132"/>
                    </a:cubicBezTo>
                    <a:cubicBezTo>
                      <a:pt x="52746" y="41067"/>
                      <a:pt x="52766" y="41002"/>
                      <a:pt x="52786" y="40936"/>
                    </a:cubicBezTo>
                    <a:cubicBezTo>
                      <a:pt x="52803" y="40879"/>
                      <a:pt x="52820" y="40823"/>
                      <a:pt x="52837" y="40766"/>
                    </a:cubicBezTo>
                    <a:cubicBezTo>
                      <a:pt x="52857" y="40701"/>
                      <a:pt x="52874" y="40635"/>
                      <a:pt x="52894" y="40569"/>
                    </a:cubicBezTo>
                    <a:cubicBezTo>
                      <a:pt x="52910" y="40512"/>
                      <a:pt x="52926" y="40454"/>
                      <a:pt x="52942" y="40397"/>
                    </a:cubicBezTo>
                    <a:lnTo>
                      <a:pt x="52997" y="40199"/>
                    </a:lnTo>
                    <a:cubicBezTo>
                      <a:pt x="53012" y="40142"/>
                      <a:pt x="53028" y="40084"/>
                      <a:pt x="53044" y="40027"/>
                    </a:cubicBezTo>
                    <a:cubicBezTo>
                      <a:pt x="53061" y="39960"/>
                      <a:pt x="53080" y="39893"/>
                      <a:pt x="53096" y="39826"/>
                    </a:cubicBezTo>
                    <a:cubicBezTo>
                      <a:pt x="53111" y="39769"/>
                      <a:pt x="53127" y="39712"/>
                      <a:pt x="53140" y="39655"/>
                    </a:cubicBezTo>
                    <a:cubicBezTo>
                      <a:pt x="53159" y="39587"/>
                      <a:pt x="53175" y="39519"/>
                      <a:pt x="53192" y="39451"/>
                    </a:cubicBezTo>
                    <a:cubicBezTo>
                      <a:pt x="53206" y="39394"/>
                      <a:pt x="53221" y="39338"/>
                      <a:pt x="53236" y="39280"/>
                    </a:cubicBezTo>
                    <a:lnTo>
                      <a:pt x="53285" y="39074"/>
                    </a:lnTo>
                    <a:cubicBezTo>
                      <a:pt x="53299" y="39017"/>
                      <a:pt x="53313" y="38962"/>
                      <a:pt x="53326" y="38905"/>
                    </a:cubicBezTo>
                    <a:cubicBezTo>
                      <a:pt x="53342" y="38833"/>
                      <a:pt x="53358" y="38762"/>
                      <a:pt x="53376" y="38693"/>
                    </a:cubicBezTo>
                    <a:cubicBezTo>
                      <a:pt x="53388" y="38637"/>
                      <a:pt x="53402" y="38583"/>
                      <a:pt x="53414" y="38527"/>
                    </a:cubicBezTo>
                    <a:cubicBezTo>
                      <a:pt x="53431" y="38453"/>
                      <a:pt x="53448" y="38380"/>
                      <a:pt x="53465" y="38306"/>
                    </a:cubicBezTo>
                    <a:cubicBezTo>
                      <a:pt x="53476" y="38253"/>
                      <a:pt x="53488" y="38201"/>
                      <a:pt x="53500" y="38148"/>
                    </a:cubicBezTo>
                    <a:cubicBezTo>
                      <a:pt x="53517" y="38072"/>
                      <a:pt x="53533" y="37996"/>
                      <a:pt x="53550" y="37921"/>
                    </a:cubicBezTo>
                    <a:cubicBezTo>
                      <a:pt x="53563" y="37870"/>
                      <a:pt x="53573" y="37820"/>
                      <a:pt x="53584" y="37769"/>
                    </a:cubicBezTo>
                    <a:cubicBezTo>
                      <a:pt x="53602" y="37690"/>
                      <a:pt x="53620" y="37610"/>
                      <a:pt x="53636" y="37531"/>
                    </a:cubicBezTo>
                    <a:cubicBezTo>
                      <a:pt x="53647" y="37484"/>
                      <a:pt x="53657" y="37437"/>
                      <a:pt x="53667" y="37389"/>
                    </a:cubicBezTo>
                    <a:cubicBezTo>
                      <a:pt x="53687" y="37298"/>
                      <a:pt x="53706" y="37209"/>
                      <a:pt x="53726" y="37117"/>
                    </a:cubicBezTo>
                    <a:cubicBezTo>
                      <a:pt x="53734" y="37083"/>
                      <a:pt x="53741" y="37047"/>
                      <a:pt x="53749" y="37010"/>
                    </a:cubicBezTo>
                    <a:cubicBezTo>
                      <a:pt x="53776" y="36884"/>
                      <a:pt x="53802" y="36759"/>
                      <a:pt x="53829" y="36633"/>
                    </a:cubicBezTo>
                    <a:cubicBezTo>
                      <a:pt x="53882" y="36385"/>
                      <a:pt x="53934" y="36139"/>
                      <a:pt x="53988" y="35894"/>
                    </a:cubicBezTo>
                    <a:cubicBezTo>
                      <a:pt x="53989" y="35885"/>
                      <a:pt x="53991" y="35877"/>
                      <a:pt x="53993" y="35868"/>
                    </a:cubicBezTo>
                    <a:cubicBezTo>
                      <a:pt x="54033" y="35678"/>
                      <a:pt x="54074" y="35492"/>
                      <a:pt x="54116" y="35305"/>
                    </a:cubicBezTo>
                    <a:lnTo>
                      <a:pt x="54342" y="35484"/>
                    </a:lnTo>
                    <a:cubicBezTo>
                      <a:pt x="54390" y="35522"/>
                      <a:pt x="54440" y="35560"/>
                      <a:pt x="54488" y="35600"/>
                    </a:cubicBezTo>
                    <a:cubicBezTo>
                      <a:pt x="54598" y="35687"/>
                      <a:pt x="54707" y="35772"/>
                      <a:pt x="54819" y="35859"/>
                    </a:cubicBezTo>
                    <a:cubicBezTo>
                      <a:pt x="54876" y="35905"/>
                      <a:pt x="54934" y="35948"/>
                      <a:pt x="54991" y="35994"/>
                    </a:cubicBezTo>
                    <a:cubicBezTo>
                      <a:pt x="55096" y="36076"/>
                      <a:pt x="55201" y="36159"/>
                      <a:pt x="55307" y="36240"/>
                    </a:cubicBezTo>
                    <a:lnTo>
                      <a:pt x="55479" y="36373"/>
                    </a:lnTo>
                    <a:cubicBezTo>
                      <a:pt x="55599" y="36466"/>
                      <a:pt x="55722" y="36560"/>
                      <a:pt x="55843" y="36653"/>
                    </a:cubicBezTo>
                    <a:cubicBezTo>
                      <a:pt x="55884" y="36683"/>
                      <a:pt x="55922" y="36714"/>
                      <a:pt x="55962" y="36744"/>
                    </a:cubicBezTo>
                    <a:cubicBezTo>
                      <a:pt x="56122" y="36865"/>
                      <a:pt x="56283" y="36986"/>
                      <a:pt x="56444" y="37106"/>
                    </a:cubicBezTo>
                    <a:cubicBezTo>
                      <a:pt x="56486" y="37137"/>
                      <a:pt x="56527" y="37167"/>
                      <a:pt x="56568" y="37197"/>
                    </a:cubicBezTo>
                    <a:cubicBezTo>
                      <a:pt x="56689" y="37286"/>
                      <a:pt x="56812" y="37376"/>
                      <a:pt x="56934" y="37465"/>
                    </a:cubicBezTo>
                    <a:cubicBezTo>
                      <a:pt x="56991" y="37506"/>
                      <a:pt x="57048" y="37547"/>
                      <a:pt x="57105" y="37588"/>
                    </a:cubicBezTo>
                    <a:cubicBezTo>
                      <a:pt x="57214" y="37667"/>
                      <a:pt x="57324" y="37745"/>
                      <a:pt x="57435" y="37823"/>
                    </a:cubicBezTo>
                    <a:cubicBezTo>
                      <a:pt x="57495" y="37867"/>
                      <a:pt x="57555" y="37908"/>
                      <a:pt x="57614" y="37950"/>
                    </a:cubicBezTo>
                    <a:cubicBezTo>
                      <a:pt x="57731" y="38030"/>
                      <a:pt x="57848" y="38111"/>
                      <a:pt x="57965" y="38189"/>
                    </a:cubicBezTo>
                    <a:cubicBezTo>
                      <a:pt x="58015" y="38225"/>
                      <a:pt x="58067" y="38259"/>
                      <a:pt x="58118" y="38294"/>
                    </a:cubicBezTo>
                    <a:cubicBezTo>
                      <a:pt x="58288" y="38407"/>
                      <a:pt x="58455" y="38518"/>
                      <a:pt x="58625" y="38627"/>
                    </a:cubicBezTo>
                    <a:cubicBezTo>
                      <a:pt x="58642" y="38637"/>
                      <a:pt x="58659" y="38647"/>
                      <a:pt x="58674" y="38658"/>
                    </a:cubicBezTo>
                    <a:cubicBezTo>
                      <a:pt x="58827" y="38755"/>
                      <a:pt x="58981" y="38851"/>
                      <a:pt x="59135" y="38946"/>
                    </a:cubicBezTo>
                    <a:cubicBezTo>
                      <a:pt x="59191" y="38980"/>
                      <a:pt x="59247" y="39014"/>
                      <a:pt x="59302" y="39047"/>
                    </a:cubicBezTo>
                    <a:cubicBezTo>
                      <a:pt x="59419" y="39119"/>
                      <a:pt x="59537" y="39187"/>
                      <a:pt x="59655" y="39256"/>
                    </a:cubicBezTo>
                    <a:cubicBezTo>
                      <a:pt x="59717" y="39292"/>
                      <a:pt x="59781" y="39328"/>
                      <a:pt x="59844" y="39364"/>
                    </a:cubicBezTo>
                    <a:cubicBezTo>
                      <a:pt x="59960" y="39430"/>
                      <a:pt x="60077" y="39494"/>
                      <a:pt x="60195" y="39559"/>
                    </a:cubicBezTo>
                    <a:cubicBezTo>
                      <a:pt x="60256" y="39591"/>
                      <a:pt x="60316" y="39623"/>
                      <a:pt x="60375" y="39655"/>
                    </a:cubicBezTo>
                    <a:cubicBezTo>
                      <a:pt x="60518" y="39731"/>
                      <a:pt x="60661" y="39804"/>
                      <a:pt x="60804" y="39875"/>
                    </a:cubicBezTo>
                    <a:cubicBezTo>
                      <a:pt x="60837" y="39892"/>
                      <a:pt x="60871" y="39910"/>
                      <a:pt x="60906" y="39927"/>
                    </a:cubicBezTo>
                    <a:cubicBezTo>
                      <a:pt x="61082" y="40013"/>
                      <a:pt x="61261" y="40096"/>
                      <a:pt x="61439" y="40177"/>
                    </a:cubicBezTo>
                    <a:cubicBezTo>
                      <a:pt x="61487" y="40199"/>
                      <a:pt x="61537" y="40219"/>
                      <a:pt x="61586" y="40241"/>
                    </a:cubicBezTo>
                    <a:cubicBezTo>
                      <a:pt x="61717" y="40299"/>
                      <a:pt x="61849" y="40355"/>
                      <a:pt x="61982" y="40410"/>
                    </a:cubicBezTo>
                    <a:cubicBezTo>
                      <a:pt x="62045" y="40436"/>
                      <a:pt x="62109" y="40462"/>
                      <a:pt x="62174" y="40486"/>
                    </a:cubicBezTo>
                    <a:cubicBezTo>
                      <a:pt x="62295" y="40532"/>
                      <a:pt x="62417" y="40579"/>
                      <a:pt x="62538" y="40624"/>
                    </a:cubicBezTo>
                    <a:cubicBezTo>
                      <a:pt x="62578" y="40638"/>
                      <a:pt x="62616" y="40654"/>
                      <a:pt x="62656" y="40667"/>
                    </a:cubicBezTo>
                    <a:cubicBezTo>
                      <a:pt x="62680" y="40676"/>
                      <a:pt x="62705" y="40683"/>
                      <a:pt x="62728" y="40691"/>
                    </a:cubicBezTo>
                    <a:cubicBezTo>
                      <a:pt x="62929" y="40760"/>
                      <a:pt x="63130" y="40827"/>
                      <a:pt x="63333" y="40887"/>
                    </a:cubicBezTo>
                    <a:cubicBezTo>
                      <a:pt x="63337" y="40887"/>
                      <a:pt x="63339" y="40888"/>
                      <a:pt x="63343" y="40889"/>
                    </a:cubicBezTo>
                    <a:cubicBezTo>
                      <a:pt x="63548" y="40951"/>
                      <a:pt x="63754" y="41004"/>
                      <a:pt x="63962" y="41054"/>
                    </a:cubicBezTo>
                    <a:cubicBezTo>
                      <a:pt x="63987" y="41060"/>
                      <a:pt x="64011" y="41067"/>
                      <a:pt x="64036" y="41074"/>
                    </a:cubicBezTo>
                    <a:cubicBezTo>
                      <a:pt x="64091" y="41087"/>
                      <a:pt x="64147" y="41097"/>
                      <a:pt x="64203" y="41111"/>
                    </a:cubicBezTo>
                    <a:cubicBezTo>
                      <a:pt x="64277" y="41127"/>
                      <a:pt x="64350" y="41144"/>
                      <a:pt x="64424" y="41158"/>
                    </a:cubicBezTo>
                    <a:cubicBezTo>
                      <a:pt x="64516" y="41178"/>
                      <a:pt x="64608" y="41194"/>
                      <a:pt x="64701" y="41210"/>
                    </a:cubicBezTo>
                    <a:cubicBezTo>
                      <a:pt x="64773" y="41223"/>
                      <a:pt x="64846" y="41236"/>
                      <a:pt x="64919" y="41248"/>
                    </a:cubicBezTo>
                    <a:cubicBezTo>
                      <a:pt x="64942" y="41251"/>
                      <a:pt x="64965" y="41256"/>
                      <a:pt x="64988" y="41259"/>
                    </a:cubicBezTo>
                    <a:cubicBezTo>
                      <a:pt x="65114" y="41278"/>
                      <a:pt x="65239" y="41295"/>
                      <a:pt x="65367" y="41310"/>
                    </a:cubicBezTo>
                    <a:cubicBezTo>
                      <a:pt x="65370" y="41311"/>
                      <a:pt x="65372" y="41311"/>
                      <a:pt x="65375" y="41311"/>
                    </a:cubicBezTo>
                    <a:cubicBezTo>
                      <a:pt x="65498" y="41325"/>
                      <a:pt x="65621" y="41339"/>
                      <a:pt x="65746" y="41349"/>
                    </a:cubicBezTo>
                    <a:cubicBezTo>
                      <a:pt x="65766" y="41350"/>
                      <a:pt x="65786" y="41350"/>
                      <a:pt x="65806" y="41351"/>
                    </a:cubicBezTo>
                    <a:cubicBezTo>
                      <a:pt x="66004" y="41367"/>
                      <a:pt x="66206" y="41378"/>
                      <a:pt x="66406" y="41382"/>
                    </a:cubicBezTo>
                    <a:lnTo>
                      <a:pt x="66413" y="41382"/>
                    </a:lnTo>
                    <a:cubicBezTo>
                      <a:pt x="66485" y="41384"/>
                      <a:pt x="66557" y="41385"/>
                      <a:pt x="66630" y="41385"/>
                    </a:cubicBezTo>
                    <a:cubicBezTo>
                      <a:pt x="66750" y="41385"/>
                      <a:pt x="66870" y="41383"/>
                      <a:pt x="66991" y="41378"/>
                    </a:cubicBezTo>
                    <a:lnTo>
                      <a:pt x="67029" y="41378"/>
                    </a:lnTo>
                    <a:cubicBezTo>
                      <a:pt x="67093" y="41377"/>
                      <a:pt x="67158" y="41371"/>
                      <a:pt x="67221" y="41367"/>
                    </a:cubicBezTo>
                    <a:cubicBezTo>
                      <a:pt x="67327" y="41362"/>
                      <a:pt x="67432" y="41357"/>
                      <a:pt x="67538" y="41347"/>
                    </a:cubicBezTo>
                    <a:cubicBezTo>
                      <a:pt x="67556" y="41345"/>
                      <a:pt x="67575" y="41345"/>
                      <a:pt x="67594" y="41344"/>
                    </a:cubicBezTo>
                    <a:cubicBezTo>
                      <a:pt x="67663" y="41337"/>
                      <a:pt x="67733" y="41326"/>
                      <a:pt x="67802" y="41319"/>
                    </a:cubicBezTo>
                    <a:cubicBezTo>
                      <a:pt x="67895" y="41309"/>
                      <a:pt x="67987" y="41299"/>
                      <a:pt x="68081" y="41287"/>
                    </a:cubicBezTo>
                    <a:cubicBezTo>
                      <a:pt x="68099" y="41284"/>
                      <a:pt x="68120" y="41283"/>
                      <a:pt x="68140" y="41280"/>
                    </a:cubicBezTo>
                    <a:cubicBezTo>
                      <a:pt x="68215" y="41269"/>
                      <a:pt x="68292" y="41256"/>
                      <a:pt x="68367" y="41242"/>
                    </a:cubicBezTo>
                    <a:cubicBezTo>
                      <a:pt x="68451" y="41230"/>
                      <a:pt x="68534" y="41216"/>
                      <a:pt x="68618" y="41201"/>
                    </a:cubicBezTo>
                    <a:cubicBezTo>
                      <a:pt x="68637" y="41197"/>
                      <a:pt x="68656" y="41196"/>
                      <a:pt x="68673" y="41191"/>
                    </a:cubicBezTo>
                    <a:cubicBezTo>
                      <a:pt x="68821" y="41163"/>
                      <a:pt x="68970" y="41131"/>
                      <a:pt x="69121" y="41096"/>
                    </a:cubicBezTo>
                    <a:cubicBezTo>
                      <a:pt x="70876" y="40683"/>
                      <a:pt x="72633" y="40271"/>
                      <a:pt x="74389" y="39858"/>
                    </a:cubicBezTo>
                    <a:lnTo>
                      <a:pt x="77516" y="39124"/>
                    </a:lnTo>
                    <a:lnTo>
                      <a:pt x="84969" y="37372"/>
                    </a:lnTo>
                    <a:cubicBezTo>
                      <a:pt x="85068" y="37349"/>
                      <a:pt x="85168" y="37324"/>
                      <a:pt x="85266" y="37298"/>
                    </a:cubicBezTo>
                    <a:cubicBezTo>
                      <a:pt x="85283" y="37294"/>
                      <a:pt x="85300" y="37287"/>
                      <a:pt x="85317" y="37283"/>
                    </a:cubicBezTo>
                    <a:cubicBezTo>
                      <a:pt x="85406" y="37259"/>
                      <a:pt x="85497" y="37233"/>
                      <a:pt x="85588" y="37205"/>
                    </a:cubicBezTo>
                    <a:cubicBezTo>
                      <a:pt x="85641" y="37190"/>
                      <a:pt x="85694" y="37176"/>
                      <a:pt x="85748" y="37159"/>
                    </a:cubicBezTo>
                    <a:cubicBezTo>
                      <a:pt x="85855" y="37126"/>
                      <a:pt x="85963" y="37089"/>
                      <a:pt x="86072" y="37053"/>
                    </a:cubicBezTo>
                    <a:cubicBezTo>
                      <a:pt x="86106" y="37042"/>
                      <a:pt x="86138" y="37032"/>
                      <a:pt x="86171" y="37021"/>
                    </a:cubicBezTo>
                    <a:lnTo>
                      <a:pt x="86184" y="37017"/>
                    </a:lnTo>
                    <a:cubicBezTo>
                      <a:pt x="86325" y="36967"/>
                      <a:pt x="86467" y="36914"/>
                      <a:pt x="86611" y="36858"/>
                    </a:cubicBezTo>
                    <a:cubicBezTo>
                      <a:pt x="86684" y="36830"/>
                      <a:pt x="86758" y="36799"/>
                      <a:pt x="86833" y="36767"/>
                    </a:cubicBezTo>
                    <a:cubicBezTo>
                      <a:pt x="86860" y="36756"/>
                      <a:pt x="86887" y="36741"/>
                      <a:pt x="86914" y="36730"/>
                    </a:cubicBezTo>
                    <a:cubicBezTo>
                      <a:pt x="87005" y="36690"/>
                      <a:pt x="87097" y="36647"/>
                      <a:pt x="87189" y="36602"/>
                    </a:cubicBezTo>
                    <a:cubicBezTo>
                      <a:pt x="87227" y="36585"/>
                      <a:pt x="87265" y="36570"/>
                      <a:pt x="87302" y="36550"/>
                    </a:cubicBezTo>
                    <a:cubicBezTo>
                      <a:pt x="87321" y="36541"/>
                      <a:pt x="87339" y="36530"/>
                      <a:pt x="87358" y="36520"/>
                    </a:cubicBezTo>
                    <a:cubicBezTo>
                      <a:pt x="87473" y="36462"/>
                      <a:pt x="87588" y="36400"/>
                      <a:pt x="87705" y="36337"/>
                    </a:cubicBezTo>
                    <a:cubicBezTo>
                      <a:pt x="87737" y="36320"/>
                      <a:pt x="87768" y="36304"/>
                      <a:pt x="87800" y="36286"/>
                    </a:cubicBezTo>
                    <a:lnTo>
                      <a:pt x="87820" y="36274"/>
                    </a:lnTo>
                    <a:cubicBezTo>
                      <a:pt x="87982" y="36182"/>
                      <a:pt x="88147" y="36083"/>
                      <a:pt x="88312" y="35980"/>
                    </a:cubicBezTo>
                    <a:cubicBezTo>
                      <a:pt x="88322" y="35973"/>
                      <a:pt x="88333" y="35968"/>
                      <a:pt x="88343" y="35962"/>
                    </a:cubicBezTo>
                    <a:cubicBezTo>
                      <a:pt x="88453" y="35891"/>
                      <a:pt x="88564" y="35819"/>
                      <a:pt x="88676" y="35744"/>
                    </a:cubicBezTo>
                    <a:cubicBezTo>
                      <a:pt x="88701" y="35726"/>
                      <a:pt x="88727" y="35709"/>
                      <a:pt x="88753" y="35692"/>
                    </a:cubicBezTo>
                    <a:cubicBezTo>
                      <a:pt x="88818" y="35647"/>
                      <a:pt x="88885" y="35604"/>
                      <a:pt x="88951" y="35557"/>
                    </a:cubicBezTo>
                    <a:cubicBezTo>
                      <a:pt x="88988" y="35532"/>
                      <a:pt x="89024" y="35505"/>
                      <a:pt x="89060" y="35479"/>
                    </a:cubicBezTo>
                    <a:cubicBezTo>
                      <a:pt x="89107" y="35445"/>
                      <a:pt x="89155" y="35412"/>
                      <a:pt x="89202" y="35377"/>
                    </a:cubicBezTo>
                    <a:cubicBezTo>
                      <a:pt x="89295" y="35310"/>
                      <a:pt x="89388" y="35240"/>
                      <a:pt x="89483" y="35170"/>
                    </a:cubicBezTo>
                    <a:cubicBezTo>
                      <a:pt x="89526" y="35138"/>
                      <a:pt x="89568" y="35107"/>
                      <a:pt x="89611" y="35074"/>
                    </a:cubicBezTo>
                    <a:cubicBezTo>
                      <a:pt x="89627" y="35062"/>
                      <a:pt x="89643" y="35050"/>
                      <a:pt x="89659" y="35038"/>
                    </a:cubicBezTo>
                    <a:cubicBezTo>
                      <a:pt x="89778" y="34947"/>
                      <a:pt x="89898" y="34853"/>
                      <a:pt x="90017" y="34758"/>
                    </a:cubicBezTo>
                    <a:cubicBezTo>
                      <a:pt x="90184" y="34625"/>
                      <a:pt x="90352" y="34488"/>
                      <a:pt x="90520" y="34346"/>
                    </a:cubicBezTo>
                    <a:lnTo>
                      <a:pt x="90525" y="34340"/>
                    </a:lnTo>
                    <a:cubicBezTo>
                      <a:pt x="90701" y="34193"/>
                      <a:pt x="90879" y="34039"/>
                      <a:pt x="91059" y="33883"/>
                    </a:cubicBezTo>
                    <a:cubicBezTo>
                      <a:pt x="91104" y="33842"/>
                      <a:pt x="91151" y="33800"/>
                      <a:pt x="91196" y="33759"/>
                    </a:cubicBezTo>
                    <a:cubicBezTo>
                      <a:pt x="91330" y="33640"/>
                      <a:pt x="91463" y="33520"/>
                      <a:pt x="91599" y="33398"/>
                    </a:cubicBezTo>
                    <a:cubicBezTo>
                      <a:pt x="91605" y="33393"/>
                      <a:pt x="91610" y="33388"/>
                      <a:pt x="91616" y="33382"/>
                    </a:cubicBezTo>
                    <a:cubicBezTo>
                      <a:pt x="91767" y="33244"/>
                      <a:pt x="91919" y="33103"/>
                      <a:pt x="92072" y="32959"/>
                    </a:cubicBezTo>
                    <a:cubicBezTo>
                      <a:pt x="92114" y="32918"/>
                      <a:pt x="92158" y="32877"/>
                      <a:pt x="92200" y="32837"/>
                    </a:cubicBezTo>
                    <a:cubicBezTo>
                      <a:pt x="92326" y="32718"/>
                      <a:pt x="92452" y="32597"/>
                      <a:pt x="92579" y="32474"/>
                    </a:cubicBezTo>
                    <a:lnTo>
                      <a:pt x="92708" y="32349"/>
                    </a:lnTo>
                    <a:cubicBezTo>
                      <a:pt x="92864" y="32197"/>
                      <a:pt x="93019" y="32044"/>
                      <a:pt x="93177" y="31888"/>
                    </a:cubicBezTo>
                    <a:lnTo>
                      <a:pt x="93192" y="31873"/>
                    </a:lnTo>
                    <a:cubicBezTo>
                      <a:pt x="93409" y="31659"/>
                      <a:pt x="93627" y="31438"/>
                      <a:pt x="93846" y="31214"/>
                    </a:cubicBezTo>
                    <a:cubicBezTo>
                      <a:pt x="93910" y="31147"/>
                      <a:pt x="93975" y="31081"/>
                      <a:pt x="94039" y="31016"/>
                    </a:cubicBezTo>
                    <a:cubicBezTo>
                      <a:pt x="94200" y="30851"/>
                      <a:pt x="94361" y="30684"/>
                      <a:pt x="94523" y="30514"/>
                    </a:cubicBezTo>
                    <a:cubicBezTo>
                      <a:pt x="94597" y="30436"/>
                      <a:pt x="94672" y="30359"/>
                      <a:pt x="94746" y="30281"/>
                    </a:cubicBezTo>
                    <a:cubicBezTo>
                      <a:pt x="94914" y="30105"/>
                      <a:pt x="95081" y="29928"/>
                      <a:pt x="95249" y="29749"/>
                    </a:cubicBezTo>
                    <a:lnTo>
                      <a:pt x="95429" y="29558"/>
                    </a:lnTo>
                    <a:cubicBezTo>
                      <a:pt x="95654" y="29316"/>
                      <a:pt x="95882" y="29072"/>
                      <a:pt x="96113" y="28823"/>
                    </a:cubicBezTo>
                    <a:cubicBezTo>
                      <a:pt x="96120" y="28815"/>
                      <a:pt x="96126" y="28807"/>
                      <a:pt x="96135" y="28799"/>
                    </a:cubicBezTo>
                    <a:cubicBezTo>
                      <a:pt x="96178" y="28751"/>
                      <a:pt x="96224" y="28701"/>
                      <a:pt x="96270" y="28652"/>
                    </a:cubicBezTo>
                    <a:cubicBezTo>
                      <a:pt x="96442" y="28465"/>
                      <a:pt x="96616" y="28276"/>
                      <a:pt x="96791" y="28085"/>
                    </a:cubicBezTo>
                    <a:lnTo>
                      <a:pt x="97037" y="27816"/>
                    </a:lnTo>
                    <a:cubicBezTo>
                      <a:pt x="97187" y="27652"/>
                      <a:pt x="97339" y="27484"/>
                      <a:pt x="97491" y="27317"/>
                    </a:cubicBezTo>
                    <a:cubicBezTo>
                      <a:pt x="97576" y="27224"/>
                      <a:pt x="97662" y="27130"/>
                      <a:pt x="97748" y="27036"/>
                    </a:cubicBezTo>
                    <a:cubicBezTo>
                      <a:pt x="97909" y="26859"/>
                      <a:pt x="98071" y="26680"/>
                      <a:pt x="98232" y="26501"/>
                    </a:cubicBezTo>
                    <a:cubicBezTo>
                      <a:pt x="98305" y="26420"/>
                      <a:pt x="98378" y="26341"/>
                      <a:pt x="98450" y="26261"/>
                    </a:cubicBezTo>
                    <a:cubicBezTo>
                      <a:pt x="98677" y="26010"/>
                      <a:pt x="98903" y="25759"/>
                      <a:pt x="99133" y="25506"/>
                    </a:cubicBezTo>
                    <a:cubicBezTo>
                      <a:pt x="99412" y="25198"/>
                      <a:pt x="99692" y="24887"/>
                      <a:pt x="99976" y="24575"/>
                    </a:cubicBezTo>
                    <a:cubicBezTo>
                      <a:pt x="100055" y="24487"/>
                      <a:pt x="100136" y="24398"/>
                      <a:pt x="100216" y="24310"/>
                    </a:cubicBezTo>
                    <a:cubicBezTo>
                      <a:pt x="100423" y="24082"/>
                      <a:pt x="100629" y="23854"/>
                      <a:pt x="100838" y="23625"/>
                    </a:cubicBezTo>
                    <a:cubicBezTo>
                      <a:pt x="100942" y="23509"/>
                      <a:pt x="101049" y="23393"/>
                      <a:pt x="101154" y="23278"/>
                    </a:cubicBezTo>
                    <a:cubicBezTo>
                      <a:pt x="101340" y="23073"/>
                      <a:pt x="101526" y="22868"/>
                      <a:pt x="101715" y="22661"/>
                    </a:cubicBezTo>
                    <a:cubicBezTo>
                      <a:pt x="101835" y="22531"/>
                      <a:pt x="101959" y="22398"/>
                      <a:pt x="102079" y="22266"/>
                    </a:cubicBezTo>
                    <a:cubicBezTo>
                      <a:pt x="102255" y="22074"/>
                      <a:pt x="102430" y="21883"/>
                      <a:pt x="102608" y="21691"/>
                    </a:cubicBezTo>
                    <a:cubicBezTo>
                      <a:pt x="102663" y="21632"/>
                      <a:pt x="102718" y="21572"/>
                      <a:pt x="102773" y="21513"/>
                    </a:cubicBezTo>
                    <a:cubicBezTo>
                      <a:pt x="103060" y="21203"/>
                      <a:pt x="103350" y="20892"/>
                      <a:pt x="103642" y="20580"/>
                    </a:cubicBezTo>
                    <a:cubicBezTo>
                      <a:pt x="103756" y="20459"/>
                      <a:pt x="103872" y="20336"/>
                      <a:pt x="103986" y="20215"/>
                    </a:cubicBezTo>
                    <a:cubicBezTo>
                      <a:pt x="104228" y="19957"/>
                      <a:pt x="104472" y="19699"/>
                      <a:pt x="104718" y="19442"/>
                    </a:cubicBezTo>
                    <a:cubicBezTo>
                      <a:pt x="104841" y="19313"/>
                      <a:pt x="104965" y="19183"/>
                      <a:pt x="105090" y="19053"/>
                    </a:cubicBezTo>
                    <a:cubicBezTo>
                      <a:pt x="105351" y="18782"/>
                      <a:pt x="105614" y="18509"/>
                      <a:pt x="105879" y="18238"/>
                    </a:cubicBezTo>
                    <a:cubicBezTo>
                      <a:pt x="105982" y="18131"/>
                      <a:pt x="106085" y="18025"/>
                      <a:pt x="106190" y="17918"/>
                    </a:cubicBezTo>
                    <a:cubicBezTo>
                      <a:pt x="106556" y="17545"/>
                      <a:pt x="106925" y="17171"/>
                      <a:pt x="107299" y="16801"/>
                    </a:cubicBezTo>
                    <a:cubicBezTo>
                      <a:pt x="107593" y="16507"/>
                      <a:pt x="107890" y="16215"/>
                      <a:pt x="108188" y="15925"/>
                    </a:cubicBezTo>
                    <a:cubicBezTo>
                      <a:pt x="108268" y="15847"/>
                      <a:pt x="108349" y="15769"/>
                      <a:pt x="108430" y="15691"/>
                    </a:cubicBezTo>
                    <a:cubicBezTo>
                      <a:pt x="108654" y="15473"/>
                      <a:pt x="108881" y="15256"/>
                      <a:pt x="109109" y="15040"/>
                    </a:cubicBezTo>
                    <a:cubicBezTo>
                      <a:pt x="109213" y="14939"/>
                      <a:pt x="109319" y="14841"/>
                      <a:pt x="109424" y="14741"/>
                    </a:cubicBezTo>
                    <a:cubicBezTo>
                      <a:pt x="109639" y="14538"/>
                      <a:pt x="109856" y="14335"/>
                      <a:pt x="110074" y="14134"/>
                    </a:cubicBezTo>
                    <a:lnTo>
                      <a:pt x="110378" y="13854"/>
                    </a:lnTo>
                    <a:cubicBezTo>
                      <a:pt x="110672" y="13584"/>
                      <a:pt x="110968" y="13315"/>
                      <a:pt x="111266" y="13048"/>
                    </a:cubicBezTo>
                    <a:cubicBezTo>
                      <a:pt x="111318" y="13001"/>
                      <a:pt x="111372" y="12955"/>
                      <a:pt x="111425" y="12908"/>
                    </a:cubicBezTo>
                    <a:cubicBezTo>
                      <a:pt x="111704" y="12660"/>
                      <a:pt x="111985" y="12414"/>
                      <a:pt x="112268" y="12168"/>
                    </a:cubicBezTo>
                    <a:cubicBezTo>
                      <a:pt x="112320" y="12123"/>
                      <a:pt x="112374" y="12077"/>
                      <a:pt x="112427" y="12031"/>
                    </a:cubicBezTo>
                    <a:cubicBezTo>
                      <a:pt x="112738" y="11763"/>
                      <a:pt x="113052" y="11497"/>
                      <a:pt x="113368" y="11234"/>
                    </a:cubicBezTo>
                    <a:lnTo>
                      <a:pt x="113571" y="11067"/>
                    </a:lnTo>
                    <a:cubicBezTo>
                      <a:pt x="113896" y="10797"/>
                      <a:pt x="114223" y="10530"/>
                      <a:pt x="114555" y="10265"/>
                    </a:cubicBezTo>
                    <a:cubicBezTo>
                      <a:pt x="114892" y="9996"/>
                      <a:pt x="115231" y="9731"/>
                      <a:pt x="115574" y="9467"/>
                    </a:cubicBezTo>
                    <a:cubicBezTo>
                      <a:pt x="115586" y="9458"/>
                      <a:pt x="115597" y="9450"/>
                      <a:pt x="115608" y="9441"/>
                    </a:cubicBezTo>
                    <a:cubicBezTo>
                      <a:pt x="115955" y="9176"/>
                      <a:pt x="116304" y="8914"/>
                      <a:pt x="116656" y="8656"/>
                    </a:cubicBezTo>
                    <a:cubicBezTo>
                      <a:pt x="116687" y="8632"/>
                      <a:pt x="116717" y="8611"/>
                      <a:pt x="116748" y="8589"/>
                    </a:cubicBezTo>
                    <a:cubicBezTo>
                      <a:pt x="117082" y="8345"/>
                      <a:pt x="117420" y="8102"/>
                      <a:pt x="117760" y="7864"/>
                    </a:cubicBezTo>
                    <a:cubicBezTo>
                      <a:pt x="117802" y="7836"/>
                      <a:pt x="117841" y="7807"/>
                      <a:pt x="117883" y="7779"/>
                    </a:cubicBezTo>
                    <a:cubicBezTo>
                      <a:pt x="118192" y="7563"/>
                      <a:pt x="118503" y="7351"/>
                      <a:pt x="118816" y="7143"/>
                    </a:cubicBezTo>
                    <a:cubicBezTo>
                      <a:pt x="118858" y="7113"/>
                      <a:pt x="118903" y="7085"/>
                      <a:pt x="118945" y="7056"/>
                    </a:cubicBezTo>
                    <a:cubicBezTo>
                      <a:pt x="119260" y="6848"/>
                      <a:pt x="119575" y="6643"/>
                      <a:pt x="119893" y="6442"/>
                    </a:cubicBezTo>
                    <a:lnTo>
                      <a:pt x="120029" y="6357"/>
                    </a:lnTo>
                    <a:cubicBezTo>
                      <a:pt x="120330" y="6168"/>
                      <a:pt x="120633" y="5981"/>
                      <a:pt x="120939" y="5799"/>
                    </a:cubicBezTo>
                    <a:lnTo>
                      <a:pt x="121075" y="5717"/>
                    </a:lnTo>
                    <a:cubicBezTo>
                      <a:pt x="121383" y="5534"/>
                      <a:pt x="121691" y="5353"/>
                      <a:pt x="122003" y="5177"/>
                    </a:cubicBezTo>
                    <a:cubicBezTo>
                      <a:pt x="122047" y="5153"/>
                      <a:pt x="122090" y="5128"/>
                      <a:pt x="122133" y="5103"/>
                    </a:cubicBezTo>
                    <a:cubicBezTo>
                      <a:pt x="122444" y="4930"/>
                      <a:pt x="122755" y="4758"/>
                      <a:pt x="123070" y="4590"/>
                    </a:cubicBezTo>
                    <a:cubicBezTo>
                      <a:pt x="123106" y="4572"/>
                      <a:pt x="123140" y="4553"/>
                      <a:pt x="123177" y="4533"/>
                    </a:cubicBezTo>
                    <a:cubicBezTo>
                      <a:pt x="123501" y="4362"/>
                      <a:pt x="123827" y="4195"/>
                      <a:pt x="124155" y="4032"/>
                    </a:cubicBezTo>
                    <a:cubicBezTo>
                      <a:pt x="124275" y="3972"/>
                      <a:pt x="124394" y="3914"/>
                      <a:pt x="124514" y="3856"/>
                    </a:cubicBezTo>
                    <a:cubicBezTo>
                      <a:pt x="124552" y="3838"/>
                      <a:pt x="124590" y="3819"/>
                      <a:pt x="124629" y="3800"/>
                    </a:cubicBezTo>
                    <a:cubicBezTo>
                      <a:pt x="124711" y="3800"/>
                      <a:pt x="124791" y="3800"/>
                      <a:pt x="124872" y="3801"/>
                    </a:cubicBezTo>
                    <a:cubicBezTo>
                      <a:pt x="125013" y="3804"/>
                      <a:pt x="125154" y="3805"/>
                      <a:pt x="125296" y="3810"/>
                    </a:cubicBezTo>
                    <a:cubicBezTo>
                      <a:pt x="125502" y="3815"/>
                      <a:pt x="125708" y="3822"/>
                      <a:pt x="125916" y="3831"/>
                    </a:cubicBezTo>
                    <a:cubicBezTo>
                      <a:pt x="126045" y="3837"/>
                      <a:pt x="126171" y="3842"/>
                      <a:pt x="126300" y="3848"/>
                    </a:cubicBezTo>
                    <a:cubicBezTo>
                      <a:pt x="126531" y="3860"/>
                      <a:pt x="126763" y="3877"/>
                      <a:pt x="126995" y="3894"/>
                    </a:cubicBezTo>
                    <a:cubicBezTo>
                      <a:pt x="127108" y="3902"/>
                      <a:pt x="127219" y="3908"/>
                      <a:pt x="127331" y="3918"/>
                    </a:cubicBezTo>
                    <a:cubicBezTo>
                      <a:pt x="127377" y="3921"/>
                      <a:pt x="127425" y="3926"/>
                      <a:pt x="127472" y="3930"/>
                    </a:cubicBezTo>
                    <a:cubicBezTo>
                      <a:pt x="127717" y="3952"/>
                      <a:pt x="127962" y="3976"/>
                      <a:pt x="128209" y="4003"/>
                    </a:cubicBezTo>
                    <a:cubicBezTo>
                      <a:pt x="128267" y="4008"/>
                      <a:pt x="128324" y="4014"/>
                      <a:pt x="128382" y="4021"/>
                    </a:cubicBezTo>
                    <a:cubicBezTo>
                      <a:pt x="128660" y="4053"/>
                      <a:pt x="128939" y="4087"/>
                      <a:pt x="129218" y="4125"/>
                    </a:cubicBezTo>
                    <a:cubicBezTo>
                      <a:pt x="129275" y="4132"/>
                      <a:pt x="129333" y="4142"/>
                      <a:pt x="129392" y="4149"/>
                    </a:cubicBezTo>
                    <a:cubicBezTo>
                      <a:pt x="129619" y="4182"/>
                      <a:pt x="129846" y="4217"/>
                      <a:pt x="130074" y="4253"/>
                    </a:cubicBezTo>
                    <a:lnTo>
                      <a:pt x="130339" y="4296"/>
                    </a:lnTo>
                    <a:cubicBezTo>
                      <a:pt x="130633" y="4345"/>
                      <a:pt x="130925" y="4397"/>
                      <a:pt x="131221" y="4454"/>
                    </a:cubicBezTo>
                    <a:lnTo>
                      <a:pt x="147070" y="731"/>
                    </a:lnTo>
                    <a:cubicBezTo>
                      <a:pt x="146744" y="663"/>
                      <a:pt x="146418" y="601"/>
                      <a:pt x="146095" y="544"/>
                    </a:cubicBezTo>
                    <a:cubicBezTo>
                      <a:pt x="145987" y="524"/>
                      <a:pt x="145882" y="509"/>
                      <a:pt x="145774" y="490"/>
                    </a:cubicBezTo>
                    <a:cubicBezTo>
                      <a:pt x="145567" y="456"/>
                      <a:pt x="145360" y="420"/>
                      <a:pt x="145156" y="389"/>
                    </a:cubicBezTo>
                    <a:cubicBezTo>
                      <a:pt x="145146" y="386"/>
                      <a:pt x="145134" y="385"/>
                      <a:pt x="145122" y="384"/>
                    </a:cubicBezTo>
                    <a:lnTo>
                      <a:pt x="145041" y="373"/>
                    </a:lnTo>
                    <a:cubicBezTo>
                      <a:pt x="144772" y="332"/>
                      <a:pt x="144503" y="297"/>
                      <a:pt x="144236" y="264"/>
                    </a:cubicBezTo>
                    <a:cubicBezTo>
                      <a:pt x="144180" y="256"/>
                      <a:pt x="144124" y="249"/>
                      <a:pt x="144070" y="243"/>
                    </a:cubicBezTo>
                    <a:cubicBezTo>
                      <a:pt x="143791" y="209"/>
                      <a:pt x="143514" y="179"/>
                      <a:pt x="143236" y="153"/>
                    </a:cubicBezTo>
                    <a:lnTo>
                      <a:pt x="143068" y="137"/>
                    </a:lnTo>
                    <a:cubicBezTo>
                      <a:pt x="142969" y="129"/>
                      <a:pt x="142867" y="118"/>
                      <a:pt x="142766" y="110"/>
                    </a:cubicBezTo>
                    <a:cubicBezTo>
                      <a:pt x="142684" y="104"/>
                      <a:pt x="142603" y="101"/>
                      <a:pt x="142522" y="94"/>
                    </a:cubicBezTo>
                    <a:cubicBezTo>
                      <a:pt x="142327" y="80"/>
                      <a:pt x="142133" y="67"/>
                      <a:pt x="141939" y="56"/>
                    </a:cubicBezTo>
                    <a:cubicBezTo>
                      <a:pt x="141797" y="48"/>
                      <a:pt x="141656" y="41"/>
                      <a:pt x="141513" y="33"/>
                    </a:cubicBezTo>
                    <a:cubicBezTo>
                      <a:pt x="141319" y="25"/>
                      <a:pt x="141126" y="18"/>
                      <a:pt x="140932" y="12"/>
                    </a:cubicBezTo>
                    <a:cubicBezTo>
                      <a:pt x="140846" y="10"/>
                      <a:pt x="140759" y="5"/>
                      <a:pt x="140672" y="4"/>
                    </a:cubicBezTo>
                    <a:cubicBezTo>
                      <a:pt x="140645" y="3"/>
                      <a:pt x="140617" y="3"/>
                      <a:pt x="140590" y="3"/>
                    </a:cubicBezTo>
                    <a:cubicBezTo>
                      <a:pt x="140563" y="3"/>
                      <a:pt x="140536" y="3"/>
                      <a:pt x="140509" y="2"/>
                    </a:cubicBezTo>
                    <a:cubicBezTo>
                      <a:pt x="140345" y="0"/>
                      <a:pt x="140180" y="0"/>
                      <a:pt x="1400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7"/>
              <p:cNvSpPr/>
              <p:nvPr/>
            </p:nvSpPr>
            <p:spPr>
              <a:xfrm>
                <a:off x="-3135272" y="1478650"/>
                <a:ext cx="2072478" cy="575953"/>
              </a:xfrm>
              <a:custGeom>
                <a:rect b="b" l="l" r="r" t="t"/>
                <a:pathLst>
                  <a:path extrusionOk="0" h="8836" w="31795">
                    <a:moveTo>
                      <a:pt x="5" y="1574"/>
                    </a:moveTo>
                    <a:lnTo>
                      <a:pt x="5" y="1574"/>
                    </a:lnTo>
                    <a:cubicBezTo>
                      <a:pt x="3" y="1574"/>
                      <a:pt x="2" y="1575"/>
                      <a:pt x="1" y="1575"/>
                    </a:cubicBezTo>
                    <a:lnTo>
                      <a:pt x="5" y="1574"/>
                    </a:lnTo>
                    <a:close/>
                    <a:moveTo>
                      <a:pt x="8202" y="1"/>
                    </a:moveTo>
                    <a:cubicBezTo>
                      <a:pt x="7235" y="1"/>
                      <a:pt x="6257" y="105"/>
                      <a:pt x="5270" y="336"/>
                    </a:cubicBezTo>
                    <a:lnTo>
                      <a:pt x="5" y="1574"/>
                    </a:lnTo>
                    <a:lnTo>
                      <a:pt x="5" y="1574"/>
                    </a:lnTo>
                    <a:cubicBezTo>
                      <a:pt x="992" y="1342"/>
                      <a:pt x="1969" y="1238"/>
                      <a:pt x="2935" y="1238"/>
                    </a:cubicBezTo>
                    <a:cubicBezTo>
                      <a:pt x="7359" y="1238"/>
                      <a:pt x="11551" y="3412"/>
                      <a:pt x="15401" y="5407"/>
                    </a:cubicBezTo>
                    <a:cubicBezTo>
                      <a:pt x="18863" y="7202"/>
                      <a:pt x="22016" y="8836"/>
                      <a:pt x="24922" y="8836"/>
                    </a:cubicBezTo>
                    <a:cubicBezTo>
                      <a:pt x="25465" y="8836"/>
                      <a:pt x="25999" y="8779"/>
                      <a:pt x="26525" y="8655"/>
                    </a:cubicBezTo>
                    <a:lnTo>
                      <a:pt x="31795" y="7418"/>
                    </a:lnTo>
                    <a:lnTo>
                      <a:pt x="31795" y="7418"/>
                    </a:lnTo>
                    <a:cubicBezTo>
                      <a:pt x="31269" y="7541"/>
                      <a:pt x="30734" y="7598"/>
                      <a:pt x="30192" y="7598"/>
                    </a:cubicBezTo>
                    <a:cubicBezTo>
                      <a:pt x="27284" y="7598"/>
                      <a:pt x="24132" y="5965"/>
                      <a:pt x="20670" y="4170"/>
                    </a:cubicBezTo>
                    <a:cubicBezTo>
                      <a:pt x="16820" y="2174"/>
                      <a:pt x="12626" y="1"/>
                      <a:pt x="8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7"/>
              <p:cNvSpPr/>
              <p:nvPr/>
            </p:nvSpPr>
            <p:spPr>
              <a:xfrm>
                <a:off x="-3481391" y="1559281"/>
                <a:ext cx="2075085" cy="576604"/>
              </a:xfrm>
              <a:custGeom>
                <a:rect b="b" l="l" r="r" t="t"/>
                <a:pathLst>
                  <a:path extrusionOk="0" h="8846" w="31835">
                    <a:moveTo>
                      <a:pt x="8244" y="1"/>
                    </a:moveTo>
                    <a:cubicBezTo>
                      <a:pt x="7277" y="1"/>
                      <a:pt x="6299" y="105"/>
                      <a:pt x="5311" y="337"/>
                    </a:cubicBezTo>
                    <a:lnTo>
                      <a:pt x="0" y="1584"/>
                    </a:lnTo>
                    <a:cubicBezTo>
                      <a:pt x="988" y="1352"/>
                      <a:pt x="1966" y="1248"/>
                      <a:pt x="2934" y="1248"/>
                    </a:cubicBezTo>
                    <a:cubicBezTo>
                      <a:pt x="7358" y="1248"/>
                      <a:pt x="11550" y="3421"/>
                      <a:pt x="15401" y="5418"/>
                    </a:cubicBezTo>
                    <a:cubicBezTo>
                      <a:pt x="18861" y="7212"/>
                      <a:pt x="22014" y="8846"/>
                      <a:pt x="24920" y="8846"/>
                    </a:cubicBezTo>
                    <a:cubicBezTo>
                      <a:pt x="25464" y="8846"/>
                      <a:pt x="25998" y="8789"/>
                      <a:pt x="26524" y="8665"/>
                    </a:cubicBezTo>
                    <a:lnTo>
                      <a:pt x="31835" y="7417"/>
                    </a:lnTo>
                    <a:lnTo>
                      <a:pt x="31835" y="7417"/>
                    </a:lnTo>
                    <a:cubicBezTo>
                      <a:pt x="31309" y="7541"/>
                      <a:pt x="30775" y="7598"/>
                      <a:pt x="30232" y="7598"/>
                    </a:cubicBezTo>
                    <a:cubicBezTo>
                      <a:pt x="27325" y="7598"/>
                      <a:pt x="24173" y="5964"/>
                      <a:pt x="20711" y="4169"/>
                    </a:cubicBezTo>
                    <a:cubicBezTo>
                      <a:pt x="16861" y="2174"/>
                      <a:pt x="12668" y="1"/>
                      <a:pt x="82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7"/>
              <p:cNvSpPr/>
              <p:nvPr/>
            </p:nvSpPr>
            <p:spPr>
              <a:xfrm>
                <a:off x="-3824772" y="1640629"/>
                <a:ext cx="2072347" cy="575953"/>
              </a:xfrm>
              <a:custGeom>
                <a:rect b="b" l="l" r="r" t="t"/>
                <a:pathLst>
                  <a:path extrusionOk="0" h="8836" w="31793">
                    <a:moveTo>
                      <a:pt x="3" y="1574"/>
                    </a:moveTo>
                    <a:cubicBezTo>
                      <a:pt x="2" y="1574"/>
                      <a:pt x="1" y="1575"/>
                      <a:pt x="0" y="1575"/>
                    </a:cubicBezTo>
                    <a:lnTo>
                      <a:pt x="3" y="1574"/>
                    </a:lnTo>
                    <a:close/>
                    <a:moveTo>
                      <a:pt x="8200" y="1"/>
                    </a:moveTo>
                    <a:cubicBezTo>
                      <a:pt x="7233" y="1"/>
                      <a:pt x="6256" y="105"/>
                      <a:pt x="5268" y="336"/>
                    </a:cubicBezTo>
                    <a:lnTo>
                      <a:pt x="3" y="1574"/>
                    </a:lnTo>
                    <a:lnTo>
                      <a:pt x="3" y="1574"/>
                    </a:lnTo>
                    <a:cubicBezTo>
                      <a:pt x="991" y="1342"/>
                      <a:pt x="1969" y="1238"/>
                      <a:pt x="2935" y="1238"/>
                    </a:cubicBezTo>
                    <a:cubicBezTo>
                      <a:pt x="7359" y="1238"/>
                      <a:pt x="11551" y="3411"/>
                      <a:pt x="15401" y="5407"/>
                    </a:cubicBezTo>
                    <a:cubicBezTo>
                      <a:pt x="18862" y="7201"/>
                      <a:pt x="22015" y="8836"/>
                      <a:pt x="24922" y="8836"/>
                    </a:cubicBezTo>
                    <a:cubicBezTo>
                      <a:pt x="25465" y="8836"/>
                      <a:pt x="25998" y="8779"/>
                      <a:pt x="26524" y="8655"/>
                    </a:cubicBezTo>
                    <a:lnTo>
                      <a:pt x="31792" y="7417"/>
                    </a:lnTo>
                    <a:lnTo>
                      <a:pt x="31792" y="7417"/>
                    </a:lnTo>
                    <a:cubicBezTo>
                      <a:pt x="31266" y="7541"/>
                      <a:pt x="30731" y="7598"/>
                      <a:pt x="30188" y="7598"/>
                    </a:cubicBezTo>
                    <a:cubicBezTo>
                      <a:pt x="27281" y="7598"/>
                      <a:pt x="24129" y="5965"/>
                      <a:pt x="20669" y="4170"/>
                    </a:cubicBezTo>
                    <a:cubicBezTo>
                      <a:pt x="16818" y="2174"/>
                      <a:pt x="12624" y="1"/>
                      <a:pt x="8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7"/>
              <p:cNvSpPr/>
              <p:nvPr/>
            </p:nvSpPr>
            <p:spPr>
              <a:xfrm>
                <a:off x="-3824772" y="1416203"/>
                <a:ext cx="2761978" cy="839877"/>
              </a:xfrm>
              <a:custGeom>
                <a:rect b="b" l="l" r="r" t="t"/>
                <a:pathLst>
                  <a:path extrusionOk="0" h="12885" w="42373">
                    <a:moveTo>
                      <a:pt x="0" y="5019"/>
                    </a:moveTo>
                    <a:cubicBezTo>
                      <a:pt x="5508" y="3723"/>
                      <a:pt x="10709" y="6418"/>
                      <a:pt x="15401" y="8851"/>
                    </a:cubicBezTo>
                    <a:cubicBezTo>
                      <a:pt x="19508" y="10980"/>
                      <a:pt x="23182" y="12884"/>
                      <a:pt x="26524" y="12099"/>
                    </a:cubicBezTo>
                    <a:lnTo>
                      <a:pt x="31792" y="10861"/>
                    </a:lnTo>
                    <a:lnTo>
                      <a:pt x="37103" y="9613"/>
                    </a:lnTo>
                    <a:lnTo>
                      <a:pt x="42373" y="8375"/>
                    </a:lnTo>
                    <a:cubicBezTo>
                      <a:pt x="39028" y="9160"/>
                      <a:pt x="35357" y="7258"/>
                      <a:pt x="31248" y="5128"/>
                    </a:cubicBezTo>
                    <a:cubicBezTo>
                      <a:pt x="26556" y="2696"/>
                      <a:pt x="21356" y="1"/>
                      <a:pt x="15848" y="1294"/>
                    </a:cubicBezTo>
                    <a:lnTo>
                      <a:pt x="10579" y="2533"/>
                    </a:lnTo>
                    <a:lnTo>
                      <a:pt x="5268" y="3780"/>
                    </a:ln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7"/>
              <p:cNvSpPr/>
              <p:nvPr/>
            </p:nvSpPr>
            <p:spPr>
              <a:xfrm>
                <a:off x="-1402004" y="558990"/>
                <a:ext cx="1222693" cy="1492027"/>
              </a:xfrm>
              <a:custGeom>
                <a:rect b="b" l="l" r="r" t="t"/>
                <a:pathLst>
                  <a:path extrusionOk="0" h="22890" w="18758">
                    <a:moveTo>
                      <a:pt x="18758" y="0"/>
                    </a:moveTo>
                    <a:lnTo>
                      <a:pt x="13489" y="1238"/>
                    </a:lnTo>
                    <a:cubicBezTo>
                      <a:pt x="13387" y="1261"/>
                      <a:pt x="13286" y="1288"/>
                      <a:pt x="13184" y="1319"/>
                    </a:cubicBezTo>
                    <a:cubicBezTo>
                      <a:pt x="12432" y="1547"/>
                      <a:pt x="11793" y="1890"/>
                      <a:pt x="11245" y="2328"/>
                    </a:cubicBezTo>
                    <a:cubicBezTo>
                      <a:pt x="8988" y="4129"/>
                      <a:pt x="8262" y="7535"/>
                      <a:pt x="7503" y="11100"/>
                    </a:cubicBezTo>
                    <a:cubicBezTo>
                      <a:pt x="6663" y="15039"/>
                      <a:pt x="5796" y="19115"/>
                      <a:pt x="2811" y="21496"/>
                    </a:cubicBezTo>
                    <a:cubicBezTo>
                      <a:pt x="1908" y="22216"/>
                      <a:pt x="972" y="22661"/>
                      <a:pt x="8" y="22888"/>
                    </a:cubicBezTo>
                    <a:lnTo>
                      <a:pt x="8" y="22888"/>
                    </a:lnTo>
                    <a:lnTo>
                      <a:pt x="5269" y="21653"/>
                    </a:lnTo>
                    <a:cubicBezTo>
                      <a:pt x="6237" y="21425"/>
                      <a:pt x="7174" y="20980"/>
                      <a:pt x="8080" y="20257"/>
                    </a:cubicBezTo>
                    <a:cubicBezTo>
                      <a:pt x="11065" y="17876"/>
                      <a:pt x="11932" y="13801"/>
                      <a:pt x="12772" y="9861"/>
                    </a:cubicBezTo>
                    <a:cubicBezTo>
                      <a:pt x="13531" y="6297"/>
                      <a:pt x="14257" y="2892"/>
                      <a:pt x="16514" y="1090"/>
                    </a:cubicBezTo>
                    <a:cubicBezTo>
                      <a:pt x="17064" y="652"/>
                      <a:pt x="17702" y="309"/>
                      <a:pt x="18454" y="82"/>
                    </a:cubicBezTo>
                    <a:cubicBezTo>
                      <a:pt x="18555" y="51"/>
                      <a:pt x="18657" y="24"/>
                      <a:pt x="18758" y="0"/>
                    </a:cubicBezTo>
                    <a:close/>
                    <a:moveTo>
                      <a:pt x="8" y="22888"/>
                    </a:moveTo>
                    <a:lnTo>
                      <a:pt x="0" y="22890"/>
                    </a:lnTo>
                    <a:cubicBezTo>
                      <a:pt x="3" y="22889"/>
                      <a:pt x="6" y="22889"/>
                      <a:pt x="8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7"/>
              <p:cNvSpPr/>
              <p:nvPr/>
            </p:nvSpPr>
            <p:spPr>
              <a:xfrm>
                <a:off x="-1748188" y="639621"/>
                <a:ext cx="1225431" cy="1492810"/>
              </a:xfrm>
              <a:custGeom>
                <a:rect b="b" l="l" r="r" t="t"/>
                <a:pathLst>
                  <a:path extrusionOk="0" h="22902" w="18800">
                    <a:moveTo>
                      <a:pt x="18800" y="0"/>
                    </a:moveTo>
                    <a:cubicBezTo>
                      <a:pt x="18798" y="1"/>
                      <a:pt x="18797" y="1"/>
                      <a:pt x="18795" y="1"/>
                    </a:cubicBezTo>
                    <a:lnTo>
                      <a:pt x="18795" y="1"/>
                    </a:lnTo>
                    <a:lnTo>
                      <a:pt x="18800" y="0"/>
                    </a:lnTo>
                    <a:close/>
                    <a:moveTo>
                      <a:pt x="18795" y="1"/>
                    </a:moveTo>
                    <a:lnTo>
                      <a:pt x="13489" y="1249"/>
                    </a:lnTo>
                    <a:cubicBezTo>
                      <a:pt x="13387" y="1272"/>
                      <a:pt x="13286" y="1300"/>
                      <a:pt x="13185" y="1331"/>
                    </a:cubicBezTo>
                    <a:cubicBezTo>
                      <a:pt x="12432" y="1557"/>
                      <a:pt x="11794" y="1902"/>
                      <a:pt x="11245" y="2339"/>
                    </a:cubicBezTo>
                    <a:cubicBezTo>
                      <a:pt x="8987" y="4140"/>
                      <a:pt x="8262" y="7546"/>
                      <a:pt x="7503" y="11111"/>
                    </a:cubicBezTo>
                    <a:cubicBezTo>
                      <a:pt x="6664" y="15050"/>
                      <a:pt x="5795" y="19125"/>
                      <a:pt x="2811" y="21506"/>
                    </a:cubicBezTo>
                    <a:cubicBezTo>
                      <a:pt x="1905" y="22229"/>
                      <a:pt x="967" y="22674"/>
                      <a:pt x="1" y="22902"/>
                    </a:cubicBezTo>
                    <a:lnTo>
                      <a:pt x="5311" y="21653"/>
                    </a:lnTo>
                    <a:cubicBezTo>
                      <a:pt x="6278" y="21427"/>
                      <a:pt x="7216" y="20981"/>
                      <a:pt x="8122" y="20259"/>
                    </a:cubicBezTo>
                    <a:cubicBezTo>
                      <a:pt x="11107" y="17878"/>
                      <a:pt x="11974" y="13802"/>
                      <a:pt x="12814" y="9862"/>
                    </a:cubicBezTo>
                    <a:cubicBezTo>
                      <a:pt x="13573" y="6298"/>
                      <a:pt x="14299" y="2893"/>
                      <a:pt x="16556" y="1090"/>
                    </a:cubicBezTo>
                    <a:cubicBezTo>
                      <a:pt x="17104" y="652"/>
                      <a:pt x="17745" y="310"/>
                      <a:pt x="18495" y="82"/>
                    </a:cubicBezTo>
                    <a:cubicBezTo>
                      <a:pt x="18596" y="52"/>
                      <a:pt x="18695" y="25"/>
                      <a:pt x="18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>
                <a:off x="-2091569" y="721034"/>
                <a:ext cx="1222628" cy="1492027"/>
              </a:xfrm>
              <a:custGeom>
                <a:rect b="b" l="l" r="r" t="t"/>
                <a:pathLst>
                  <a:path extrusionOk="0" h="22890" w="18757">
                    <a:moveTo>
                      <a:pt x="18757" y="0"/>
                    </a:moveTo>
                    <a:cubicBezTo>
                      <a:pt x="18756" y="0"/>
                      <a:pt x="18755" y="1"/>
                      <a:pt x="18753" y="1"/>
                    </a:cubicBezTo>
                    <a:lnTo>
                      <a:pt x="18753" y="1"/>
                    </a:lnTo>
                    <a:lnTo>
                      <a:pt x="18757" y="0"/>
                    </a:lnTo>
                    <a:close/>
                    <a:moveTo>
                      <a:pt x="18753" y="1"/>
                    </a:moveTo>
                    <a:lnTo>
                      <a:pt x="13489" y="1239"/>
                    </a:lnTo>
                    <a:cubicBezTo>
                      <a:pt x="13387" y="1261"/>
                      <a:pt x="13286" y="1288"/>
                      <a:pt x="13185" y="1320"/>
                    </a:cubicBezTo>
                    <a:cubicBezTo>
                      <a:pt x="12432" y="1547"/>
                      <a:pt x="11794" y="1890"/>
                      <a:pt x="11245" y="2328"/>
                    </a:cubicBezTo>
                    <a:cubicBezTo>
                      <a:pt x="8987" y="4131"/>
                      <a:pt x="8262" y="7535"/>
                      <a:pt x="7502" y="11100"/>
                    </a:cubicBezTo>
                    <a:cubicBezTo>
                      <a:pt x="6664" y="15039"/>
                      <a:pt x="5795" y="19115"/>
                      <a:pt x="2811" y="21496"/>
                    </a:cubicBezTo>
                    <a:cubicBezTo>
                      <a:pt x="1908" y="22216"/>
                      <a:pt x="973" y="22661"/>
                      <a:pt x="9" y="22888"/>
                    </a:cubicBezTo>
                    <a:lnTo>
                      <a:pt x="9" y="22888"/>
                    </a:lnTo>
                    <a:lnTo>
                      <a:pt x="5269" y="21653"/>
                    </a:lnTo>
                    <a:cubicBezTo>
                      <a:pt x="6235" y="21425"/>
                      <a:pt x="7173" y="20980"/>
                      <a:pt x="8079" y="20257"/>
                    </a:cubicBezTo>
                    <a:cubicBezTo>
                      <a:pt x="11063" y="17876"/>
                      <a:pt x="11932" y="13801"/>
                      <a:pt x="12771" y="9862"/>
                    </a:cubicBezTo>
                    <a:cubicBezTo>
                      <a:pt x="13530" y="6297"/>
                      <a:pt x="14255" y="2892"/>
                      <a:pt x="16513" y="1090"/>
                    </a:cubicBezTo>
                    <a:cubicBezTo>
                      <a:pt x="17062" y="652"/>
                      <a:pt x="17700" y="309"/>
                      <a:pt x="18453" y="82"/>
                    </a:cubicBezTo>
                    <a:cubicBezTo>
                      <a:pt x="18553" y="51"/>
                      <a:pt x="18653" y="25"/>
                      <a:pt x="18753" y="1"/>
                    </a:cubicBezTo>
                    <a:close/>
                    <a:moveTo>
                      <a:pt x="9" y="22888"/>
                    </a:moveTo>
                    <a:lnTo>
                      <a:pt x="1" y="22890"/>
                    </a:lnTo>
                    <a:cubicBezTo>
                      <a:pt x="4" y="22889"/>
                      <a:pt x="6" y="22889"/>
                      <a:pt x="9" y="228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>
                <a:off x="-2091569" y="559053"/>
                <a:ext cx="1912259" cy="1654071"/>
              </a:xfrm>
              <a:custGeom>
                <a:rect b="b" l="l" r="r" t="t"/>
                <a:pathLst>
                  <a:path extrusionOk="0" h="25376" w="29337">
                    <a:moveTo>
                      <a:pt x="5269" y="24139"/>
                    </a:moveTo>
                    <a:lnTo>
                      <a:pt x="1" y="25376"/>
                    </a:lnTo>
                    <a:cubicBezTo>
                      <a:pt x="967" y="25150"/>
                      <a:pt x="1905" y="24704"/>
                      <a:pt x="2811" y="23982"/>
                    </a:cubicBezTo>
                    <a:cubicBezTo>
                      <a:pt x="5795" y="21601"/>
                      <a:pt x="6664" y="17525"/>
                      <a:pt x="7502" y="13586"/>
                    </a:cubicBezTo>
                    <a:cubicBezTo>
                      <a:pt x="8262" y="10021"/>
                      <a:pt x="8987" y="6617"/>
                      <a:pt x="11245" y="4813"/>
                    </a:cubicBezTo>
                    <a:cubicBezTo>
                      <a:pt x="11794" y="4375"/>
                      <a:pt x="12432" y="4033"/>
                      <a:pt x="13185" y="3806"/>
                    </a:cubicBezTo>
                    <a:cubicBezTo>
                      <a:pt x="13286" y="3774"/>
                      <a:pt x="13387" y="3747"/>
                      <a:pt x="13489" y="3724"/>
                    </a:cubicBezTo>
                    <a:lnTo>
                      <a:pt x="18757" y="2486"/>
                    </a:lnTo>
                    <a:lnTo>
                      <a:pt x="24068" y="1237"/>
                    </a:lnTo>
                    <a:lnTo>
                      <a:pt x="29337" y="0"/>
                    </a:lnTo>
                    <a:cubicBezTo>
                      <a:pt x="29236" y="23"/>
                      <a:pt x="29134" y="51"/>
                      <a:pt x="29033" y="82"/>
                    </a:cubicBezTo>
                    <a:cubicBezTo>
                      <a:pt x="28281" y="308"/>
                      <a:pt x="27643" y="653"/>
                      <a:pt x="27093" y="1090"/>
                    </a:cubicBezTo>
                    <a:cubicBezTo>
                      <a:pt x="24836" y="2891"/>
                      <a:pt x="24110" y="6297"/>
                      <a:pt x="23351" y="9861"/>
                    </a:cubicBezTo>
                    <a:cubicBezTo>
                      <a:pt x="22511" y="13801"/>
                      <a:pt x="21644" y="17876"/>
                      <a:pt x="18659" y="20257"/>
                    </a:cubicBezTo>
                    <a:cubicBezTo>
                      <a:pt x="17753" y="20980"/>
                      <a:pt x="16816" y="21425"/>
                      <a:pt x="15848" y="21653"/>
                    </a:cubicBezTo>
                    <a:lnTo>
                      <a:pt x="10579" y="22890"/>
                    </a:lnTo>
                    <a:cubicBezTo>
                      <a:pt x="10700" y="22862"/>
                      <a:pt x="10821" y="22831"/>
                      <a:pt x="10940" y="22794"/>
                    </a:cubicBezTo>
                    <a:cubicBezTo>
                      <a:pt x="11180" y="22724"/>
                      <a:pt x="11418" y="22639"/>
                      <a:pt x="11654" y="22539"/>
                    </a:cubicBezTo>
                    <a:cubicBezTo>
                      <a:pt x="11418" y="22639"/>
                      <a:pt x="11180" y="22723"/>
                      <a:pt x="10940" y="22794"/>
                    </a:cubicBezTo>
                    <a:cubicBezTo>
                      <a:pt x="10821" y="22830"/>
                      <a:pt x="10700" y="22862"/>
                      <a:pt x="10579" y="22890"/>
                    </a:cubicBezTo>
                    <a:close/>
                  </a:path>
                </a:pathLst>
              </a:custGeom>
              <a:solidFill>
                <a:srgbClr val="FFFFFF">
                  <a:alpha val="217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>
                <a:off x="-525234" y="540609"/>
                <a:ext cx="1984416" cy="798551"/>
              </a:xfrm>
              <a:custGeom>
                <a:rect b="b" l="l" r="r" t="t"/>
                <a:pathLst>
                  <a:path extrusionOk="0" h="12251" w="30444">
                    <a:moveTo>
                      <a:pt x="6420" y="1"/>
                    </a:moveTo>
                    <a:cubicBezTo>
                      <a:pt x="6035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2" y="1281"/>
                      <a:pt x="766" y="1239"/>
                      <a:pt x="1151" y="1239"/>
                    </a:cubicBezTo>
                    <a:cubicBezTo>
                      <a:pt x="4014" y="1239"/>
                      <a:pt x="6962" y="3573"/>
                      <a:pt x="10057" y="6026"/>
                    </a:cubicBezTo>
                    <a:cubicBezTo>
                      <a:pt x="13791" y="8983"/>
                      <a:pt x="17917" y="12251"/>
                      <a:pt x="22723" y="12251"/>
                    </a:cubicBezTo>
                    <a:cubicBezTo>
                      <a:pt x="23521" y="12251"/>
                      <a:pt x="24338" y="12161"/>
                      <a:pt x="25175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2"/>
                      <a:pt x="28790" y="11013"/>
                      <a:pt x="27992" y="11013"/>
                    </a:cubicBezTo>
                    <a:cubicBezTo>
                      <a:pt x="23187" y="11013"/>
                      <a:pt x="19062" y="7745"/>
                      <a:pt x="15327" y="4787"/>
                    </a:cubicBezTo>
                    <a:cubicBezTo>
                      <a:pt x="12231" y="2336"/>
                      <a:pt x="9283" y="1"/>
                      <a:pt x="64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-871483" y="621305"/>
                <a:ext cx="1987219" cy="799203"/>
              </a:xfrm>
              <a:custGeom>
                <a:rect b="b" l="l" r="r" t="t"/>
                <a:pathLst>
                  <a:path extrusionOk="0" h="12261" w="30487">
                    <a:moveTo>
                      <a:pt x="30487" y="10726"/>
                    </a:move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30486" y="10726"/>
                      <a:pt x="30486" y="10726"/>
                      <a:pt x="30487" y="10726"/>
                    </a:cubicBezTo>
                    <a:close/>
                    <a:moveTo>
                      <a:pt x="6462" y="1"/>
                    </a:moveTo>
                    <a:cubicBezTo>
                      <a:pt x="6077" y="1"/>
                      <a:pt x="5693" y="43"/>
                      <a:pt x="5311" y="133"/>
                    </a:cubicBezTo>
                    <a:lnTo>
                      <a:pt x="1" y="1381"/>
                    </a:lnTo>
                    <a:cubicBezTo>
                      <a:pt x="383" y="1291"/>
                      <a:pt x="766" y="1249"/>
                      <a:pt x="1152" y="1249"/>
                    </a:cubicBezTo>
                    <a:cubicBezTo>
                      <a:pt x="4016" y="1249"/>
                      <a:pt x="6964" y="3583"/>
                      <a:pt x="10058" y="6035"/>
                    </a:cubicBezTo>
                    <a:cubicBezTo>
                      <a:pt x="13792" y="8993"/>
                      <a:pt x="17918" y="12261"/>
                      <a:pt x="22724" y="12261"/>
                    </a:cubicBezTo>
                    <a:cubicBezTo>
                      <a:pt x="23522" y="12261"/>
                      <a:pt x="24339" y="12171"/>
                      <a:pt x="25176" y="11974"/>
                    </a:cubicBezTo>
                    <a:lnTo>
                      <a:pt x="30486" y="10726"/>
                    </a:lnTo>
                    <a:lnTo>
                      <a:pt x="30486" y="10726"/>
                    </a:lnTo>
                    <a:cubicBezTo>
                      <a:pt x="29650" y="10923"/>
                      <a:pt x="28833" y="11013"/>
                      <a:pt x="28036" y="11013"/>
                    </a:cubicBezTo>
                    <a:cubicBezTo>
                      <a:pt x="23231" y="11013"/>
                      <a:pt x="19105" y="7745"/>
                      <a:pt x="15369" y="4786"/>
                    </a:cubicBezTo>
                    <a:cubicBezTo>
                      <a:pt x="12274" y="2336"/>
                      <a:pt x="9326" y="1"/>
                      <a:pt x="64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-1214865" y="702653"/>
                <a:ext cx="1984481" cy="798551"/>
              </a:xfrm>
              <a:custGeom>
                <a:rect b="b" l="l" r="r" t="t"/>
                <a:pathLst>
                  <a:path extrusionOk="0" h="12251" w="30445">
                    <a:moveTo>
                      <a:pt x="6419" y="1"/>
                    </a:moveTo>
                    <a:cubicBezTo>
                      <a:pt x="6034" y="1"/>
                      <a:pt x="5651" y="43"/>
                      <a:pt x="5269" y="133"/>
                    </a:cubicBezTo>
                    <a:lnTo>
                      <a:pt x="0" y="1371"/>
                    </a:lnTo>
                    <a:cubicBezTo>
                      <a:pt x="383" y="1281"/>
                      <a:pt x="766" y="1239"/>
                      <a:pt x="1152" y="1239"/>
                    </a:cubicBezTo>
                    <a:cubicBezTo>
                      <a:pt x="4016" y="1239"/>
                      <a:pt x="6964" y="3573"/>
                      <a:pt x="10058" y="6026"/>
                    </a:cubicBezTo>
                    <a:cubicBezTo>
                      <a:pt x="13792" y="8983"/>
                      <a:pt x="17919" y="12251"/>
                      <a:pt x="22724" y="12251"/>
                    </a:cubicBezTo>
                    <a:cubicBezTo>
                      <a:pt x="23522" y="12251"/>
                      <a:pt x="24339" y="12161"/>
                      <a:pt x="25176" y="11964"/>
                    </a:cubicBezTo>
                    <a:lnTo>
                      <a:pt x="30444" y="10726"/>
                    </a:lnTo>
                    <a:lnTo>
                      <a:pt x="30444" y="10726"/>
                    </a:lnTo>
                    <a:cubicBezTo>
                      <a:pt x="29607" y="10923"/>
                      <a:pt x="28790" y="11013"/>
                      <a:pt x="27992" y="11013"/>
                    </a:cubicBezTo>
                    <a:cubicBezTo>
                      <a:pt x="23187" y="11013"/>
                      <a:pt x="19061" y="7745"/>
                      <a:pt x="15326" y="4787"/>
                    </a:cubicBezTo>
                    <a:cubicBezTo>
                      <a:pt x="12231" y="2336"/>
                      <a:pt x="9283" y="1"/>
                      <a:pt x="6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-1214865" y="499867"/>
                <a:ext cx="2674047" cy="1072708"/>
              </a:xfrm>
              <a:custGeom>
                <a:rect b="b" l="l" r="r" t="t"/>
                <a:pathLst>
                  <a:path extrusionOk="0" h="16457" w="41024">
                    <a:moveTo>
                      <a:pt x="0" y="4483"/>
                    </a:moveTo>
                    <a:lnTo>
                      <a:pt x="5269" y="3245"/>
                    </a:lnTo>
                    <a:lnTo>
                      <a:pt x="10580" y="1997"/>
                    </a:lnTo>
                    <a:lnTo>
                      <a:pt x="15849" y="759"/>
                    </a:lnTo>
                    <a:cubicBezTo>
                      <a:pt x="19073" y="1"/>
                      <a:pt x="22395" y="2631"/>
                      <a:pt x="25907" y="5413"/>
                    </a:cubicBezTo>
                    <a:cubicBezTo>
                      <a:pt x="30261" y="8863"/>
                      <a:pt x="35147" y="12732"/>
                      <a:pt x="41024" y="11352"/>
                    </a:cubicBezTo>
                    <a:lnTo>
                      <a:pt x="35755" y="12590"/>
                    </a:lnTo>
                    <a:lnTo>
                      <a:pt x="30444" y="13838"/>
                    </a:lnTo>
                    <a:cubicBezTo>
                      <a:pt x="29893" y="13968"/>
                      <a:pt x="29351" y="14051"/>
                      <a:pt x="28816" y="14092"/>
                    </a:cubicBezTo>
                    <a:cubicBezTo>
                      <a:pt x="28461" y="14120"/>
                      <a:pt x="28108" y="14131"/>
                      <a:pt x="27761" y="14122"/>
                    </a:cubicBezTo>
                    <a:cubicBezTo>
                      <a:pt x="28110" y="14131"/>
                      <a:pt x="28461" y="14121"/>
                      <a:pt x="28816" y="14092"/>
                    </a:cubicBezTo>
                    <a:cubicBezTo>
                      <a:pt x="29350" y="14051"/>
                      <a:pt x="29893" y="13968"/>
                      <a:pt x="30444" y="13838"/>
                    </a:cubicBezTo>
                    <a:lnTo>
                      <a:pt x="25176" y="15076"/>
                    </a:lnTo>
                    <a:cubicBezTo>
                      <a:pt x="19301" y="16457"/>
                      <a:pt x="14414" y="12586"/>
                      <a:pt x="10058" y="9138"/>
                    </a:cubicBezTo>
                    <a:cubicBezTo>
                      <a:pt x="6547" y="6356"/>
                      <a:pt x="3226" y="3725"/>
                      <a:pt x="0" y="4483"/>
                    </a:cubicBezTo>
                    <a:close/>
                    <a:moveTo>
                      <a:pt x="27241" y="14097"/>
                    </a:moveTo>
                    <a:cubicBezTo>
                      <a:pt x="26723" y="14061"/>
                      <a:pt x="26213" y="13987"/>
                      <a:pt x="25711" y="13883"/>
                    </a:cubicBezTo>
                    <a:cubicBezTo>
                      <a:pt x="26213" y="13987"/>
                      <a:pt x="26723" y="14060"/>
                      <a:pt x="27241" y="14097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1117039" y="-1122523"/>
                <a:ext cx="3441766" cy="2453143"/>
              </a:xfrm>
              <a:custGeom>
                <a:rect b="b" l="l" r="r" t="t"/>
                <a:pathLst>
                  <a:path extrusionOk="0" h="37635" w="52802">
                    <a:moveTo>
                      <a:pt x="52801" y="1"/>
                    </a:moveTo>
                    <a:lnTo>
                      <a:pt x="47532" y="1238"/>
                    </a:lnTo>
                    <a:cubicBezTo>
                      <a:pt x="40816" y="2816"/>
                      <a:pt x="34874" y="6303"/>
                      <a:pt x="29590" y="10521"/>
                    </a:cubicBezTo>
                    <a:cubicBezTo>
                      <a:pt x="23683" y="15235"/>
                      <a:pt x="18597" y="20862"/>
                      <a:pt x="14169" y="25765"/>
                    </a:cubicBezTo>
                    <a:cubicBezTo>
                      <a:pt x="10811" y="29482"/>
                      <a:pt x="7770" y="32846"/>
                      <a:pt x="5050" y="35017"/>
                    </a:cubicBezTo>
                    <a:cubicBezTo>
                      <a:pt x="3853" y="35974"/>
                      <a:pt x="2716" y="36698"/>
                      <a:pt x="1644" y="37120"/>
                    </a:cubicBezTo>
                    <a:cubicBezTo>
                      <a:pt x="1086" y="37337"/>
                      <a:pt x="540" y="37507"/>
                      <a:pt x="0" y="37635"/>
                    </a:cubicBezTo>
                    <a:cubicBezTo>
                      <a:pt x="1757" y="37222"/>
                      <a:pt x="3513" y="36810"/>
                      <a:pt x="5270" y="36396"/>
                    </a:cubicBezTo>
                    <a:cubicBezTo>
                      <a:pt x="5808" y="36270"/>
                      <a:pt x="6356" y="36100"/>
                      <a:pt x="6913" y="35882"/>
                    </a:cubicBezTo>
                    <a:cubicBezTo>
                      <a:pt x="7986" y="35460"/>
                      <a:pt x="9123" y="34736"/>
                      <a:pt x="10320" y="33780"/>
                    </a:cubicBezTo>
                    <a:cubicBezTo>
                      <a:pt x="13039" y="31609"/>
                      <a:pt x="16080" y="28244"/>
                      <a:pt x="19438" y="24526"/>
                    </a:cubicBezTo>
                    <a:cubicBezTo>
                      <a:pt x="23868" y="19626"/>
                      <a:pt x="28954" y="13997"/>
                      <a:pt x="34859" y="9283"/>
                    </a:cubicBezTo>
                    <a:cubicBezTo>
                      <a:pt x="40145" y="5065"/>
                      <a:pt x="46085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770855" y="-1041892"/>
                <a:ext cx="3444439" cy="2453795"/>
              </a:xfrm>
              <a:custGeom>
                <a:rect b="b" l="l" r="r" t="t"/>
                <a:pathLst>
                  <a:path extrusionOk="0" h="37645" w="52843">
                    <a:moveTo>
                      <a:pt x="52843" y="0"/>
                    </a:moveTo>
                    <a:cubicBezTo>
                      <a:pt x="52843" y="0"/>
                      <a:pt x="52842" y="0"/>
                      <a:pt x="52842" y="0"/>
                    </a:cubicBezTo>
                    <a:lnTo>
                      <a:pt x="52842" y="0"/>
                    </a:lnTo>
                    <a:lnTo>
                      <a:pt x="52843" y="0"/>
                    </a:lnTo>
                    <a:close/>
                    <a:moveTo>
                      <a:pt x="52842" y="0"/>
                    </a:moveTo>
                    <a:lnTo>
                      <a:pt x="47533" y="1249"/>
                    </a:lnTo>
                    <a:cubicBezTo>
                      <a:pt x="40817" y="2827"/>
                      <a:pt x="34875" y="6312"/>
                      <a:pt x="29590" y="10531"/>
                    </a:cubicBezTo>
                    <a:cubicBezTo>
                      <a:pt x="23684" y="15245"/>
                      <a:pt x="18597" y="20873"/>
                      <a:pt x="14169" y="25775"/>
                    </a:cubicBezTo>
                    <a:cubicBezTo>
                      <a:pt x="10811" y="29492"/>
                      <a:pt x="7771" y="32856"/>
                      <a:pt x="5051" y="35028"/>
                    </a:cubicBezTo>
                    <a:cubicBezTo>
                      <a:pt x="3853" y="35984"/>
                      <a:pt x="2716" y="36708"/>
                      <a:pt x="1643" y="37130"/>
                    </a:cubicBezTo>
                    <a:cubicBezTo>
                      <a:pt x="1090" y="37347"/>
                      <a:pt x="545" y="37516"/>
                      <a:pt x="8" y="37643"/>
                    </a:cubicBezTo>
                    <a:lnTo>
                      <a:pt x="8" y="37643"/>
                    </a:lnTo>
                    <a:lnTo>
                      <a:pt x="5311" y="36397"/>
                    </a:lnTo>
                    <a:cubicBezTo>
                      <a:pt x="5850" y="36269"/>
                      <a:pt x="6397" y="36099"/>
                      <a:pt x="6954" y="35881"/>
                    </a:cubicBezTo>
                    <a:cubicBezTo>
                      <a:pt x="8027" y="35459"/>
                      <a:pt x="9164" y="34736"/>
                      <a:pt x="10361" y="33779"/>
                    </a:cubicBezTo>
                    <a:cubicBezTo>
                      <a:pt x="13081" y="31608"/>
                      <a:pt x="16122" y="28244"/>
                      <a:pt x="19480" y="24526"/>
                    </a:cubicBezTo>
                    <a:cubicBezTo>
                      <a:pt x="23909" y="19625"/>
                      <a:pt x="28995" y="13997"/>
                      <a:pt x="34901" y="9282"/>
                    </a:cubicBezTo>
                    <a:cubicBezTo>
                      <a:pt x="40185" y="5065"/>
                      <a:pt x="46127" y="1579"/>
                      <a:pt x="52842" y="0"/>
                    </a:cubicBezTo>
                    <a:close/>
                    <a:moveTo>
                      <a:pt x="8" y="37643"/>
                    </a:moveTo>
                    <a:lnTo>
                      <a:pt x="1" y="37645"/>
                    </a:lnTo>
                    <a:cubicBezTo>
                      <a:pt x="3" y="37644"/>
                      <a:pt x="5" y="37643"/>
                      <a:pt x="8" y="376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427474" y="-960544"/>
                <a:ext cx="3441701" cy="2453143"/>
              </a:xfrm>
              <a:custGeom>
                <a:rect b="b" l="l" r="r" t="t"/>
                <a:pathLst>
                  <a:path extrusionOk="0" h="37635" w="52801">
                    <a:moveTo>
                      <a:pt x="52801" y="1"/>
                    </a:moveTo>
                    <a:lnTo>
                      <a:pt x="47533" y="1238"/>
                    </a:lnTo>
                    <a:cubicBezTo>
                      <a:pt x="40816" y="2816"/>
                      <a:pt x="34875" y="6303"/>
                      <a:pt x="29590" y="10521"/>
                    </a:cubicBezTo>
                    <a:cubicBezTo>
                      <a:pt x="23684" y="15235"/>
                      <a:pt x="18597" y="20862"/>
                      <a:pt x="14169" y="25764"/>
                    </a:cubicBezTo>
                    <a:cubicBezTo>
                      <a:pt x="10811" y="29482"/>
                      <a:pt x="7770" y="32846"/>
                      <a:pt x="5051" y="35017"/>
                    </a:cubicBezTo>
                    <a:cubicBezTo>
                      <a:pt x="3853" y="35974"/>
                      <a:pt x="2716" y="36698"/>
                      <a:pt x="1643" y="37119"/>
                    </a:cubicBezTo>
                    <a:cubicBezTo>
                      <a:pt x="1087" y="37337"/>
                      <a:pt x="541" y="37507"/>
                      <a:pt x="1" y="37635"/>
                    </a:cubicBezTo>
                    <a:cubicBezTo>
                      <a:pt x="1756" y="37222"/>
                      <a:pt x="3512" y="36810"/>
                      <a:pt x="5269" y="36397"/>
                    </a:cubicBezTo>
                    <a:cubicBezTo>
                      <a:pt x="5807" y="36270"/>
                      <a:pt x="6355" y="36100"/>
                      <a:pt x="6911" y="35882"/>
                    </a:cubicBezTo>
                    <a:cubicBezTo>
                      <a:pt x="7984" y="35460"/>
                      <a:pt x="9121" y="34736"/>
                      <a:pt x="10319" y="33780"/>
                    </a:cubicBezTo>
                    <a:cubicBezTo>
                      <a:pt x="13039" y="31609"/>
                      <a:pt x="16078" y="28244"/>
                      <a:pt x="19437" y="24527"/>
                    </a:cubicBezTo>
                    <a:cubicBezTo>
                      <a:pt x="23866" y="19626"/>
                      <a:pt x="28953" y="13997"/>
                      <a:pt x="34858" y="9283"/>
                    </a:cubicBezTo>
                    <a:cubicBezTo>
                      <a:pt x="40143" y="5064"/>
                      <a:pt x="46084" y="1580"/>
                      <a:pt x="528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427408" y="-1122525"/>
                <a:ext cx="4131332" cy="2615187"/>
              </a:xfrm>
              <a:custGeom>
                <a:rect b="b" l="l" r="r" t="t"/>
                <a:pathLst>
                  <a:path extrusionOk="0" h="40121" w="63381">
                    <a:moveTo>
                      <a:pt x="1643" y="39605"/>
                    </a:moveTo>
                    <a:cubicBezTo>
                      <a:pt x="2716" y="39184"/>
                      <a:pt x="3853" y="38460"/>
                      <a:pt x="5051" y="37503"/>
                    </a:cubicBezTo>
                    <a:cubicBezTo>
                      <a:pt x="7770" y="35332"/>
                      <a:pt x="10810" y="31968"/>
                      <a:pt x="14168" y="28250"/>
                    </a:cubicBezTo>
                    <a:cubicBezTo>
                      <a:pt x="18598" y="23349"/>
                      <a:pt x="23685" y="17721"/>
                      <a:pt x="29590" y="13007"/>
                    </a:cubicBezTo>
                    <a:cubicBezTo>
                      <a:pt x="34875" y="8789"/>
                      <a:pt x="40817" y="5303"/>
                      <a:pt x="47533" y="3724"/>
                    </a:cubicBezTo>
                    <a:lnTo>
                      <a:pt x="52801" y="2487"/>
                    </a:lnTo>
                    <a:lnTo>
                      <a:pt x="52801" y="2487"/>
                    </a:lnTo>
                    <a:lnTo>
                      <a:pt x="58111" y="1238"/>
                    </a:lnTo>
                    <a:lnTo>
                      <a:pt x="63380" y="1"/>
                    </a:lnTo>
                    <a:cubicBezTo>
                      <a:pt x="56664" y="1579"/>
                      <a:pt x="50722" y="5064"/>
                      <a:pt x="45438" y="9283"/>
                    </a:cubicBezTo>
                    <a:cubicBezTo>
                      <a:pt x="39531" y="13997"/>
                      <a:pt x="34445" y="19625"/>
                      <a:pt x="30017" y="24526"/>
                    </a:cubicBezTo>
                    <a:cubicBezTo>
                      <a:pt x="26659" y="28244"/>
                      <a:pt x="23618" y="31609"/>
                      <a:pt x="20899" y="33780"/>
                    </a:cubicBezTo>
                    <a:cubicBezTo>
                      <a:pt x="19701" y="34736"/>
                      <a:pt x="18564" y="35460"/>
                      <a:pt x="17492" y="35882"/>
                    </a:cubicBezTo>
                    <a:cubicBezTo>
                      <a:pt x="16934" y="36100"/>
                      <a:pt x="16388" y="36270"/>
                      <a:pt x="15848" y="36396"/>
                    </a:cubicBezTo>
                    <a:cubicBezTo>
                      <a:pt x="14092" y="36810"/>
                      <a:pt x="12336" y="37222"/>
                      <a:pt x="10579" y="37635"/>
                    </a:cubicBezTo>
                    <a:lnTo>
                      <a:pt x="5269" y="38883"/>
                    </a:lnTo>
                    <a:cubicBezTo>
                      <a:pt x="3512" y="39296"/>
                      <a:pt x="1756" y="39708"/>
                      <a:pt x="1" y="40121"/>
                    </a:cubicBezTo>
                    <a:cubicBezTo>
                      <a:pt x="538" y="39993"/>
                      <a:pt x="1087" y="39823"/>
                      <a:pt x="1643" y="39605"/>
                    </a:cubicBezTo>
                    <a:close/>
                  </a:path>
                </a:pathLst>
              </a:custGeom>
              <a:solidFill>
                <a:srgbClr val="003361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8"/>
          <p:cNvSpPr/>
          <p:nvPr/>
        </p:nvSpPr>
        <p:spPr>
          <a:xfrm>
            <a:off x="-63927" y="4000500"/>
            <a:ext cx="5949568" cy="1266545"/>
          </a:xfrm>
          <a:custGeom>
            <a:rect b="b" l="l" r="r" t="t"/>
            <a:pathLst>
              <a:path extrusionOk="0" h="45339" w="212979">
                <a:moveTo>
                  <a:pt x="0" y="20574"/>
                </a:moveTo>
                <a:lnTo>
                  <a:pt x="0" y="45339"/>
                </a:lnTo>
                <a:lnTo>
                  <a:pt x="212979" y="45339"/>
                </a:lnTo>
                <a:lnTo>
                  <a:pt x="146685" y="762"/>
                </a:lnTo>
                <a:lnTo>
                  <a:pt x="108204" y="17526"/>
                </a:lnTo>
                <a:lnTo>
                  <a:pt x="86868" y="28575"/>
                </a:lnTo>
                <a:lnTo>
                  <a:pt x="51816" y="0"/>
                </a:lnTo>
                <a:lnTo>
                  <a:pt x="6858" y="1943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</p:sp>
      <p:grpSp>
        <p:nvGrpSpPr>
          <p:cNvPr id="1110" name="Google Shape;1110;p38"/>
          <p:cNvGrpSpPr/>
          <p:nvPr/>
        </p:nvGrpSpPr>
        <p:grpSpPr>
          <a:xfrm flipH="1" rot="10020921">
            <a:off x="-564946" y="3242559"/>
            <a:ext cx="8678109" cy="3082303"/>
            <a:chOff x="-4078136" y="-1186010"/>
            <a:chExt cx="9586455" cy="3442090"/>
          </a:xfrm>
        </p:grpSpPr>
        <p:sp>
          <p:nvSpPr>
            <p:cNvPr id="1111" name="Google Shape;1111;p38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idx="1" type="subTitle"/>
          </p:nvPr>
        </p:nvSpPr>
        <p:spPr>
          <a:xfrm>
            <a:off x="1290813" y="2370563"/>
            <a:ext cx="29076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p5"/>
          <p:cNvSpPr txBox="1"/>
          <p:nvPr>
            <p:ph idx="2" type="subTitle"/>
          </p:nvPr>
        </p:nvSpPr>
        <p:spPr>
          <a:xfrm>
            <a:off x="4945688" y="2370563"/>
            <a:ext cx="29076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b="1"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5"/>
          <p:cNvSpPr txBox="1"/>
          <p:nvPr>
            <p:ph idx="3" type="subTitle"/>
          </p:nvPr>
        </p:nvSpPr>
        <p:spPr>
          <a:xfrm>
            <a:off x="1290813" y="2773113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"/>
          <p:cNvSpPr txBox="1"/>
          <p:nvPr>
            <p:ph idx="4" type="subTitle"/>
          </p:nvPr>
        </p:nvSpPr>
        <p:spPr>
          <a:xfrm>
            <a:off x="4945688" y="2773113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5"/>
          <p:cNvSpPr/>
          <p:nvPr/>
        </p:nvSpPr>
        <p:spPr>
          <a:xfrm>
            <a:off x="-77950" y="4067750"/>
            <a:ext cx="5109900" cy="1087800"/>
          </a:xfrm>
          <a:custGeom>
            <a:rect b="b" l="l" r="r" t="t"/>
            <a:pathLst>
              <a:path extrusionOk="0" h="43512" w="204396">
                <a:moveTo>
                  <a:pt x="0" y="19745"/>
                </a:moveTo>
                <a:lnTo>
                  <a:pt x="0" y="43512"/>
                </a:lnTo>
                <a:lnTo>
                  <a:pt x="204396" y="43512"/>
                </a:lnTo>
                <a:lnTo>
                  <a:pt x="140774" y="731"/>
                </a:lnTo>
                <a:lnTo>
                  <a:pt x="104083" y="25885"/>
                </a:lnTo>
                <a:lnTo>
                  <a:pt x="83367" y="27423"/>
                </a:lnTo>
                <a:lnTo>
                  <a:pt x="49728" y="0"/>
                </a:lnTo>
                <a:lnTo>
                  <a:pt x="6582" y="18648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</p:sp>
      <p:grpSp>
        <p:nvGrpSpPr>
          <p:cNvPr id="166" name="Google Shape;166;p5"/>
          <p:cNvGrpSpPr/>
          <p:nvPr/>
        </p:nvGrpSpPr>
        <p:grpSpPr>
          <a:xfrm flipH="1" rot="10021017">
            <a:off x="-550712" y="3367192"/>
            <a:ext cx="8184188" cy="2907201"/>
            <a:chOff x="-4078136" y="-1186010"/>
            <a:chExt cx="9586455" cy="3442090"/>
          </a:xfrm>
        </p:grpSpPr>
        <p:sp>
          <p:nvSpPr>
            <p:cNvPr id="167" name="Google Shape;167;p5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5400012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6"/>
          <p:cNvSpPr/>
          <p:nvPr/>
        </p:nvSpPr>
        <p:spPr>
          <a:xfrm>
            <a:off x="4870475" y="-118275"/>
            <a:ext cx="4286525" cy="899400"/>
          </a:xfrm>
          <a:custGeom>
            <a:rect b="b" l="l" r="r" t="t"/>
            <a:pathLst>
              <a:path extrusionOk="0" h="35976" w="171461">
                <a:moveTo>
                  <a:pt x="0" y="1477"/>
                </a:moveTo>
                <a:lnTo>
                  <a:pt x="15004" y="0"/>
                </a:lnTo>
                <a:lnTo>
                  <a:pt x="30640" y="1762"/>
                </a:lnTo>
                <a:lnTo>
                  <a:pt x="74055" y="31835"/>
                </a:lnTo>
                <a:lnTo>
                  <a:pt x="92749" y="31695"/>
                </a:lnTo>
                <a:lnTo>
                  <a:pt x="101832" y="17953"/>
                </a:lnTo>
                <a:lnTo>
                  <a:pt x="114150" y="18390"/>
                </a:lnTo>
                <a:lnTo>
                  <a:pt x="121020" y="35512"/>
                </a:lnTo>
                <a:lnTo>
                  <a:pt x="134086" y="35976"/>
                </a:lnTo>
                <a:lnTo>
                  <a:pt x="150838" y="27329"/>
                </a:lnTo>
                <a:lnTo>
                  <a:pt x="156939" y="23929"/>
                </a:lnTo>
                <a:lnTo>
                  <a:pt x="170751" y="24420"/>
                </a:lnTo>
                <a:lnTo>
                  <a:pt x="171461" y="4352"/>
                </a:lnTo>
                <a:lnTo>
                  <a:pt x="39115" y="2445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187" name="Google Shape;187;p6"/>
          <p:cNvGrpSpPr/>
          <p:nvPr/>
        </p:nvGrpSpPr>
        <p:grpSpPr>
          <a:xfrm flipH="1" rot="-632720">
            <a:off x="4735850" y="-508738"/>
            <a:ext cx="4494304" cy="1648374"/>
            <a:chOff x="-4078136" y="-1186010"/>
            <a:chExt cx="9586455" cy="3442090"/>
          </a:xfrm>
        </p:grpSpPr>
        <p:sp>
          <p:nvSpPr>
            <p:cNvPr id="188" name="Google Shape;188;p6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6"/>
          <p:cNvGrpSpPr/>
          <p:nvPr/>
        </p:nvGrpSpPr>
        <p:grpSpPr>
          <a:xfrm rot="426772">
            <a:off x="7829308" y="352012"/>
            <a:ext cx="815072" cy="848532"/>
            <a:chOff x="6808123" y="1774624"/>
            <a:chExt cx="870801" cy="906548"/>
          </a:xfrm>
        </p:grpSpPr>
        <p:sp>
          <p:nvSpPr>
            <p:cNvPr id="206" name="Google Shape;206;p6"/>
            <p:cNvSpPr/>
            <p:nvPr/>
          </p:nvSpPr>
          <p:spPr>
            <a:xfrm>
              <a:off x="7468762" y="2577672"/>
              <a:ext cx="84068" cy="103500"/>
            </a:xfrm>
            <a:custGeom>
              <a:rect b="b" l="l" r="r" t="t"/>
              <a:pathLst>
                <a:path extrusionOk="0" h="2237" w="1817">
                  <a:moveTo>
                    <a:pt x="1" y="0"/>
                  </a:moveTo>
                  <a:lnTo>
                    <a:pt x="524" y="1602"/>
                  </a:lnTo>
                  <a:cubicBezTo>
                    <a:pt x="389" y="1776"/>
                    <a:pt x="341" y="1962"/>
                    <a:pt x="423" y="2092"/>
                  </a:cubicBezTo>
                  <a:cubicBezTo>
                    <a:pt x="483" y="2188"/>
                    <a:pt x="602" y="2236"/>
                    <a:pt x="748" y="2236"/>
                  </a:cubicBezTo>
                  <a:cubicBezTo>
                    <a:pt x="908" y="2236"/>
                    <a:pt x="1102" y="2178"/>
                    <a:pt x="1285" y="2064"/>
                  </a:cubicBezTo>
                  <a:cubicBezTo>
                    <a:pt x="1634" y="1846"/>
                    <a:pt x="1816" y="1504"/>
                    <a:pt x="1692" y="1303"/>
                  </a:cubicBezTo>
                  <a:cubicBezTo>
                    <a:pt x="1632" y="1207"/>
                    <a:pt x="1513" y="1161"/>
                    <a:pt x="1367" y="1161"/>
                  </a:cubicBezTo>
                  <a:cubicBezTo>
                    <a:pt x="1317" y="1161"/>
                    <a:pt x="1263" y="1166"/>
                    <a:pt x="1207" y="11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808123" y="1774624"/>
              <a:ext cx="870801" cy="884542"/>
            </a:xfrm>
            <a:custGeom>
              <a:rect b="b" l="l" r="r" t="t"/>
              <a:pathLst>
                <a:path extrusionOk="0" h="19118" w="18821">
                  <a:moveTo>
                    <a:pt x="8790" y="1"/>
                  </a:moveTo>
                  <a:cubicBezTo>
                    <a:pt x="7581" y="1"/>
                    <a:pt x="6373" y="283"/>
                    <a:pt x="5255" y="879"/>
                  </a:cubicBezTo>
                  <a:cubicBezTo>
                    <a:pt x="1326" y="2976"/>
                    <a:pt x="0" y="8163"/>
                    <a:pt x="2294" y="12462"/>
                  </a:cubicBezTo>
                  <a:cubicBezTo>
                    <a:pt x="4145" y="15930"/>
                    <a:pt x="8511" y="19117"/>
                    <a:pt x="12194" y="19117"/>
                  </a:cubicBezTo>
                  <a:cubicBezTo>
                    <a:pt x="13075" y="19117"/>
                    <a:pt x="13917" y="18935"/>
                    <a:pt x="14676" y="18530"/>
                  </a:cubicBezTo>
                  <a:cubicBezTo>
                    <a:pt x="18606" y="16432"/>
                    <a:pt x="18821" y="9165"/>
                    <a:pt x="16526" y="4865"/>
                  </a:cubicBezTo>
                  <a:cubicBezTo>
                    <a:pt x="14884" y="1789"/>
                    <a:pt x="11833" y="1"/>
                    <a:pt x="87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8000">
                  <a:schemeClr val="lt2"/>
                </a:gs>
                <a:gs pos="100000">
                  <a:schemeClr val="accen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859889" y="1838646"/>
              <a:ext cx="529439" cy="650336"/>
            </a:xfrm>
            <a:custGeom>
              <a:rect b="b" l="l" r="r" t="t"/>
              <a:pathLst>
                <a:path extrusionOk="0" h="14056" w="11443">
                  <a:moveTo>
                    <a:pt x="3922" y="262"/>
                  </a:moveTo>
                  <a:cubicBezTo>
                    <a:pt x="6533" y="1"/>
                    <a:pt x="9455" y="2821"/>
                    <a:pt x="10450" y="6558"/>
                  </a:cubicBezTo>
                  <a:cubicBezTo>
                    <a:pt x="11443" y="10295"/>
                    <a:pt x="10134" y="13536"/>
                    <a:pt x="7522" y="13796"/>
                  </a:cubicBezTo>
                  <a:cubicBezTo>
                    <a:pt x="4912" y="14056"/>
                    <a:pt x="1988" y="11238"/>
                    <a:pt x="994" y="7500"/>
                  </a:cubicBezTo>
                  <a:cubicBezTo>
                    <a:pt x="1" y="3763"/>
                    <a:pt x="1311" y="522"/>
                    <a:pt x="3922" y="262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859895" y="1815385"/>
              <a:ext cx="626554" cy="844289"/>
            </a:xfrm>
            <a:custGeom>
              <a:rect b="b" l="l" r="r" t="t"/>
              <a:pathLst>
                <a:path extrusionOk="0" h="18248" w="13542">
                  <a:moveTo>
                    <a:pt x="4134" y="0"/>
                  </a:moveTo>
                  <a:lnTo>
                    <a:pt x="4134" y="0"/>
                  </a:lnTo>
                  <a:cubicBezTo>
                    <a:pt x="3891" y="130"/>
                    <a:pt x="3659" y="271"/>
                    <a:pt x="3437" y="422"/>
                  </a:cubicBezTo>
                  <a:lnTo>
                    <a:pt x="3437" y="422"/>
                  </a:lnTo>
                  <a:cubicBezTo>
                    <a:pt x="3671" y="269"/>
                    <a:pt x="3925" y="123"/>
                    <a:pt x="4134" y="0"/>
                  </a:cubicBezTo>
                  <a:close/>
                  <a:moveTo>
                    <a:pt x="3437" y="422"/>
                  </a:moveTo>
                  <a:lnTo>
                    <a:pt x="3437" y="422"/>
                  </a:lnTo>
                  <a:cubicBezTo>
                    <a:pt x="3289" y="519"/>
                    <a:pt x="3149" y="619"/>
                    <a:pt x="3033" y="718"/>
                  </a:cubicBezTo>
                  <a:lnTo>
                    <a:pt x="3033" y="718"/>
                  </a:lnTo>
                  <a:cubicBezTo>
                    <a:pt x="3163" y="616"/>
                    <a:pt x="3298" y="517"/>
                    <a:pt x="3437" y="422"/>
                  </a:cubicBezTo>
                  <a:close/>
                  <a:moveTo>
                    <a:pt x="3033" y="718"/>
                  </a:moveTo>
                  <a:cubicBezTo>
                    <a:pt x="2940" y="792"/>
                    <a:pt x="2849" y="867"/>
                    <a:pt x="2760" y="944"/>
                  </a:cubicBezTo>
                  <a:lnTo>
                    <a:pt x="2760" y="944"/>
                  </a:lnTo>
                  <a:cubicBezTo>
                    <a:pt x="2854" y="865"/>
                    <a:pt x="2951" y="788"/>
                    <a:pt x="3031" y="720"/>
                  </a:cubicBezTo>
                  <a:cubicBezTo>
                    <a:pt x="3032" y="719"/>
                    <a:pt x="3032" y="719"/>
                    <a:pt x="3033" y="718"/>
                  </a:cubicBezTo>
                  <a:close/>
                  <a:moveTo>
                    <a:pt x="2760" y="944"/>
                  </a:moveTo>
                  <a:lnTo>
                    <a:pt x="2760" y="944"/>
                  </a:lnTo>
                  <a:cubicBezTo>
                    <a:pt x="2683" y="1008"/>
                    <a:pt x="2609" y="1072"/>
                    <a:pt x="2548" y="1134"/>
                  </a:cubicBezTo>
                  <a:lnTo>
                    <a:pt x="2548" y="1134"/>
                  </a:lnTo>
                  <a:cubicBezTo>
                    <a:pt x="2618" y="1069"/>
                    <a:pt x="2688" y="1006"/>
                    <a:pt x="2760" y="944"/>
                  </a:cubicBezTo>
                  <a:close/>
                  <a:moveTo>
                    <a:pt x="2548" y="1134"/>
                  </a:moveTo>
                  <a:lnTo>
                    <a:pt x="2548" y="1134"/>
                  </a:lnTo>
                  <a:cubicBezTo>
                    <a:pt x="2228" y="1433"/>
                    <a:pt x="1937" y="1759"/>
                    <a:pt x="1675" y="2106"/>
                  </a:cubicBezTo>
                  <a:lnTo>
                    <a:pt x="1675" y="2106"/>
                  </a:lnTo>
                  <a:cubicBezTo>
                    <a:pt x="1678" y="2102"/>
                    <a:pt x="1681" y="2098"/>
                    <a:pt x="1684" y="2094"/>
                  </a:cubicBezTo>
                  <a:cubicBezTo>
                    <a:pt x="1918" y="1789"/>
                    <a:pt x="2272" y="1417"/>
                    <a:pt x="2540" y="1142"/>
                  </a:cubicBezTo>
                  <a:cubicBezTo>
                    <a:pt x="2543" y="1139"/>
                    <a:pt x="2546" y="1137"/>
                    <a:pt x="2548" y="1134"/>
                  </a:cubicBezTo>
                  <a:close/>
                  <a:moveTo>
                    <a:pt x="1675" y="2106"/>
                  </a:moveTo>
                  <a:lnTo>
                    <a:pt x="1675" y="2106"/>
                  </a:lnTo>
                  <a:cubicBezTo>
                    <a:pt x="1504" y="2329"/>
                    <a:pt x="1267" y="2670"/>
                    <a:pt x="1027" y="3119"/>
                  </a:cubicBezTo>
                  <a:lnTo>
                    <a:pt x="1027" y="3119"/>
                  </a:lnTo>
                  <a:cubicBezTo>
                    <a:pt x="1217" y="2765"/>
                    <a:pt x="1433" y="2426"/>
                    <a:pt x="1675" y="2106"/>
                  </a:cubicBezTo>
                  <a:close/>
                  <a:moveTo>
                    <a:pt x="1027" y="3119"/>
                  </a:moveTo>
                  <a:cubicBezTo>
                    <a:pt x="343" y="4396"/>
                    <a:pt x="0" y="5870"/>
                    <a:pt x="38" y="7385"/>
                  </a:cubicBezTo>
                  <a:lnTo>
                    <a:pt x="38" y="7385"/>
                  </a:lnTo>
                  <a:cubicBezTo>
                    <a:pt x="23" y="6735"/>
                    <a:pt x="73" y="5889"/>
                    <a:pt x="309" y="4972"/>
                  </a:cubicBezTo>
                  <a:cubicBezTo>
                    <a:pt x="498" y="4234"/>
                    <a:pt x="764" y="3612"/>
                    <a:pt x="1027" y="3119"/>
                  </a:cubicBezTo>
                  <a:close/>
                  <a:moveTo>
                    <a:pt x="38" y="7385"/>
                  </a:moveTo>
                  <a:cubicBezTo>
                    <a:pt x="46" y="7736"/>
                    <a:pt x="73" y="8030"/>
                    <a:pt x="100" y="8248"/>
                  </a:cubicBezTo>
                  <a:lnTo>
                    <a:pt x="100" y="8248"/>
                  </a:lnTo>
                  <a:cubicBezTo>
                    <a:pt x="66" y="7959"/>
                    <a:pt x="45" y="7672"/>
                    <a:pt x="38" y="7385"/>
                  </a:cubicBezTo>
                  <a:close/>
                  <a:moveTo>
                    <a:pt x="100" y="8248"/>
                  </a:moveTo>
                  <a:cubicBezTo>
                    <a:pt x="118" y="8394"/>
                    <a:pt x="139" y="8541"/>
                    <a:pt x="164" y="8688"/>
                  </a:cubicBezTo>
                  <a:lnTo>
                    <a:pt x="164" y="8688"/>
                  </a:lnTo>
                  <a:cubicBezTo>
                    <a:pt x="133" y="8505"/>
                    <a:pt x="115" y="8360"/>
                    <a:pt x="102" y="8261"/>
                  </a:cubicBezTo>
                  <a:cubicBezTo>
                    <a:pt x="101" y="8257"/>
                    <a:pt x="101" y="8252"/>
                    <a:pt x="100" y="8248"/>
                  </a:cubicBezTo>
                  <a:close/>
                  <a:moveTo>
                    <a:pt x="164" y="8688"/>
                  </a:moveTo>
                  <a:lnTo>
                    <a:pt x="164" y="8688"/>
                  </a:lnTo>
                  <a:cubicBezTo>
                    <a:pt x="201" y="8911"/>
                    <a:pt x="257" y="9189"/>
                    <a:pt x="341" y="9510"/>
                  </a:cubicBezTo>
                  <a:lnTo>
                    <a:pt x="341" y="9510"/>
                  </a:lnTo>
                  <a:cubicBezTo>
                    <a:pt x="269" y="9237"/>
                    <a:pt x="210" y="8962"/>
                    <a:pt x="164" y="8688"/>
                  </a:cubicBezTo>
                  <a:close/>
                  <a:moveTo>
                    <a:pt x="341" y="9510"/>
                  </a:moveTo>
                  <a:cubicBezTo>
                    <a:pt x="527" y="10215"/>
                    <a:pt x="798" y="10913"/>
                    <a:pt x="1159" y="11590"/>
                  </a:cubicBezTo>
                  <a:cubicBezTo>
                    <a:pt x="745" y="10813"/>
                    <a:pt x="495" y="10092"/>
                    <a:pt x="341" y="9510"/>
                  </a:cubicBezTo>
                  <a:close/>
                  <a:moveTo>
                    <a:pt x="1159" y="11590"/>
                  </a:moveTo>
                  <a:cubicBezTo>
                    <a:pt x="1368" y="11981"/>
                    <a:pt x="1675" y="12490"/>
                    <a:pt x="1946" y="12845"/>
                  </a:cubicBezTo>
                  <a:lnTo>
                    <a:pt x="1946" y="12845"/>
                  </a:lnTo>
                  <a:cubicBezTo>
                    <a:pt x="1650" y="12434"/>
                    <a:pt x="1386" y="12014"/>
                    <a:pt x="1159" y="11590"/>
                  </a:cubicBezTo>
                  <a:close/>
                  <a:moveTo>
                    <a:pt x="1946" y="12845"/>
                  </a:moveTo>
                  <a:lnTo>
                    <a:pt x="1946" y="12845"/>
                  </a:lnTo>
                  <a:cubicBezTo>
                    <a:pt x="2040" y="12975"/>
                    <a:pt x="2137" y="13104"/>
                    <a:pt x="2237" y="13232"/>
                  </a:cubicBezTo>
                  <a:lnTo>
                    <a:pt x="2237" y="13232"/>
                  </a:lnTo>
                  <a:cubicBezTo>
                    <a:pt x="2139" y="13104"/>
                    <a:pt x="2042" y="12969"/>
                    <a:pt x="1957" y="12860"/>
                  </a:cubicBezTo>
                  <a:cubicBezTo>
                    <a:pt x="1953" y="12855"/>
                    <a:pt x="1950" y="12850"/>
                    <a:pt x="1946" y="12845"/>
                  </a:cubicBezTo>
                  <a:close/>
                  <a:moveTo>
                    <a:pt x="2237" y="13232"/>
                  </a:moveTo>
                  <a:cubicBezTo>
                    <a:pt x="2302" y="13317"/>
                    <a:pt x="2366" y="13400"/>
                    <a:pt x="2427" y="13470"/>
                  </a:cubicBezTo>
                  <a:lnTo>
                    <a:pt x="2427" y="13470"/>
                  </a:lnTo>
                  <a:cubicBezTo>
                    <a:pt x="2362" y="13391"/>
                    <a:pt x="2299" y="13312"/>
                    <a:pt x="2237" y="13232"/>
                  </a:cubicBezTo>
                  <a:close/>
                  <a:moveTo>
                    <a:pt x="2427" y="13470"/>
                  </a:moveTo>
                  <a:cubicBezTo>
                    <a:pt x="2650" y="13742"/>
                    <a:pt x="2886" y="14008"/>
                    <a:pt x="3134" y="14267"/>
                  </a:cubicBezTo>
                  <a:lnTo>
                    <a:pt x="3134" y="14267"/>
                  </a:lnTo>
                  <a:cubicBezTo>
                    <a:pt x="2887" y="14003"/>
                    <a:pt x="2637" y="13712"/>
                    <a:pt x="2431" y="13475"/>
                  </a:cubicBezTo>
                  <a:cubicBezTo>
                    <a:pt x="2430" y="13473"/>
                    <a:pt x="2428" y="13471"/>
                    <a:pt x="2427" y="13470"/>
                  </a:cubicBezTo>
                  <a:close/>
                  <a:moveTo>
                    <a:pt x="3134" y="14267"/>
                  </a:moveTo>
                  <a:cubicBezTo>
                    <a:pt x="3251" y="14393"/>
                    <a:pt x="3367" y="14512"/>
                    <a:pt x="3478" y="14615"/>
                  </a:cubicBezTo>
                  <a:lnTo>
                    <a:pt x="3478" y="14615"/>
                  </a:lnTo>
                  <a:cubicBezTo>
                    <a:pt x="3361" y="14501"/>
                    <a:pt x="3246" y="14385"/>
                    <a:pt x="3134" y="14267"/>
                  </a:cubicBezTo>
                  <a:close/>
                  <a:moveTo>
                    <a:pt x="3478" y="14615"/>
                  </a:moveTo>
                  <a:lnTo>
                    <a:pt x="3478" y="14615"/>
                  </a:lnTo>
                  <a:cubicBezTo>
                    <a:pt x="3868" y="14996"/>
                    <a:pt x="4282" y="15359"/>
                    <a:pt x="4715" y="15697"/>
                  </a:cubicBezTo>
                  <a:lnTo>
                    <a:pt x="4715" y="15697"/>
                  </a:lnTo>
                  <a:cubicBezTo>
                    <a:pt x="4342" y="15388"/>
                    <a:pt x="3862" y="14969"/>
                    <a:pt x="3509" y="14644"/>
                  </a:cubicBezTo>
                  <a:cubicBezTo>
                    <a:pt x="3499" y="14635"/>
                    <a:pt x="3488" y="14625"/>
                    <a:pt x="3478" y="14615"/>
                  </a:cubicBezTo>
                  <a:close/>
                  <a:moveTo>
                    <a:pt x="4715" y="15697"/>
                  </a:moveTo>
                  <a:lnTo>
                    <a:pt x="4715" y="15697"/>
                  </a:lnTo>
                  <a:cubicBezTo>
                    <a:pt x="4718" y="15700"/>
                    <a:pt x="4722" y="15703"/>
                    <a:pt x="4725" y="15706"/>
                  </a:cubicBezTo>
                  <a:cubicBezTo>
                    <a:pt x="4904" y="15853"/>
                    <a:pt x="5153" y="16030"/>
                    <a:pt x="5349" y="16166"/>
                  </a:cubicBezTo>
                  <a:lnTo>
                    <a:pt x="5349" y="16166"/>
                  </a:lnTo>
                  <a:cubicBezTo>
                    <a:pt x="5134" y="16016"/>
                    <a:pt x="4922" y="15859"/>
                    <a:pt x="4715" y="15697"/>
                  </a:cubicBezTo>
                  <a:close/>
                  <a:moveTo>
                    <a:pt x="5349" y="16166"/>
                  </a:moveTo>
                  <a:lnTo>
                    <a:pt x="5349" y="16166"/>
                  </a:lnTo>
                  <a:cubicBezTo>
                    <a:pt x="5798" y="16480"/>
                    <a:pt x="6263" y="16767"/>
                    <a:pt x="6736" y="17020"/>
                  </a:cubicBezTo>
                  <a:lnTo>
                    <a:pt x="6736" y="17020"/>
                  </a:lnTo>
                  <a:cubicBezTo>
                    <a:pt x="6736" y="17020"/>
                    <a:pt x="6735" y="17020"/>
                    <a:pt x="6735" y="17020"/>
                  </a:cubicBezTo>
                  <a:cubicBezTo>
                    <a:pt x="6320" y="16781"/>
                    <a:pt x="5769" y="16456"/>
                    <a:pt x="5375" y="16184"/>
                  </a:cubicBezTo>
                  <a:cubicBezTo>
                    <a:pt x="5367" y="16178"/>
                    <a:pt x="5358" y="16172"/>
                    <a:pt x="5349" y="16166"/>
                  </a:cubicBezTo>
                  <a:close/>
                  <a:moveTo>
                    <a:pt x="6736" y="17020"/>
                  </a:moveTo>
                  <a:cubicBezTo>
                    <a:pt x="6814" y="17065"/>
                    <a:pt x="6904" y="17111"/>
                    <a:pt x="6997" y="17157"/>
                  </a:cubicBezTo>
                  <a:lnTo>
                    <a:pt x="6997" y="17157"/>
                  </a:lnTo>
                  <a:cubicBezTo>
                    <a:pt x="6910" y="17112"/>
                    <a:pt x="6823" y="17067"/>
                    <a:pt x="6736" y="17020"/>
                  </a:cubicBezTo>
                  <a:close/>
                  <a:moveTo>
                    <a:pt x="6997" y="17157"/>
                  </a:moveTo>
                  <a:lnTo>
                    <a:pt x="6997" y="17157"/>
                  </a:lnTo>
                  <a:cubicBezTo>
                    <a:pt x="7145" y="17231"/>
                    <a:pt x="7294" y="17303"/>
                    <a:pt x="7443" y="17371"/>
                  </a:cubicBezTo>
                  <a:lnTo>
                    <a:pt x="7443" y="17371"/>
                  </a:lnTo>
                  <a:cubicBezTo>
                    <a:pt x="7440" y="17370"/>
                    <a:pt x="7438" y="17369"/>
                    <a:pt x="7436" y="17368"/>
                  </a:cubicBezTo>
                  <a:cubicBezTo>
                    <a:pt x="7306" y="17304"/>
                    <a:pt x="7148" y="17231"/>
                    <a:pt x="6997" y="17157"/>
                  </a:cubicBezTo>
                  <a:close/>
                  <a:moveTo>
                    <a:pt x="7443" y="17371"/>
                  </a:moveTo>
                  <a:cubicBezTo>
                    <a:pt x="7557" y="17426"/>
                    <a:pt x="7684" y="17481"/>
                    <a:pt x="7818" y="17534"/>
                  </a:cubicBezTo>
                  <a:lnTo>
                    <a:pt x="7818" y="17534"/>
                  </a:lnTo>
                  <a:cubicBezTo>
                    <a:pt x="7692" y="17482"/>
                    <a:pt x="7567" y="17428"/>
                    <a:pt x="7443" y="17371"/>
                  </a:cubicBezTo>
                  <a:close/>
                  <a:moveTo>
                    <a:pt x="7818" y="17534"/>
                  </a:moveTo>
                  <a:lnTo>
                    <a:pt x="7818" y="17534"/>
                  </a:lnTo>
                  <a:cubicBezTo>
                    <a:pt x="8162" y="17677"/>
                    <a:pt x="8508" y="17801"/>
                    <a:pt x="8854" y="17903"/>
                  </a:cubicBezTo>
                  <a:lnTo>
                    <a:pt x="8854" y="17903"/>
                  </a:lnTo>
                  <a:cubicBezTo>
                    <a:pt x="8546" y="17799"/>
                    <a:pt x="8161" y="17671"/>
                    <a:pt x="7818" y="17534"/>
                  </a:cubicBezTo>
                  <a:close/>
                  <a:moveTo>
                    <a:pt x="8854" y="17903"/>
                  </a:moveTo>
                  <a:lnTo>
                    <a:pt x="8854" y="17903"/>
                  </a:lnTo>
                  <a:cubicBezTo>
                    <a:pt x="8855" y="17903"/>
                    <a:pt x="8855" y="17903"/>
                    <a:pt x="8856" y="17903"/>
                  </a:cubicBezTo>
                  <a:cubicBezTo>
                    <a:pt x="8951" y="17936"/>
                    <a:pt x="9064" y="17965"/>
                    <a:pt x="9178" y="17992"/>
                  </a:cubicBezTo>
                  <a:lnTo>
                    <a:pt x="9178" y="17992"/>
                  </a:lnTo>
                  <a:cubicBezTo>
                    <a:pt x="9070" y="17965"/>
                    <a:pt x="8962" y="17935"/>
                    <a:pt x="8854" y="17903"/>
                  </a:cubicBezTo>
                  <a:close/>
                  <a:moveTo>
                    <a:pt x="9178" y="17992"/>
                  </a:moveTo>
                  <a:cubicBezTo>
                    <a:pt x="9303" y="18024"/>
                    <a:pt x="9428" y="18053"/>
                    <a:pt x="9552" y="18079"/>
                  </a:cubicBezTo>
                  <a:lnTo>
                    <a:pt x="9552" y="18079"/>
                  </a:lnTo>
                  <a:cubicBezTo>
                    <a:pt x="9439" y="18051"/>
                    <a:pt x="9308" y="18023"/>
                    <a:pt x="9178" y="17992"/>
                  </a:cubicBezTo>
                  <a:close/>
                  <a:moveTo>
                    <a:pt x="13542" y="17656"/>
                  </a:moveTo>
                  <a:cubicBezTo>
                    <a:pt x="13188" y="17814"/>
                    <a:pt x="12710" y="18014"/>
                    <a:pt x="12328" y="18106"/>
                  </a:cubicBezTo>
                  <a:lnTo>
                    <a:pt x="12328" y="18106"/>
                  </a:lnTo>
                  <a:cubicBezTo>
                    <a:pt x="12750" y="18009"/>
                    <a:pt x="13157" y="17861"/>
                    <a:pt x="13542" y="17656"/>
                  </a:cubicBezTo>
                  <a:close/>
                  <a:moveTo>
                    <a:pt x="9552" y="18079"/>
                  </a:moveTo>
                  <a:cubicBezTo>
                    <a:pt x="9557" y="18081"/>
                    <a:pt x="9561" y="18082"/>
                    <a:pt x="9566" y="18083"/>
                  </a:cubicBezTo>
                  <a:cubicBezTo>
                    <a:pt x="9729" y="18123"/>
                    <a:pt x="9918" y="18153"/>
                    <a:pt x="10112" y="18177"/>
                  </a:cubicBezTo>
                  <a:lnTo>
                    <a:pt x="10112" y="18177"/>
                  </a:lnTo>
                  <a:cubicBezTo>
                    <a:pt x="9926" y="18151"/>
                    <a:pt x="9739" y="18119"/>
                    <a:pt x="9552" y="18079"/>
                  </a:cubicBezTo>
                  <a:close/>
                  <a:moveTo>
                    <a:pt x="10112" y="18177"/>
                  </a:moveTo>
                  <a:cubicBezTo>
                    <a:pt x="10387" y="18215"/>
                    <a:pt x="10660" y="18237"/>
                    <a:pt x="10930" y="18242"/>
                  </a:cubicBezTo>
                  <a:lnTo>
                    <a:pt x="10930" y="18242"/>
                  </a:lnTo>
                  <a:cubicBezTo>
                    <a:pt x="10683" y="18230"/>
                    <a:pt x="10391" y="18211"/>
                    <a:pt x="10112" y="18177"/>
                  </a:cubicBezTo>
                  <a:close/>
                  <a:moveTo>
                    <a:pt x="12328" y="18106"/>
                  </a:moveTo>
                  <a:lnTo>
                    <a:pt x="12328" y="18106"/>
                  </a:lnTo>
                  <a:cubicBezTo>
                    <a:pt x="11918" y="18199"/>
                    <a:pt x="11493" y="18243"/>
                    <a:pt x="11058" y="18243"/>
                  </a:cubicBezTo>
                  <a:cubicBezTo>
                    <a:pt x="11016" y="18243"/>
                    <a:pt x="10973" y="18243"/>
                    <a:pt x="10930" y="18242"/>
                  </a:cubicBezTo>
                  <a:lnTo>
                    <a:pt x="10930" y="18242"/>
                  </a:lnTo>
                  <a:cubicBezTo>
                    <a:pt x="10941" y="18243"/>
                    <a:pt x="10952" y="18243"/>
                    <a:pt x="10963" y="18244"/>
                  </a:cubicBezTo>
                  <a:cubicBezTo>
                    <a:pt x="11012" y="18246"/>
                    <a:pt x="11064" y="18247"/>
                    <a:pt x="11117" y="18247"/>
                  </a:cubicBezTo>
                  <a:cubicBezTo>
                    <a:pt x="11496" y="18247"/>
                    <a:pt x="11955" y="18191"/>
                    <a:pt x="12301" y="18112"/>
                  </a:cubicBezTo>
                  <a:cubicBezTo>
                    <a:pt x="12310" y="18110"/>
                    <a:pt x="12319" y="18108"/>
                    <a:pt x="12328" y="18106"/>
                  </a:cubicBezTo>
                  <a:close/>
                </a:path>
              </a:pathLst>
            </a:custGeom>
            <a:solidFill>
              <a:srgbClr val="1E4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828989" y="1815385"/>
              <a:ext cx="657461" cy="840727"/>
            </a:xfrm>
            <a:custGeom>
              <a:rect b="b" l="l" r="r" t="t"/>
              <a:pathLst>
                <a:path extrusionOk="0" h="18171" w="14210">
                  <a:moveTo>
                    <a:pt x="14210" y="17657"/>
                  </a:moveTo>
                  <a:cubicBezTo>
                    <a:pt x="14202" y="17661"/>
                    <a:pt x="14195" y="17665"/>
                    <a:pt x="14188" y="17669"/>
                  </a:cubicBezTo>
                  <a:lnTo>
                    <a:pt x="14188" y="17669"/>
                  </a:lnTo>
                  <a:cubicBezTo>
                    <a:pt x="14195" y="17665"/>
                    <a:pt x="14202" y="17661"/>
                    <a:pt x="14210" y="17657"/>
                  </a:cubicBezTo>
                  <a:close/>
                  <a:moveTo>
                    <a:pt x="4802" y="0"/>
                  </a:moveTo>
                  <a:cubicBezTo>
                    <a:pt x="1118" y="1965"/>
                    <a:pt x="1" y="7040"/>
                    <a:pt x="2295" y="11339"/>
                  </a:cubicBezTo>
                  <a:cubicBezTo>
                    <a:pt x="4176" y="14863"/>
                    <a:pt x="8509" y="18170"/>
                    <a:pt x="12035" y="18170"/>
                  </a:cubicBezTo>
                  <a:cubicBezTo>
                    <a:pt x="12802" y="18170"/>
                    <a:pt x="13531" y="18014"/>
                    <a:pt x="14188" y="17669"/>
                  </a:cubicBezTo>
                  <a:lnTo>
                    <a:pt x="14188" y="17669"/>
                  </a:lnTo>
                  <a:cubicBezTo>
                    <a:pt x="13620" y="17967"/>
                    <a:pt x="12988" y="18103"/>
                    <a:pt x="12319" y="18103"/>
                  </a:cubicBezTo>
                  <a:cubicBezTo>
                    <a:pt x="8960" y="18103"/>
                    <a:pt x="4665" y="14671"/>
                    <a:pt x="2756" y="11095"/>
                  </a:cubicBezTo>
                  <a:cubicBezTo>
                    <a:pt x="462" y="6795"/>
                    <a:pt x="1373" y="1830"/>
                    <a:pt x="4802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907688" y="1815385"/>
              <a:ext cx="578760" cy="830224"/>
            </a:xfrm>
            <a:custGeom>
              <a:rect b="b" l="l" r="r" t="t"/>
              <a:pathLst>
                <a:path extrusionOk="0" h="17944" w="12509">
                  <a:moveTo>
                    <a:pt x="3101" y="0"/>
                  </a:moveTo>
                  <a:cubicBezTo>
                    <a:pt x="3100" y="0"/>
                    <a:pt x="3100" y="1"/>
                    <a:pt x="3100" y="1"/>
                  </a:cubicBezTo>
                  <a:lnTo>
                    <a:pt x="3100" y="1"/>
                  </a:lnTo>
                  <a:cubicBezTo>
                    <a:pt x="3100" y="1"/>
                    <a:pt x="3100" y="0"/>
                    <a:pt x="3101" y="0"/>
                  </a:cubicBezTo>
                  <a:close/>
                  <a:moveTo>
                    <a:pt x="12508" y="17657"/>
                  </a:moveTo>
                  <a:cubicBezTo>
                    <a:pt x="12508" y="17658"/>
                    <a:pt x="12508" y="17658"/>
                    <a:pt x="12508" y="17658"/>
                  </a:cubicBezTo>
                  <a:lnTo>
                    <a:pt x="12508" y="17658"/>
                  </a:lnTo>
                  <a:cubicBezTo>
                    <a:pt x="12508" y="17658"/>
                    <a:pt x="12508" y="17658"/>
                    <a:pt x="12508" y="17657"/>
                  </a:cubicBezTo>
                  <a:close/>
                  <a:moveTo>
                    <a:pt x="3100" y="1"/>
                  </a:moveTo>
                  <a:cubicBezTo>
                    <a:pt x="358" y="1466"/>
                    <a:pt x="0" y="6137"/>
                    <a:pt x="2292" y="10435"/>
                  </a:cubicBezTo>
                  <a:cubicBezTo>
                    <a:pt x="4279" y="14157"/>
                    <a:pt x="8433" y="17943"/>
                    <a:pt x="11289" y="17943"/>
                  </a:cubicBezTo>
                  <a:cubicBezTo>
                    <a:pt x="11731" y="17943"/>
                    <a:pt x="12141" y="17853"/>
                    <a:pt x="12508" y="17658"/>
                  </a:cubicBezTo>
                  <a:lnTo>
                    <a:pt x="12508" y="17658"/>
                  </a:lnTo>
                  <a:cubicBezTo>
                    <a:pt x="12253" y="17793"/>
                    <a:pt x="11967" y="17857"/>
                    <a:pt x="11656" y="17857"/>
                  </a:cubicBezTo>
                  <a:cubicBezTo>
                    <a:pt x="9179" y="17857"/>
                    <a:pt x="5148" y="13818"/>
                    <a:pt x="3111" y="9999"/>
                  </a:cubicBezTo>
                  <a:cubicBezTo>
                    <a:pt x="818" y="5701"/>
                    <a:pt x="811" y="1224"/>
                    <a:pt x="3100" y="1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991616" y="1815385"/>
              <a:ext cx="494831" cy="819906"/>
            </a:xfrm>
            <a:custGeom>
              <a:rect b="b" l="l" r="r" t="t"/>
              <a:pathLst>
                <a:path extrusionOk="0" h="17721" w="10695">
                  <a:moveTo>
                    <a:pt x="1287" y="0"/>
                  </a:moveTo>
                  <a:cubicBezTo>
                    <a:pt x="1" y="689"/>
                    <a:pt x="820" y="4732"/>
                    <a:pt x="3112" y="9032"/>
                  </a:cubicBezTo>
                  <a:cubicBezTo>
                    <a:pt x="5260" y="13064"/>
                    <a:pt x="8918" y="17720"/>
                    <a:pt x="10424" y="17720"/>
                  </a:cubicBezTo>
                  <a:cubicBezTo>
                    <a:pt x="10524" y="17720"/>
                    <a:pt x="10615" y="17700"/>
                    <a:pt x="10694" y="17657"/>
                  </a:cubicBezTo>
                  <a:lnTo>
                    <a:pt x="10694" y="17657"/>
                  </a:lnTo>
                  <a:cubicBezTo>
                    <a:pt x="10671" y="17670"/>
                    <a:pt x="10645" y="17676"/>
                    <a:pt x="10615" y="17676"/>
                  </a:cubicBezTo>
                  <a:cubicBezTo>
                    <a:pt x="9762" y="17676"/>
                    <a:pt x="6391" y="12621"/>
                    <a:pt x="4177" y="8464"/>
                  </a:cubicBezTo>
                  <a:cubicBezTo>
                    <a:pt x="1885" y="4165"/>
                    <a:pt x="590" y="375"/>
                    <a:pt x="1287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7051114" y="1812147"/>
              <a:ext cx="485392" cy="820230"/>
            </a:xfrm>
            <a:custGeom>
              <a:rect b="b" l="l" r="r" t="t"/>
              <a:pathLst>
                <a:path extrusionOk="0" h="17728" w="10491">
                  <a:moveTo>
                    <a:pt x="300" y="0"/>
                  </a:moveTo>
                  <a:cubicBezTo>
                    <a:pt x="190" y="0"/>
                    <a:pt x="90" y="23"/>
                    <a:pt x="1" y="70"/>
                  </a:cubicBezTo>
                  <a:cubicBezTo>
                    <a:pt x="19" y="61"/>
                    <a:pt x="39" y="56"/>
                    <a:pt x="62" y="56"/>
                  </a:cubicBezTo>
                  <a:cubicBezTo>
                    <a:pt x="656" y="56"/>
                    <a:pt x="2827" y="3252"/>
                    <a:pt x="5032" y="7394"/>
                  </a:cubicBezTo>
                  <a:cubicBezTo>
                    <a:pt x="7323" y="11693"/>
                    <a:pt x="9893" y="17468"/>
                    <a:pt x="9409" y="17727"/>
                  </a:cubicBezTo>
                  <a:cubicBezTo>
                    <a:pt x="10490" y="17151"/>
                    <a:pt x="8403" y="11118"/>
                    <a:pt x="6114" y="6819"/>
                  </a:cubicBezTo>
                  <a:cubicBezTo>
                    <a:pt x="4012" y="2870"/>
                    <a:pt x="1533" y="0"/>
                    <a:pt x="300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7051114" y="1797295"/>
              <a:ext cx="554794" cy="835082"/>
            </a:xfrm>
            <a:custGeom>
              <a:rect b="b" l="l" r="r" t="t"/>
              <a:pathLst>
                <a:path extrusionOk="0" h="18049" w="11991">
                  <a:moveTo>
                    <a:pt x="1627" y="0"/>
                  </a:moveTo>
                  <a:cubicBezTo>
                    <a:pt x="1049" y="0"/>
                    <a:pt x="500" y="126"/>
                    <a:pt x="1" y="391"/>
                  </a:cubicBezTo>
                  <a:cubicBezTo>
                    <a:pt x="337" y="213"/>
                    <a:pt x="709" y="127"/>
                    <a:pt x="1107" y="127"/>
                  </a:cubicBezTo>
                  <a:cubicBezTo>
                    <a:pt x="3219" y="127"/>
                    <a:pt x="6051" y="2527"/>
                    <a:pt x="7977" y="6145"/>
                  </a:cubicBezTo>
                  <a:cubicBezTo>
                    <a:pt x="10266" y="10447"/>
                    <a:pt x="11519" y="16923"/>
                    <a:pt x="9409" y="18048"/>
                  </a:cubicBezTo>
                  <a:cubicBezTo>
                    <a:pt x="11990" y="16673"/>
                    <a:pt x="11119" y="9993"/>
                    <a:pt x="8832" y="5692"/>
                  </a:cubicBezTo>
                  <a:cubicBezTo>
                    <a:pt x="6984" y="2218"/>
                    <a:pt x="4052" y="0"/>
                    <a:pt x="1627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051114" y="1781102"/>
              <a:ext cx="601570" cy="851276"/>
            </a:xfrm>
            <a:custGeom>
              <a:rect b="b" l="l" r="r" t="t"/>
              <a:pathLst>
                <a:path extrusionOk="0" h="18399" w="13002">
                  <a:moveTo>
                    <a:pt x="3006" y="0"/>
                  </a:moveTo>
                  <a:cubicBezTo>
                    <a:pt x="1968" y="0"/>
                    <a:pt x="944" y="238"/>
                    <a:pt x="1" y="739"/>
                  </a:cubicBezTo>
                  <a:cubicBezTo>
                    <a:pt x="808" y="310"/>
                    <a:pt x="1687" y="107"/>
                    <a:pt x="2589" y="107"/>
                  </a:cubicBezTo>
                  <a:cubicBezTo>
                    <a:pt x="5397" y="107"/>
                    <a:pt x="8421" y="2079"/>
                    <a:pt x="10154" y="5336"/>
                  </a:cubicBezTo>
                  <a:cubicBezTo>
                    <a:pt x="12441" y="9638"/>
                    <a:pt x="12720" y="16634"/>
                    <a:pt x="9409" y="18398"/>
                  </a:cubicBezTo>
                  <a:cubicBezTo>
                    <a:pt x="13001" y="16484"/>
                    <a:pt x="12950" y="9367"/>
                    <a:pt x="10665" y="5063"/>
                  </a:cubicBezTo>
                  <a:cubicBezTo>
                    <a:pt x="8975" y="1888"/>
                    <a:pt x="5933" y="0"/>
                    <a:pt x="3006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6"/>
          <p:cNvGrpSpPr/>
          <p:nvPr/>
        </p:nvGrpSpPr>
        <p:grpSpPr>
          <a:xfrm rot="729893">
            <a:off x="8468303" y="196958"/>
            <a:ext cx="722885" cy="844032"/>
            <a:chOff x="7232946" y="338950"/>
            <a:chExt cx="817223" cy="954202"/>
          </a:xfrm>
        </p:grpSpPr>
        <p:sp>
          <p:nvSpPr>
            <p:cNvPr id="217" name="Google Shape;217;p6"/>
            <p:cNvSpPr/>
            <p:nvPr/>
          </p:nvSpPr>
          <p:spPr>
            <a:xfrm>
              <a:off x="7496110" y="1183175"/>
              <a:ext cx="70142" cy="109978"/>
            </a:xfrm>
            <a:custGeom>
              <a:rect b="b" l="l" r="r" t="t"/>
              <a:pathLst>
                <a:path extrusionOk="0" h="2377" w="1516">
                  <a:moveTo>
                    <a:pt x="1089" y="1"/>
                  </a:moveTo>
                  <a:lnTo>
                    <a:pt x="433" y="1523"/>
                  </a:lnTo>
                  <a:cubicBezTo>
                    <a:pt x="219" y="1565"/>
                    <a:pt x="64" y="1671"/>
                    <a:pt x="39" y="1819"/>
                  </a:cubicBezTo>
                  <a:cubicBezTo>
                    <a:pt x="0" y="2051"/>
                    <a:pt x="293" y="2292"/>
                    <a:pt x="695" y="2359"/>
                  </a:cubicBezTo>
                  <a:cubicBezTo>
                    <a:pt x="765" y="2371"/>
                    <a:pt x="834" y="2376"/>
                    <a:pt x="900" y="2376"/>
                  </a:cubicBezTo>
                  <a:cubicBezTo>
                    <a:pt x="1210" y="2376"/>
                    <a:pt x="1457" y="2252"/>
                    <a:pt x="1490" y="2062"/>
                  </a:cubicBezTo>
                  <a:cubicBezTo>
                    <a:pt x="1516" y="1913"/>
                    <a:pt x="1402" y="1762"/>
                    <a:pt x="1215" y="1653"/>
                  </a:cubicBezTo>
                  <a:lnTo>
                    <a:pt x="1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7232946" y="338950"/>
              <a:ext cx="817223" cy="902077"/>
            </a:xfrm>
            <a:custGeom>
              <a:rect b="b" l="l" r="r" t="t"/>
              <a:pathLst>
                <a:path extrusionOk="0" h="19497" w="17663">
                  <a:moveTo>
                    <a:pt x="9144" y="0"/>
                  </a:moveTo>
                  <a:cubicBezTo>
                    <a:pt x="5467" y="0"/>
                    <a:pt x="2057" y="2775"/>
                    <a:pt x="1101" y="6831"/>
                  </a:cubicBezTo>
                  <a:cubicBezTo>
                    <a:pt x="1" y="11501"/>
                    <a:pt x="2036" y="18365"/>
                    <a:pt x="6306" y="19371"/>
                  </a:cubicBezTo>
                  <a:cubicBezTo>
                    <a:pt x="6667" y="19456"/>
                    <a:pt x="7032" y="19496"/>
                    <a:pt x="7398" y="19496"/>
                  </a:cubicBezTo>
                  <a:cubicBezTo>
                    <a:pt x="11373" y="19496"/>
                    <a:pt x="15554" y="14748"/>
                    <a:pt x="16562" y="10474"/>
                  </a:cubicBezTo>
                  <a:cubicBezTo>
                    <a:pt x="17662" y="5803"/>
                    <a:pt x="15093" y="1203"/>
                    <a:pt x="10823" y="196"/>
                  </a:cubicBezTo>
                  <a:cubicBezTo>
                    <a:pt x="10262" y="64"/>
                    <a:pt x="9700" y="0"/>
                    <a:pt x="914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7000">
                  <a:schemeClr val="dk2"/>
                </a:gs>
                <a:gs pos="52000">
                  <a:srgbClr val="F3F3F3"/>
                </a:gs>
                <a:gs pos="75000">
                  <a:schemeClr val="dk2"/>
                </a:gs>
                <a:gs pos="100000">
                  <a:srgbClr val="B7B7B7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>
            <p:ph type="title"/>
          </p:nvPr>
        </p:nvSpPr>
        <p:spPr>
          <a:xfrm>
            <a:off x="720000" y="1762150"/>
            <a:ext cx="23946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7"/>
          <p:cNvSpPr txBox="1"/>
          <p:nvPr>
            <p:ph idx="1" type="body"/>
          </p:nvPr>
        </p:nvSpPr>
        <p:spPr>
          <a:xfrm>
            <a:off x="720000" y="2639450"/>
            <a:ext cx="51165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2" name="Google Shape;222;p7"/>
          <p:cNvSpPr/>
          <p:nvPr/>
        </p:nvSpPr>
        <p:spPr>
          <a:xfrm>
            <a:off x="3604425" y="-43500"/>
            <a:ext cx="5695950" cy="2705100"/>
          </a:xfrm>
          <a:custGeom>
            <a:rect b="b" l="l" r="r" t="t"/>
            <a:pathLst>
              <a:path extrusionOk="0" h="108204" w="227838">
                <a:moveTo>
                  <a:pt x="0" y="762"/>
                </a:moveTo>
                <a:lnTo>
                  <a:pt x="227838" y="0"/>
                </a:lnTo>
                <a:lnTo>
                  <a:pt x="227457" y="104394"/>
                </a:lnTo>
                <a:lnTo>
                  <a:pt x="204597" y="108204"/>
                </a:lnTo>
                <a:lnTo>
                  <a:pt x="151257" y="63246"/>
                </a:lnTo>
                <a:lnTo>
                  <a:pt x="99441" y="86487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223" name="Google Shape;223;p7"/>
          <p:cNvGrpSpPr/>
          <p:nvPr/>
        </p:nvGrpSpPr>
        <p:grpSpPr>
          <a:xfrm flipH="1">
            <a:off x="1513964" y="-359010"/>
            <a:ext cx="9586455" cy="3442090"/>
            <a:chOff x="-4078136" y="-1186010"/>
            <a:chExt cx="9586455" cy="3442090"/>
          </a:xfrm>
        </p:grpSpPr>
        <p:sp>
          <p:nvSpPr>
            <p:cNvPr id="224" name="Google Shape;224;p7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43" name="Google Shape;243;p8"/>
          <p:cNvGrpSpPr/>
          <p:nvPr/>
        </p:nvGrpSpPr>
        <p:grpSpPr>
          <a:xfrm>
            <a:off x="-2459599" y="-1755535"/>
            <a:ext cx="14063180" cy="3442090"/>
            <a:chOff x="-2459599" y="-1575185"/>
            <a:chExt cx="14063180" cy="3442090"/>
          </a:xfrm>
        </p:grpSpPr>
        <p:grpSp>
          <p:nvGrpSpPr>
            <p:cNvPr id="244" name="Google Shape;244;p8"/>
            <p:cNvGrpSpPr/>
            <p:nvPr/>
          </p:nvGrpSpPr>
          <p:grpSpPr>
            <a:xfrm>
              <a:off x="-2459599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245" name="Google Shape;245;p8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246" name="Google Shape;246;p8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247" name="Google Shape;247;p8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8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8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8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8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8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8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8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8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8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8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8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8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8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8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8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8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4" name="Google Shape;264;p8"/>
            <p:cNvGrpSpPr/>
            <p:nvPr/>
          </p:nvGrpSpPr>
          <p:grpSpPr>
            <a:xfrm flipH="1">
              <a:off x="2017126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265" name="Google Shape;265;p8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266" name="Google Shape;266;p8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267" name="Google Shape;267;p8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8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8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8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8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8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8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8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8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8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8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8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8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8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8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8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84" name="Google Shape;284;p8"/>
          <p:cNvGrpSpPr/>
          <p:nvPr/>
        </p:nvGrpSpPr>
        <p:grpSpPr>
          <a:xfrm flipH="1" rot="10800000">
            <a:off x="-2614474" y="3532990"/>
            <a:ext cx="14063180" cy="3442090"/>
            <a:chOff x="-2459599" y="-1575185"/>
            <a:chExt cx="14063180" cy="3442090"/>
          </a:xfrm>
        </p:grpSpPr>
        <p:grpSp>
          <p:nvGrpSpPr>
            <p:cNvPr id="285" name="Google Shape;285;p8"/>
            <p:cNvGrpSpPr/>
            <p:nvPr/>
          </p:nvGrpSpPr>
          <p:grpSpPr>
            <a:xfrm>
              <a:off x="-2459599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286" name="Google Shape;286;p8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287" name="Google Shape;287;p8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288" name="Google Shape;288;p8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8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8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8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8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8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8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8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8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8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8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8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8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8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8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8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8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5" name="Google Shape;305;p8"/>
            <p:cNvGrpSpPr/>
            <p:nvPr/>
          </p:nvGrpSpPr>
          <p:grpSpPr>
            <a:xfrm flipH="1">
              <a:off x="2017126" y="-1575185"/>
              <a:ext cx="9586455" cy="3442090"/>
              <a:chOff x="-1442636" y="-1575185"/>
              <a:chExt cx="9586455" cy="3442090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-47625" y="-6099"/>
                <a:ext cx="4714875" cy="1561961"/>
              </a:xfrm>
              <a:custGeom>
                <a:rect b="b" l="l" r="r" t="t"/>
                <a:pathLst>
                  <a:path extrusionOk="0" h="78867" w="188595">
                    <a:moveTo>
                      <a:pt x="0" y="56007"/>
                    </a:moveTo>
                    <a:lnTo>
                      <a:pt x="0" y="0"/>
                    </a:lnTo>
                    <a:lnTo>
                      <a:pt x="188595" y="0"/>
                    </a:lnTo>
                    <a:lnTo>
                      <a:pt x="168402" y="33528"/>
                    </a:lnTo>
                    <a:lnTo>
                      <a:pt x="143256" y="47625"/>
                    </a:lnTo>
                    <a:lnTo>
                      <a:pt x="90678" y="28194"/>
                    </a:lnTo>
                    <a:lnTo>
                      <a:pt x="59055" y="67437"/>
                    </a:lnTo>
                    <a:lnTo>
                      <a:pt x="20193" y="7886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35000">
                    <a:schemeClr val="accent1"/>
                  </a:gs>
                  <a:gs pos="100000">
                    <a:schemeClr val="accent2"/>
                  </a:gs>
                </a:gsLst>
                <a:lin ang="2700006" scaled="0"/>
              </a:gradFill>
              <a:ln>
                <a:noFill/>
              </a:ln>
            </p:spPr>
          </p:sp>
          <p:grpSp>
            <p:nvGrpSpPr>
              <p:cNvPr id="307" name="Google Shape;307;p8"/>
              <p:cNvGrpSpPr/>
              <p:nvPr/>
            </p:nvGrpSpPr>
            <p:grpSpPr>
              <a:xfrm>
                <a:off x="-1442636" y="-1575185"/>
                <a:ext cx="9586455" cy="3442090"/>
                <a:chOff x="-4078136" y="-1186010"/>
                <a:chExt cx="9586455" cy="3442090"/>
              </a:xfrm>
            </p:grpSpPr>
            <p:sp>
              <p:nvSpPr>
                <p:cNvPr id="308" name="Google Shape;308;p8"/>
                <p:cNvSpPr/>
                <p:nvPr/>
              </p:nvSpPr>
              <p:spPr>
                <a:xfrm>
                  <a:off x="-4078136" y="-1186010"/>
                  <a:ext cx="9586455" cy="3411196"/>
                </a:xfrm>
                <a:custGeom>
                  <a:rect b="b" l="l" r="r" t="t"/>
                  <a:pathLst>
                    <a:path extrusionOk="0" h="52333" w="147071">
                      <a:moveTo>
                        <a:pt x="140017" y="0"/>
                      </a:moveTo>
                      <a:cubicBezTo>
                        <a:pt x="139867" y="0"/>
                        <a:pt x="139718" y="0"/>
                        <a:pt x="139569" y="1"/>
                      </a:cubicBezTo>
                      <a:cubicBezTo>
                        <a:pt x="139405" y="4"/>
                        <a:pt x="139243" y="9"/>
                        <a:pt x="139079" y="12"/>
                      </a:cubicBezTo>
                      <a:cubicBezTo>
                        <a:pt x="138979" y="16"/>
                        <a:pt x="138875" y="16"/>
                        <a:pt x="138773" y="20"/>
                      </a:cubicBezTo>
                      <a:cubicBezTo>
                        <a:pt x="138726" y="21"/>
                        <a:pt x="138680" y="25"/>
                        <a:pt x="138633" y="26"/>
                      </a:cubicBezTo>
                      <a:cubicBezTo>
                        <a:pt x="138490" y="32"/>
                        <a:pt x="138346" y="41"/>
                        <a:pt x="138202" y="48"/>
                      </a:cubicBezTo>
                      <a:cubicBezTo>
                        <a:pt x="138046" y="56"/>
                        <a:pt x="137890" y="64"/>
                        <a:pt x="137734" y="75"/>
                      </a:cubicBezTo>
                      <a:cubicBezTo>
                        <a:pt x="137592" y="84"/>
                        <a:pt x="137450" y="96"/>
                        <a:pt x="137307" y="108"/>
                      </a:cubicBezTo>
                      <a:cubicBezTo>
                        <a:pt x="137206" y="115"/>
                        <a:pt x="137105" y="121"/>
                        <a:pt x="137003" y="131"/>
                      </a:cubicBezTo>
                      <a:cubicBezTo>
                        <a:pt x="136949" y="136"/>
                        <a:pt x="136894" y="142"/>
                        <a:pt x="136840" y="147"/>
                      </a:cubicBezTo>
                      <a:cubicBezTo>
                        <a:pt x="136707" y="161"/>
                        <a:pt x="136576" y="175"/>
                        <a:pt x="136443" y="189"/>
                      </a:cubicBezTo>
                      <a:cubicBezTo>
                        <a:pt x="136285" y="207"/>
                        <a:pt x="136126" y="223"/>
                        <a:pt x="135969" y="243"/>
                      </a:cubicBezTo>
                      <a:cubicBezTo>
                        <a:pt x="135837" y="260"/>
                        <a:pt x="135705" y="276"/>
                        <a:pt x="135573" y="295"/>
                      </a:cubicBezTo>
                      <a:cubicBezTo>
                        <a:pt x="135487" y="305"/>
                        <a:pt x="135402" y="316"/>
                        <a:pt x="135316" y="327"/>
                      </a:cubicBezTo>
                      <a:cubicBezTo>
                        <a:pt x="135246" y="336"/>
                        <a:pt x="135175" y="349"/>
                        <a:pt x="135104" y="359"/>
                      </a:cubicBezTo>
                      <a:cubicBezTo>
                        <a:pt x="134976" y="379"/>
                        <a:pt x="134847" y="399"/>
                        <a:pt x="134720" y="419"/>
                      </a:cubicBezTo>
                      <a:cubicBezTo>
                        <a:pt x="134563" y="445"/>
                        <a:pt x="134407" y="471"/>
                        <a:pt x="134251" y="498"/>
                      </a:cubicBezTo>
                      <a:cubicBezTo>
                        <a:pt x="134126" y="521"/>
                        <a:pt x="133998" y="544"/>
                        <a:pt x="133872" y="567"/>
                      </a:cubicBezTo>
                      <a:cubicBezTo>
                        <a:pt x="133809" y="578"/>
                        <a:pt x="133745" y="589"/>
                        <a:pt x="133681" y="601"/>
                      </a:cubicBezTo>
                      <a:cubicBezTo>
                        <a:pt x="133568" y="623"/>
                        <a:pt x="133457" y="646"/>
                        <a:pt x="133344" y="670"/>
                      </a:cubicBezTo>
                      <a:cubicBezTo>
                        <a:pt x="133263" y="686"/>
                        <a:pt x="133181" y="702"/>
                        <a:pt x="133100" y="718"/>
                      </a:cubicBezTo>
                      <a:cubicBezTo>
                        <a:pt x="132839" y="774"/>
                        <a:pt x="132578" y="831"/>
                        <a:pt x="132319" y="893"/>
                      </a:cubicBezTo>
                      <a:lnTo>
                        <a:pt x="131675" y="1044"/>
                      </a:lnTo>
                      <a:cubicBezTo>
                        <a:pt x="131494" y="1087"/>
                        <a:pt x="131313" y="1130"/>
                        <a:pt x="131130" y="1173"/>
                      </a:cubicBezTo>
                      <a:lnTo>
                        <a:pt x="128839" y="1712"/>
                      </a:lnTo>
                      <a:cubicBezTo>
                        <a:pt x="128420" y="1810"/>
                        <a:pt x="127996" y="1910"/>
                        <a:pt x="127566" y="2011"/>
                      </a:cubicBezTo>
                      <a:lnTo>
                        <a:pt x="127380" y="2055"/>
                      </a:lnTo>
                      <a:cubicBezTo>
                        <a:pt x="126274" y="2316"/>
                        <a:pt x="125145" y="2581"/>
                        <a:pt x="124019" y="2845"/>
                      </a:cubicBezTo>
                      <a:lnTo>
                        <a:pt x="121738" y="3381"/>
                      </a:lnTo>
                      <a:lnTo>
                        <a:pt x="119370" y="3938"/>
                      </a:lnTo>
                      <a:cubicBezTo>
                        <a:pt x="119007" y="4023"/>
                        <a:pt x="118648" y="4108"/>
                        <a:pt x="118295" y="4191"/>
                      </a:cubicBezTo>
                      <a:lnTo>
                        <a:pt x="116470" y="4619"/>
                      </a:lnTo>
                      <a:cubicBezTo>
                        <a:pt x="116178" y="4688"/>
                        <a:pt x="115887" y="4760"/>
                        <a:pt x="115598" y="4837"/>
                      </a:cubicBezTo>
                      <a:cubicBezTo>
                        <a:pt x="115563" y="4847"/>
                        <a:pt x="115526" y="4854"/>
                        <a:pt x="115491" y="4863"/>
                      </a:cubicBezTo>
                      <a:cubicBezTo>
                        <a:pt x="115452" y="4875"/>
                        <a:pt x="115412" y="4886"/>
                        <a:pt x="115372" y="4896"/>
                      </a:cubicBezTo>
                      <a:cubicBezTo>
                        <a:pt x="115241" y="4932"/>
                        <a:pt x="115110" y="4968"/>
                        <a:pt x="114980" y="5004"/>
                      </a:cubicBezTo>
                      <a:cubicBezTo>
                        <a:pt x="114892" y="5029"/>
                        <a:pt x="114804" y="5054"/>
                        <a:pt x="114715" y="5080"/>
                      </a:cubicBezTo>
                      <a:cubicBezTo>
                        <a:pt x="114579" y="5119"/>
                        <a:pt x="114441" y="5160"/>
                        <a:pt x="114305" y="5202"/>
                      </a:cubicBezTo>
                      <a:cubicBezTo>
                        <a:pt x="114224" y="5227"/>
                        <a:pt x="114145" y="5249"/>
                        <a:pt x="114066" y="5274"/>
                      </a:cubicBezTo>
                      <a:cubicBezTo>
                        <a:pt x="113905" y="5324"/>
                        <a:pt x="113746" y="5376"/>
                        <a:pt x="113586" y="5428"/>
                      </a:cubicBezTo>
                      <a:cubicBezTo>
                        <a:pt x="113532" y="5446"/>
                        <a:pt x="113476" y="5462"/>
                        <a:pt x="113420" y="5481"/>
                      </a:cubicBezTo>
                      <a:cubicBezTo>
                        <a:pt x="113207" y="5552"/>
                        <a:pt x="112993" y="5625"/>
                        <a:pt x="112782" y="5699"/>
                      </a:cubicBezTo>
                      <a:cubicBezTo>
                        <a:pt x="112776" y="5700"/>
                        <a:pt x="112771" y="5703"/>
                        <a:pt x="112766" y="5704"/>
                      </a:cubicBezTo>
                      <a:cubicBezTo>
                        <a:pt x="112671" y="5736"/>
                        <a:pt x="112576" y="5773"/>
                        <a:pt x="112481" y="5807"/>
                      </a:cubicBezTo>
                      <a:cubicBezTo>
                        <a:pt x="112382" y="5841"/>
                        <a:pt x="112283" y="5876"/>
                        <a:pt x="112185" y="5913"/>
                      </a:cubicBezTo>
                      <a:cubicBezTo>
                        <a:pt x="112086" y="5949"/>
                        <a:pt x="111990" y="5986"/>
                        <a:pt x="111891" y="6025"/>
                      </a:cubicBezTo>
                      <a:cubicBezTo>
                        <a:pt x="111792" y="6062"/>
                        <a:pt x="111692" y="6099"/>
                        <a:pt x="111593" y="6137"/>
                      </a:cubicBezTo>
                      <a:cubicBezTo>
                        <a:pt x="111494" y="6175"/>
                        <a:pt x="111398" y="6215"/>
                        <a:pt x="111300" y="6254"/>
                      </a:cubicBezTo>
                      <a:cubicBezTo>
                        <a:pt x="111203" y="6295"/>
                        <a:pt x="111103" y="6332"/>
                        <a:pt x="111006" y="6373"/>
                      </a:cubicBezTo>
                      <a:cubicBezTo>
                        <a:pt x="110907" y="6412"/>
                        <a:pt x="110808" y="6454"/>
                        <a:pt x="110710" y="6495"/>
                      </a:cubicBezTo>
                      <a:lnTo>
                        <a:pt x="110422" y="6616"/>
                      </a:lnTo>
                      <a:cubicBezTo>
                        <a:pt x="110417" y="6618"/>
                        <a:pt x="110410" y="6620"/>
                        <a:pt x="110405" y="6623"/>
                      </a:cubicBezTo>
                      <a:cubicBezTo>
                        <a:pt x="110238" y="6694"/>
                        <a:pt x="110072" y="6767"/>
                        <a:pt x="109908" y="6840"/>
                      </a:cubicBezTo>
                      <a:cubicBezTo>
                        <a:pt x="109890" y="6847"/>
                        <a:pt x="109873" y="6853"/>
                        <a:pt x="109856" y="6861"/>
                      </a:cubicBezTo>
                      <a:cubicBezTo>
                        <a:pt x="109667" y="6946"/>
                        <a:pt x="109480" y="7030"/>
                        <a:pt x="109293" y="7117"/>
                      </a:cubicBezTo>
                      <a:cubicBezTo>
                        <a:pt x="109236" y="7143"/>
                        <a:pt x="109179" y="7170"/>
                        <a:pt x="109121" y="7198"/>
                      </a:cubicBezTo>
                      <a:cubicBezTo>
                        <a:pt x="108992" y="7257"/>
                        <a:pt x="108863" y="7317"/>
                        <a:pt x="108735" y="7379"/>
                      </a:cubicBezTo>
                      <a:cubicBezTo>
                        <a:pt x="108663" y="7414"/>
                        <a:pt x="108591" y="7450"/>
                        <a:pt x="108518" y="7485"/>
                      </a:cubicBezTo>
                      <a:cubicBezTo>
                        <a:pt x="108420" y="7533"/>
                        <a:pt x="108321" y="7580"/>
                        <a:pt x="108223" y="7630"/>
                      </a:cubicBezTo>
                      <a:cubicBezTo>
                        <a:pt x="108213" y="7634"/>
                        <a:pt x="108206" y="7639"/>
                        <a:pt x="108197" y="7642"/>
                      </a:cubicBezTo>
                      <a:cubicBezTo>
                        <a:pt x="107875" y="7803"/>
                        <a:pt x="107555" y="7968"/>
                        <a:pt x="107237" y="8135"/>
                      </a:cubicBezTo>
                      <a:cubicBezTo>
                        <a:pt x="107197" y="8156"/>
                        <a:pt x="107158" y="8177"/>
                        <a:pt x="107118" y="8197"/>
                      </a:cubicBezTo>
                      <a:cubicBezTo>
                        <a:pt x="106808" y="8362"/>
                        <a:pt x="106501" y="8532"/>
                        <a:pt x="106195" y="8703"/>
                      </a:cubicBezTo>
                      <a:lnTo>
                        <a:pt x="106117" y="8746"/>
                      </a:lnTo>
                      <a:cubicBezTo>
                        <a:pt x="106099" y="8756"/>
                        <a:pt x="106079" y="8767"/>
                        <a:pt x="106059" y="8779"/>
                      </a:cubicBezTo>
                      <a:cubicBezTo>
                        <a:pt x="105751" y="8954"/>
                        <a:pt x="105445" y="9132"/>
                        <a:pt x="105140" y="9313"/>
                      </a:cubicBezTo>
                      <a:cubicBezTo>
                        <a:pt x="105093" y="9341"/>
                        <a:pt x="105046" y="9368"/>
                        <a:pt x="104999" y="9396"/>
                      </a:cubicBezTo>
                      <a:cubicBezTo>
                        <a:pt x="104695" y="9578"/>
                        <a:pt x="104394" y="9763"/>
                        <a:pt x="104096" y="9951"/>
                      </a:cubicBezTo>
                      <a:cubicBezTo>
                        <a:pt x="104072" y="9965"/>
                        <a:pt x="104050" y="9978"/>
                        <a:pt x="104028" y="9992"/>
                      </a:cubicBezTo>
                      <a:cubicBezTo>
                        <a:pt x="104004" y="10007"/>
                        <a:pt x="103982" y="10022"/>
                        <a:pt x="103960" y="10037"/>
                      </a:cubicBezTo>
                      <a:cubicBezTo>
                        <a:pt x="103644" y="10236"/>
                        <a:pt x="103329" y="10440"/>
                        <a:pt x="103017" y="10647"/>
                      </a:cubicBezTo>
                      <a:cubicBezTo>
                        <a:pt x="102974" y="10677"/>
                        <a:pt x="102930" y="10706"/>
                        <a:pt x="102887" y="10734"/>
                      </a:cubicBezTo>
                      <a:cubicBezTo>
                        <a:pt x="102575" y="10942"/>
                        <a:pt x="102264" y="11154"/>
                        <a:pt x="101957" y="11368"/>
                      </a:cubicBezTo>
                      <a:cubicBezTo>
                        <a:pt x="101934" y="11383"/>
                        <a:pt x="101912" y="11398"/>
                        <a:pt x="101891" y="11413"/>
                      </a:cubicBezTo>
                      <a:cubicBezTo>
                        <a:pt x="101871" y="11426"/>
                        <a:pt x="101853" y="11440"/>
                        <a:pt x="101833" y="11454"/>
                      </a:cubicBezTo>
                      <a:cubicBezTo>
                        <a:pt x="101495" y="11690"/>
                        <a:pt x="101158" y="11932"/>
                        <a:pt x="100823" y="12176"/>
                      </a:cubicBezTo>
                      <a:cubicBezTo>
                        <a:pt x="100792" y="12199"/>
                        <a:pt x="100760" y="12222"/>
                        <a:pt x="100729" y="12245"/>
                      </a:cubicBezTo>
                      <a:cubicBezTo>
                        <a:pt x="100379" y="12500"/>
                        <a:pt x="100032" y="12762"/>
                        <a:pt x="99689" y="13024"/>
                      </a:cubicBezTo>
                      <a:cubicBezTo>
                        <a:pt x="99681" y="13032"/>
                        <a:pt x="99671" y="13038"/>
                        <a:pt x="99663" y="13044"/>
                      </a:cubicBezTo>
                      <a:cubicBezTo>
                        <a:pt x="99658" y="13048"/>
                        <a:pt x="99654" y="13052"/>
                        <a:pt x="99649" y="13054"/>
                      </a:cubicBezTo>
                      <a:cubicBezTo>
                        <a:pt x="99308" y="13318"/>
                        <a:pt x="98968" y="13584"/>
                        <a:pt x="98631" y="13853"/>
                      </a:cubicBezTo>
                      <a:cubicBezTo>
                        <a:pt x="98300" y="14116"/>
                        <a:pt x="97972" y="14384"/>
                        <a:pt x="97646" y="14654"/>
                      </a:cubicBezTo>
                      <a:cubicBezTo>
                        <a:pt x="97577" y="14711"/>
                        <a:pt x="97509" y="14767"/>
                        <a:pt x="97441" y="14824"/>
                      </a:cubicBezTo>
                      <a:lnTo>
                        <a:pt x="97266" y="14969"/>
                      </a:lnTo>
                      <a:cubicBezTo>
                        <a:pt x="97009" y="15183"/>
                        <a:pt x="96753" y="15401"/>
                        <a:pt x="96499" y="15621"/>
                      </a:cubicBezTo>
                      <a:cubicBezTo>
                        <a:pt x="96445" y="15668"/>
                        <a:pt x="96391" y="15715"/>
                        <a:pt x="96338" y="15762"/>
                      </a:cubicBezTo>
                      <a:cubicBezTo>
                        <a:pt x="96056" y="16007"/>
                        <a:pt x="95773" y="16253"/>
                        <a:pt x="95495" y="16501"/>
                      </a:cubicBezTo>
                      <a:cubicBezTo>
                        <a:pt x="95442" y="16548"/>
                        <a:pt x="95388" y="16595"/>
                        <a:pt x="95335" y="16642"/>
                      </a:cubicBezTo>
                      <a:cubicBezTo>
                        <a:pt x="95085" y="16865"/>
                        <a:pt x="94836" y="17090"/>
                        <a:pt x="94589" y="17316"/>
                      </a:cubicBezTo>
                      <a:cubicBezTo>
                        <a:pt x="94540" y="17360"/>
                        <a:pt x="94491" y="17405"/>
                        <a:pt x="94444" y="17449"/>
                      </a:cubicBezTo>
                      <a:cubicBezTo>
                        <a:pt x="94343" y="17542"/>
                        <a:pt x="94242" y="17635"/>
                        <a:pt x="94142" y="17729"/>
                      </a:cubicBezTo>
                      <a:cubicBezTo>
                        <a:pt x="93924" y="17931"/>
                        <a:pt x="93706" y="18135"/>
                        <a:pt x="93489" y="18338"/>
                      </a:cubicBezTo>
                      <a:cubicBezTo>
                        <a:pt x="93384" y="18438"/>
                        <a:pt x="93279" y="18536"/>
                        <a:pt x="93174" y="18637"/>
                      </a:cubicBezTo>
                      <a:cubicBezTo>
                        <a:pt x="92946" y="18853"/>
                        <a:pt x="92719" y="19071"/>
                        <a:pt x="92494" y="19289"/>
                      </a:cubicBezTo>
                      <a:cubicBezTo>
                        <a:pt x="92413" y="19367"/>
                        <a:pt x="92331" y="19445"/>
                        <a:pt x="92251" y="19522"/>
                      </a:cubicBezTo>
                      <a:cubicBezTo>
                        <a:pt x="91963" y="19803"/>
                        <a:pt x="91676" y="20085"/>
                        <a:pt x="91394" y="20366"/>
                      </a:cubicBezTo>
                      <a:lnTo>
                        <a:pt x="91361" y="20399"/>
                      </a:lnTo>
                      <a:cubicBezTo>
                        <a:pt x="90987" y="20770"/>
                        <a:pt x="90617" y="21144"/>
                        <a:pt x="90252" y="21518"/>
                      </a:cubicBezTo>
                      <a:cubicBezTo>
                        <a:pt x="90148" y="21623"/>
                        <a:pt x="90045" y="21730"/>
                        <a:pt x="89942" y="21836"/>
                      </a:cubicBezTo>
                      <a:cubicBezTo>
                        <a:pt x="89676" y="22109"/>
                        <a:pt x="89412" y="22380"/>
                        <a:pt x="89152" y="22652"/>
                      </a:cubicBezTo>
                      <a:cubicBezTo>
                        <a:pt x="89027" y="22784"/>
                        <a:pt x="88903" y="22914"/>
                        <a:pt x="88778" y="23044"/>
                      </a:cubicBezTo>
                      <a:cubicBezTo>
                        <a:pt x="88532" y="23301"/>
                        <a:pt x="88288" y="23558"/>
                        <a:pt x="88047" y="23815"/>
                      </a:cubicBezTo>
                      <a:cubicBezTo>
                        <a:pt x="87932" y="23937"/>
                        <a:pt x="87816" y="24059"/>
                        <a:pt x="87702" y="24181"/>
                      </a:cubicBezTo>
                      <a:cubicBezTo>
                        <a:pt x="87413" y="24489"/>
                        <a:pt x="87128" y="24798"/>
                        <a:pt x="86843" y="25104"/>
                      </a:cubicBezTo>
                      <a:cubicBezTo>
                        <a:pt x="86796" y="25154"/>
                        <a:pt x="86747" y="25206"/>
                        <a:pt x="86700" y="25257"/>
                      </a:cubicBezTo>
                      <a:cubicBezTo>
                        <a:pt x="86688" y="25270"/>
                        <a:pt x="86677" y="25281"/>
                        <a:pt x="86666" y="25294"/>
                      </a:cubicBezTo>
                      <a:cubicBezTo>
                        <a:pt x="86484" y="25490"/>
                        <a:pt x="86305" y="25685"/>
                        <a:pt x="86127" y="25879"/>
                      </a:cubicBezTo>
                      <a:cubicBezTo>
                        <a:pt x="86007" y="26009"/>
                        <a:pt x="85888" y="26139"/>
                        <a:pt x="85770" y="26268"/>
                      </a:cubicBezTo>
                      <a:cubicBezTo>
                        <a:pt x="85574" y="26481"/>
                        <a:pt x="85381" y="26694"/>
                        <a:pt x="85187" y="26907"/>
                      </a:cubicBezTo>
                      <a:cubicBezTo>
                        <a:pt x="85089" y="27015"/>
                        <a:pt x="84989" y="27124"/>
                        <a:pt x="84892" y="27232"/>
                      </a:cubicBezTo>
                      <a:cubicBezTo>
                        <a:pt x="84674" y="27472"/>
                        <a:pt x="84458" y="27709"/>
                        <a:pt x="84243" y="27946"/>
                      </a:cubicBezTo>
                      <a:cubicBezTo>
                        <a:pt x="84171" y="28026"/>
                        <a:pt x="84099" y="28105"/>
                        <a:pt x="84027" y="28184"/>
                      </a:cubicBezTo>
                      <a:cubicBezTo>
                        <a:pt x="83741" y="28498"/>
                        <a:pt x="83460" y="28811"/>
                        <a:pt x="83181" y="29119"/>
                      </a:cubicBezTo>
                      <a:cubicBezTo>
                        <a:pt x="82953" y="29371"/>
                        <a:pt x="82727" y="29622"/>
                        <a:pt x="82501" y="29871"/>
                      </a:cubicBezTo>
                      <a:cubicBezTo>
                        <a:pt x="82431" y="29948"/>
                        <a:pt x="82361" y="30025"/>
                        <a:pt x="82291" y="30103"/>
                      </a:cubicBezTo>
                      <a:cubicBezTo>
                        <a:pt x="82126" y="30285"/>
                        <a:pt x="81963" y="30465"/>
                        <a:pt x="81799" y="30644"/>
                      </a:cubicBezTo>
                      <a:cubicBezTo>
                        <a:pt x="81716" y="30736"/>
                        <a:pt x="81633" y="30829"/>
                        <a:pt x="81550" y="30919"/>
                      </a:cubicBezTo>
                      <a:cubicBezTo>
                        <a:pt x="81399" y="31086"/>
                        <a:pt x="81248" y="31251"/>
                        <a:pt x="81098" y="31416"/>
                      </a:cubicBezTo>
                      <a:cubicBezTo>
                        <a:pt x="81016" y="31507"/>
                        <a:pt x="80933" y="31597"/>
                        <a:pt x="80850" y="31686"/>
                      </a:cubicBezTo>
                      <a:cubicBezTo>
                        <a:pt x="80684" y="31868"/>
                        <a:pt x="80520" y="32046"/>
                        <a:pt x="80355" y="32226"/>
                      </a:cubicBezTo>
                      <a:cubicBezTo>
                        <a:pt x="80295" y="32290"/>
                        <a:pt x="80235" y="32357"/>
                        <a:pt x="80175" y="32422"/>
                      </a:cubicBezTo>
                      <a:cubicBezTo>
                        <a:pt x="79945" y="32671"/>
                        <a:pt x="79716" y="32917"/>
                        <a:pt x="79489" y="33160"/>
                      </a:cubicBezTo>
                      <a:cubicBezTo>
                        <a:pt x="79431" y="33221"/>
                        <a:pt x="79375" y="33281"/>
                        <a:pt x="79318" y="33341"/>
                      </a:cubicBezTo>
                      <a:cubicBezTo>
                        <a:pt x="79146" y="33524"/>
                        <a:pt x="78973" y="33705"/>
                        <a:pt x="78803" y="33884"/>
                      </a:cubicBezTo>
                      <a:cubicBezTo>
                        <a:pt x="78729" y="33962"/>
                        <a:pt x="78656" y="34038"/>
                        <a:pt x="78582" y="34115"/>
                      </a:cubicBezTo>
                      <a:cubicBezTo>
                        <a:pt x="78419" y="34286"/>
                        <a:pt x="78256" y="34455"/>
                        <a:pt x="78095" y="34621"/>
                      </a:cubicBezTo>
                      <a:cubicBezTo>
                        <a:pt x="78031" y="34687"/>
                        <a:pt x="77966" y="34754"/>
                        <a:pt x="77902" y="34818"/>
                      </a:cubicBezTo>
                      <a:cubicBezTo>
                        <a:pt x="77682" y="35043"/>
                        <a:pt x="77464" y="35264"/>
                        <a:pt x="77247" y="35480"/>
                      </a:cubicBezTo>
                      <a:cubicBezTo>
                        <a:pt x="77086" y="35642"/>
                        <a:pt x="76923" y="35801"/>
                        <a:pt x="76764" y="35957"/>
                      </a:cubicBezTo>
                      <a:cubicBezTo>
                        <a:pt x="76747" y="35972"/>
                        <a:pt x="76732" y="35989"/>
                        <a:pt x="76714" y="36004"/>
                      </a:cubicBezTo>
                      <a:cubicBezTo>
                        <a:pt x="74253" y="34778"/>
                        <a:pt x="71975" y="32979"/>
                        <a:pt x="69829" y="31277"/>
                      </a:cubicBezTo>
                      <a:cubicBezTo>
                        <a:pt x="69702" y="31176"/>
                        <a:pt x="69576" y="31078"/>
                        <a:pt x="69451" y="30977"/>
                      </a:cubicBezTo>
                      <a:cubicBezTo>
                        <a:pt x="69411" y="30948"/>
                        <a:pt x="69374" y="30918"/>
                        <a:pt x="69337" y="30888"/>
                      </a:cubicBezTo>
                      <a:cubicBezTo>
                        <a:pt x="69239" y="30810"/>
                        <a:pt x="69141" y="30733"/>
                        <a:pt x="69045" y="30657"/>
                      </a:cubicBezTo>
                      <a:cubicBezTo>
                        <a:pt x="69004" y="30624"/>
                        <a:pt x="68963" y="30593"/>
                        <a:pt x="68922" y="30561"/>
                      </a:cubicBezTo>
                      <a:lnTo>
                        <a:pt x="68564" y="30281"/>
                      </a:lnTo>
                      <a:cubicBezTo>
                        <a:pt x="68552" y="30270"/>
                        <a:pt x="68539" y="30261"/>
                        <a:pt x="68527" y="30251"/>
                      </a:cubicBezTo>
                      <a:cubicBezTo>
                        <a:pt x="68399" y="30151"/>
                        <a:pt x="68272" y="30052"/>
                        <a:pt x="68144" y="29955"/>
                      </a:cubicBezTo>
                      <a:cubicBezTo>
                        <a:pt x="68106" y="29927"/>
                        <a:pt x="68070" y="29900"/>
                        <a:pt x="68034" y="29871"/>
                      </a:cubicBezTo>
                      <a:cubicBezTo>
                        <a:pt x="67939" y="29798"/>
                        <a:pt x="67843" y="29725"/>
                        <a:pt x="67748" y="29654"/>
                      </a:cubicBezTo>
                      <a:cubicBezTo>
                        <a:pt x="67709" y="29625"/>
                        <a:pt x="67669" y="29595"/>
                        <a:pt x="67630" y="29564"/>
                      </a:cubicBezTo>
                      <a:cubicBezTo>
                        <a:pt x="67517" y="29480"/>
                        <a:pt x="67405" y="29397"/>
                        <a:pt x="67293" y="29314"/>
                      </a:cubicBezTo>
                      <a:cubicBezTo>
                        <a:pt x="67276" y="29301"/>
                        <a:pt x="67259" y="29289"/>
                        <a:pt x="67242" y="29277"/>
                      </a:cubicBezTo>
                      <a:cubicBezTo>
                        <a:pt x="67115" y="29185"/>
                        <a:pt x="66987" y="29092"/>
                        <a:pt x="66862" y="29003"/>
                      </a:cubicBezTo>
                      <a:cubicBezTo>
                        <a:pt x="66826" y="28977"/>
                        <a:pt x="66790" y="28952"/>
                        <a:pt x="66756" y="28927"/>
                      </a:cubicBezTo>
                      <a:cubicBezTo>
                        <a:pt x="66661" y="28862"/>
                        <a:pt x="66567" y="28795"/>
                        <a:pt x="66473" y="28730"/>
                      </a:cubicBezTo>
                      <a:cubicBezTo>
                        <a:pt x="66432" y="28703"/>
                        <a:pt x="66394" y="28676"/>
                        <a:pt x="66353" y="28649"/>
                      </a:cubicBezTo>
                      <a:cubicBezTo>
                        <a:pt x="66247" y="28576"/>
                        <a:pt x="66140" y="28505"/>
                        <a:pt x="66035" y="28434"/>
                      </a:cubicBezTo>
                      <a:cubicBezTo>
                        <a:pt x="66014" y="28422"/>
                        <a:pt x="65993" y="28407"/>
                        <a:pt x="65972" y="28392"/>
                      </a:cubicBezTo>
                      <a:cubicBezTo>
                        <a:pt x="65846" y="28309"/>
                        <a:pt x="65721" y="28230"/>
                        <a:pt x="65595" y="28152"/>
                      </a:cubicBezTo>
                      <a:cubicBezTo>
                        <a:pt x="65563" y="28131"/>
                        <a:pt x="65529" y="28110"/>
                        <a:pt x="65496" y="28089"/>
                      </a:cubicBezTo>
                      <a:cubicBezTo>
                        <a:pt x="65402" y="28031"/>
                        <a:pt x="65308" y="27974"/>
                        <a:pt x="65215" y="27918"/>
                      </a:cubicBezTo>
                      <a:cubicBezTo>
                        <a:pt x="65175" y="27894"/>
                        <a:pt x="65135" y="27871"/>
                        <a:pt x="65096" y="27848"/>
                      </a:cubicBezTo>
                      <a:cubicBezTo>
                        <a:pt x="64994" y="27788"/>
                        <a:pt x="64895" y="27731"/>
                        <a:pt x="64794" y="27675"/>
                      </a:cubicBezTo>
                      <a:cubicBezTo>
                        <a:pt x="64768" y="27661"/>
                        <a:pt x="64742" y="27647"/>
                        <a:pt x="64717" y="27633"/>
                      </a:cubicBezTo>
                      <a:cubicBezTo>
                        <a:pt x="64594" y="27565"/>
                        <a:pt x="64469" y="27499"/>
                        <a:pt x="64346" y="27436"/>
                      </a:cubicBezTo>
                      <a:cubicBezTo>
                        <a:pt x="64315" y="27421"/>
                        <a:pt x="64282" y="27405"/>
                        <a:pt x="64251" y="27390"/>
                      </a:cubicBezTo>
                      <a:cubicBezTo>
                        <a:pt x="64157" y="27343"/>
                        <a:pt x="64063" y="27297"/>
                        <a:pt x="63968" y="27254"/>
                      </a:cubicBezTo>
                      <a:cubicBezTo>
                        <a:pt x="63929" y="27235"/>
                        <a:pt x="63890" y="27218"/>
                        <a:pt x="63852" y="27201"/>
                      </a:cubicBezTo>
                      <a:cubicBezTo>
                        <a:pt x="63754" y="27156"/>
                        <a:pt x="63658" y="27115"/>
                        <a:pt x="63561" y="27074"/>
                      </a:cubicBezTo>
                      <a:cubicBezTo>
                        <a:pt x="63534" y="27062"/>
                        <a:pt x="63505" y="27050"/>
                        <a:pt x="63477" y="27038"/>
                      </a:cubicBezTo>
                      <a:cubicBezTo>
                        <a:pt x="63354" y="26989"/>
                        <a:pt x="63231" y="26942"/>
                        <a:pt x="63109" y="26898"/>
                      </a:cubicBezTo>
                      <a:cubicBezTo>
                        <a:pt x="63101" y="26896"/>
                        <a:pt x="63094" y="26891"/>
                        <a:pt x="63086" y="26889"/>
                      </a:cubicBezTo>
                      <a:cubicBezTo>
                        <a:pt x="63063" y="26880"/>
                        <a:pt x="63040" y="26874"/>
                        <a:pt x="63016" y="26866"/>
                      </a:cubicBezTo>
                      <a:cubicBezTo>
                        <a:pt x="62927" y="26834"/>
                        <a:pt x="62838" y="26806"/>
                        <a:pt x="62748" y="26778"/>
                      </a:cubicBezTo>
                      <a:lnTo>
                        <a:pt x="62628" y="26744"/>
                      </a:lnTo>
                      <a:cubicBezTo>
                        <a:pt x="62544" y="26719"/>
                        <a:pt x="62461" y="26697"/>
                        <a:pt x="62377" y="26677"/>
                      </a:cubicBezTo>
                      <a:cubicBezTo>
                        <a:pt x="62352" y="26669"/>
                        <a:pt x="62326" y="26662"/>
                        <a:pt x="62301" y="26656"/>
                      </a:cubicBezTo>
                      <a:cubicBezTo>
                        <a:pt x="62285" y="26652"/>
                        <a:pt x="62269" y="26649"/>
                        <a:pt x="62253" y="26645"/>
                      </a:cubicBezTo>
                      <a:cubicBezTo>
                        <a:pt x="62218" y="26636"/>
                        <a:pt x="62182" y="26630"/>
                        <a:pt x="62148" y="26622"/>
                      </a:cubicBezTo>
                      <a:cubicBezTo>
                        <a:pt x="62087" y="26609"/>
                        <a:pt x="62026" y="26597"/>
                        <a:pt x="61964" y="26585"/>
                      </a:cubicBezTo>
                      <a:lnTo>
                        <a:pt x="61855" y="26566"/>
                      </a:lnTo>
                      <a:cubicBezTo>
                        <a:pt x="61832" y="26562"/>
                        <a:pt x="61808" y="26557"/>
                        <a:pt x="61783" y="26553"/>
                      </a:cubicBezTo>
                      <a:cubicBezTo>
                        <a:pt x="61762" y="26549"/>
                        <a:pt x="61740" y="26548"/>
                        <a:pt x="61719" y="26545"/>
                      </a:cubicBezTo>
                      <a:cubicBezTo>
                        <a:pt x="61629" y="26532"/>
                        <a:pt x="61538" y="26522"/>
                        <a:pt x="61447" y="26513"/>
                      </a:cubicBezTo>
                      <a:cubicBezTo>
                        <a:pt x="61424" y="26512"/>
                        <a:pt x="61401" y="26506"/>
                        <a:pt x="61377" y="26505"/>
                      </a:cubicBezTo>
                      <a:cubicBezTo>
                        <a:pt x="61365" y="26505"/>
                        <a:pt x="61354" y="26505"/>
                        <a:pt x="61341" y="26503"/>
                      </a:cubicBezTo>
                      <a:cubicBezTo>
                        <a:pt x="61272" y="26498"/>
                        <a:pt x="61201" y="26496"/>
                        <a:pt x="61132" y="26493"/>
                      </a:cubicBezTo>
                      <a:cubicBezTo>
                        <a:pt x="61100" y="26492"/>
                        <a:pt x="61069" y="26488"/>
                        <a:pt x="61037" y="26488"/>
                      </a:cubicBezTo>
                      <a:lnTo>
                        <a:pt x="61014" y="26488"/>
                      </a:lnTo>
                      <a:cubicBezTo>
                        <a:pt x="60970" y="26488"/>
                        <a:pt x="60926" y="26490"/>
                        <a:pt x="60884" y="26490"/>
                      </a:cubicBezTo>
                      <a:cubicBezTo>
                        <a:pt x="60861" y="26490"/>
                        <a:pt x="60838" y="26490"/>
                        <a:pt x="60815" y="26490"/>
                      </a:cubicBezTo>
                      <a:cubicBezTo>
                        <a:pt x="60791" y="26490"/>
                        <a:pt x="60768" y="26490"/>
                        <a:pt x="60745" y="26491"/>
                      </a:cubicBezTo>
                      <a:cubicBezTo>
                        <a:pt x="60734" y="26491"/>
                        <a:pt x="60726" y="26492"/>
                        <a:pt x="60716" y="26492"/>
                      </a:cubicBezTo>
                      <a:cubicBezTo>
                        <a:pt x="60675" y="26495"/>
                        <a:pt x="60636" y="26497"/>
                        <a:pt x="60596" y="26500"/>
                      </a:cubicBezTo>
                      <a:cubicBezTo>
                        <a:pt x="60552" y="26502"/>
                        <a:pt x="60509" y="26503"/>
                        <a:pt x="60464" y="26507"/>
                      </a:cubicBezTo>
                      <a:cubicBezTo>
                        <a:pt x="60449" y="26508"/>
                        <a:pt x="60433" y="26512"/>
                        <a:pt x="60418" y="26513"/>
                      </a:cubicBezTo>
                      <a:cubicBezTo>
                        <a:pt x="60386" y="26517"/>
                        <a:pt x="60354" y="26521"/>
                        <a:pt x="60322" y="26524"/>
                      </a:cubicBezTo>
                      <a:cubicBezTo>
                        <a:pt x="60287" y="26528"/>
                        <a:pt x="60254" y="26531"/>
                        <a:pt x="60218" y="26536"/>
                      </a:cubicBezTo>
                      <a:cubicBezTo>
                        <a:pt x="60189" y="26540"/>
                        <a:pt x="60162" y="26547"/>
                        <a:pt x="60134" y="26550"/>
                      </a:cubicBezTo>
                      <a:cubicBezTo>
                        <a:pt x="60101" y="26555"/>
                        <a:pt x="60068" y="26560"/>
                        <a:pt x="60036" y="26568"/>
                      </a:cubicBezTo>
                      <a:cubicBezTo>
                        <a:pt x="60015" y="26571"/>
                        <a:pt x="59994" y="26574"/>
                        <a:pt x="59973" y="26578"/>
                      </a:cubicBezTo>
                      <a:cubicBezTo>
                        <a:pt x="59908" y="26589"/>
                        <a:pt x="59842" y="26604"/>
                        <a:pt x="59777" y="26620"/>
                      </a:cubicBezTo>
                      <a:cubicBezTo>
                        <a:pt x="59296" y="26732"/>
                        <a:pt x="58793" y="26850"/>
                        <a:pt x="58284" y="26969"/>
                      </a:cubicBezTo>
                      <a:lnTo>
                        <a:pt x="57508" y="27152"/>
                      </a:lnTo>
                      <a:cubicBezTo>
                        <a:pt x="56555" y="27375"/>
                        <a:pt x="55565" y="27608"/>
                        <a:pt x="54557" y="27845"/>
                      </a:cubicBezTo>
                      <a:lnTo>
                        <a:pt x="54508" y="27857"/>
                      </a:lnTo>
                      <a:lnTo>
                        <a:pt x="53375" y="28123"/>
                      </a:lnTo>
                      <a:lnTo>
                        <a:pt x="51853" y="28481"/>
                      </a:lnTo>
                      <a:cubicBezTo>
                        <a:pt x="51093" y="28660"/>
                        <a:pt x="50332" y="28839"/>
                        <a:pt x="49580" y="29015"/>
                      </a:cubicBezTo>
                      <a:lnTo>
                        <a:pt x="46181" y="29815"/>
                      </a:lnTo>
                      <a:cubicBezTo>
                        <a:pt x="45972" y="29864"/>
                        <a:pt x="45765" y="29913"/>
                        <a:pt x="45560" y="29962"/>
                      </a:cubicBezTo>
                      <a:lnTo>
                        <a:pt x="43928" y="30344"/>
                      </a:lnTo>
                      <a:cubicBezTo>
                        <a:pt x="43887" y="30353"/>
                        <a:pt x="43848" y="30364"/>
                        <a:pt x="43807" y="30374"/>
                      </a:cubicBezTo>
                      <a:cubicBezTo>
                        <a:pt x="43747" y="30390"/>
                        <a:pt x="43688" y="30406"/>
                        <a:pt x="43627" y="30425"/>
                      </a:cubicBezTo>
                      <a:cubicBezTo>
                        <a:pt x="43533" y="30453"/>
                        <a:pt x="43440" y="30483"/>
                        <a:pt x="43349" y="30515"/>
                      </a:cubicBezTo>
                      <a:cubicBezTo>
                        <a:pt x="43349" y="30515"/>
                        <a:pt x="43347" y="30517"/>
                        <a:pt x="43346" y="30517"/>
                      </a:cubicBezTo>
                      <a:cubicBezTo>
                        <a:pt x="43231" y="30557"/>
                        <a:pt x="43119" y="30601"/>
                        <a:pt x="43009" y="30648"/>
                      </a:cubicBezTo>
                      <a:cubicBezTo>
                        <a:pt x="42996" y="30653"/>
                        <a:pt x="42983" y="30657"/>
                        <a:pt x="42971" y="30663"/>
                      </a:cubicBezTo>
                      <a:cubicBezTo>
                        <a:pt x="42950" y="30671"/>
                        <a:pt x="42929" y="30681"/>
                        <a:pt x="42906" y="30692"/>
                      </a:cubicBezTo>
                      <a:cubicBezTo>
                        <a:pt x="42843" y="30721"/>
                        <a:pt x="42780" y="30749"/>
                        <a:pt x="42718" y="30779"/>
                      </a:cubicBezTo>
                      <a:lnTo>
                        <a:pt x="42660" y="30806"/>
                      </a:lnTo>
                      <a:lnTo>
                        <a:pt x="42609" y="30834"/>
                      </a:lnTo>
                      <a:cubicBezTo>
                        <a:pt x="42560" y="30860"/>
                        <a:pt x="42511" y="30886"/>
                        <a:pt x="42462" y="30913"/>
                      </a:cubicBezTo>
                      <a:cubicBezTo>
                        <a:pt x="42438" y="30925"/>
                        <a:pt x="42414" y="30938"/>
                        <a:pt x="42390" y="30950"/>
                      </a:cubicBezTo>
                      <a:cubicBezTo>
                        <a:pt x="42376" y="30959"/>
                        <a:pt x="42363" y="30967"/>
                        <a:pt x="42349" y="30975"/>
                      </a:cubicBezTo>
                      <a:cubicBezTo>
                        <a:pt x="42307" y="31000"/>
                        <a:pt x="42267" y="31024"/>
                        <a:pt x="42225" y="31049"/>
                      </a:cubicBezTo>
                      <a:cubicBezTo>
                        <a:pt x="42201" y="31064"/>
                        <a:pt x="42173" y="31079"/>
                        <a:pt x="42149" y="31094"/>
                      </a:cubicBezTo>
                      <a:cubicBezTo>
                        <a:pt x="42136" y="31102"/>
                        <a:pt x="42123" y="31111"/>
                        <a:pt x="42110" y="31120"/>
                      </a:cubicBezTo>
                      <a:cubicBezTo>
                        <a:pt x="42074" y="31143"/>
                        <a:pt x="42037" y="31168"/>
                        <a:pt x="42002" y="31192"/>
                      </a:cubicBezTo>
                      <a:cubicBezTo>
                        <a:pt x="41977" y="31209"/>
                        <a:pt x="41951" y="31225"/>
                        <a:pt x="41927" y="31242"/>
                      </a:cubicBezTo>
                      <a:cubicBezTo>
                        <a:pt x="41913" y="31252"/>
                        <a:pt x="41900" y="31263"/>
                        <a:pt x="41886" y="31273"/>
                      </a:cubicBezTo>
                      <a:cubicBezTo>
                        <a:pt x="41853" y="31297"/>
                        <a:pt x="41820" y="31320"/>
                        <a:pt x="41788" y="31345"/>
                      </a:cubicBezTo>
                      <a:cubicBezTo>
                        <a:pt x="41765" y="31361"/>
                        <a:pt x="41741" y="31379"/>
                        <a:pt x="41720" y="31396"/>
                      </a:cubicBezTo>
                      <a:cubicBezTo>
                        <a:pt x="41689" y="31417"/>
                        <a:pt x="41661" y="31441"/>
                        <a:pt x="41631" y="31464"/>
                      </a:cubicBezTo>
                      <a:lnTo>
                        <a:pt x="41522" y="31553"/>
                      </a:lnTo>
                      <a:cubicBezTo>
                        <a:pt x="41504" y="31569"/>
                        <a:pt x="41486" y="31587"/>
                        <a:pt x="41467" y="31602"/>
                      </a:cubicBezTo>
                      <a:cubicBezTo>
                        <a:pt x="41438" y="31626"/>
                        <a:pt x="41408" y="31652"/>
                        <a:pt x="41379" y="31678"/>
                      </a:cubicBezTo>
                      <a:cubicBezTo>
                        <a:pt x="41363" y="31692"/>
                        <a:pt x="41348" y="31706"/>
                        <a:pt x="41332" y="31719"/>
                      </a:cubicBezTo>
                      <a:cubicBezTo>
                        <a:pt x="41312" y="31739"/>
                        <a:pt x="41293" y="31759"/>
                        <a:pt x="41272" y="31779"/>
                      </a:cubicBezTo>
                      <a:cubicBezTo>
                        <a:pt x="41242" y="31807"/>
                        <a:pt x="41212" y="31834"/>
                        <a:pt x="41183" y="31863"/>
                      </a:cubicBezTo>
                      <a:cubicBezTo>
                        <a:pt x="41170" y="31874"/>
                        <a:pt x="41157" y="31885"/>
                        <a:pt x="41144" y="31899"/>
                      </a:cubicBezTo>
                      <a:cubicBezTo>
                        <a:pt x="41123" y="31921"/>
                        <a:pt x="41102" y="31943"/>
                        <a:pt x="41081" y="31965"/>
                      </a:cubicBezTo>
                      <a:cubicBezTo>
                        <a:pt x="41051" y="31994"/>
                        <a:pt x="41023" y="32025"/>
                        <a:pt x="40994" y="32055"/>
                      </a:cubicBezTo>
                      <a:cubicBezTo>
                        <a:pt x="40984" y="32066"/>
                        <a:pt x="40972" y="32076"/>
                        <a:pt x="40962" y="32088"/>
                      </a:cubicBezTo>
                      <a:cubicBezTo>
                        <a:pt x="40941" y="32111"/>
                        <a:pt x="40921" y="32134"/>
                        <a:pt x="40902" y="32155"/>
                      </a:cubicBezTo>
                      <a:cubicBezTo>
                        <a:pt x="40869" y="32191"/>
                        <a:pt x="40838" y="32226"/>
                        <a:pt x="40807" y="32262"/>
                      </a:cubicBezTo>
                      <a:lnTo>
                        <a:pt x="40776" y="32298"/>
                      </a:lnTo>
                      <a:cubicBezTo>
                        <a:pt x="40758" y="32318"/>
                        <a:pt x="40741" y="32340"/>
                        <a:pt x="40724" y="32361"/>
                      </a:cubicBezTo>
                      <a:lnTo>
                        <a:pt x="40623" y="32485"/>
                      </a:lnTo>
                      <a:cubicBezTo>
                        <a:pt x="40612" y="32500"/>
                        <a:pt x="40601" y="32513"/>
                        <a:pt x="40589" y="32528"/>
                      </a:cubicBezTo>
                      <a:cubicBezTo>
                        <a:pt x="40575" y="32547"/>
                        <a:pt x="40562" y="32565"/>
                        <a:pt x="40548" y="32584"/>
                      </a:cubicBezTo>
                      <a:cubicBezTo>
                        <a:pt x="40511" y="32632"/>
                        <a:pt x="40475" y="32682"/>
                        <a:pt x="40440" y="32730"/>
                      </a:cubicBezTo>
                      <a:cubicBezTo>
                        <a:pt x="40427" y="32749"/>
                        <a:pt x="40413" y="32766"/>
                        <a:pt x="40399" y="32783"/>
                      </a:cubicBezTo>
                      <a:cubicBezTo>
                        <a:pt x="40391" y="32797"/>
                        <a:pt x="40382" y="32811"/>
                        <a:pt x="40372" y="32824"/>
                      </a:cubicBezTo>
                      <a:cubicBezTo>
                        <a:pt x="40324" y="32891"/>
                        <a:pt x="40279" y="32959"/>
                        <a:pt x="40233" y="33029"/>
                      </a:cubicBezTo>
                      <a:cubicBezTo>
                        <a:pt x="40223" y="33046"/>
                        <a:pt x="40211" y="33063"/>
                        <a:pt x="40200" y="33079"/>
                      </a:cubicBezTo>
                      <a:cubicBezTo>
                        <a:pt x="40197" y="33083"/>
                        <a:pt x="40194" y="33089"/>
                        <a:pt x="40191" y="33094"/>
                      </a:cubicBezTo>
                      <a:cubicBezTo>
                        <a:pt x="40124" y="33197"/>
                        <a:pt x="40061" y="33300"/>
                        <a:pt x="40000" y="33406"/>
                      </a:cubicBezTo>
                      <a:cubicBezTo>
                        <a:pt x="39994" y="33416"/>
                        <a:pt x="39988" y="33425"/>
                        <a:pt x="39983" y="33434"/>
                      </a:cubicBezTo>
                      <a:cubicBezTo>
                        <a:pt x="39976" y="33446"/>
                        <a:pt x="39968" y="33458"/>
                        <a:pt x="39962" y="33472"/>
                      </a:cubicBezTo>
                      <a:cubicBezTo>
                        <a:pt x="39885" y="33608"/>
                        <a:pt x="39811" y="33747"/>
                        <a:pt x="39738" y="33889"/>
                      </a:cubicBezTo>
                      <a:cubicBezTo>
                        <a:pt x="39737" y="33893"/>
                        <a:pt x="39734" y="33898"/>
                        <a:pt x="39732" y="33902"/>
                      </a:cubicBezTo>
                      <a:cubicBezTo>
                        <a:pt x="39724" y="33914"/>
                        <a:pt x="39719" y="33927"/>
                        <a:pt x="39713" y="33940"/>
                      </a:cubicBezTo>
                      <a:cubicBezTo>
                        <a:pt x="39655" y="34057"/>
                        <a:pt x="39598" y="34174"/>
                        <a:pt x="39543" y="34296"/>
                      </a:cubicBezTo>
                      <a:cubicBezTo>
                        <a:pt x="39534" y="34317"/>
                        <a:pt x="39524" y="34337"/>
                        <a:pt x="39515" y="34358"/>
                      </a:cubicBezTo>
                      <a:cubicBezTo>
                        <a:pt x="39458" y="34486"/>
                        <a:pt x="39402" y="34618"/>
                        <a:pt x="39348" y="34749"/>
                      </a:cubicBezTo>
                      <a:cubicBezTo>
                        <a:pt x="39342" y="34761"/>
                        <a:pt x="39337" y="34773"/>
                        <a:pt x="39332" y="34786"/>
                      </a:cubicBezTo>
                      <a:cubicBezTo>
                        <a:pt x="39323" y="34810"/>
                        <a:pt x="39312" y="34834"/>
                        <a:pt x="39303" y="34858"/>
                      </a:cubicBezTo>
                      <a:cubicBezTo>
                        <a:pt x="39280" y="34916"/>
                        <a:pt x="39257" y="34973"/>
                        <a:pt x="39236" y="35030"/>
                      </a:cubicBezTo>
                      <a:cubicBezTo>
                        <a:pt x="39219" y="35072"/>
                        <a:pt x="39202" y="35116"/>
                        <a:pt x="39187" y="35158"/>
                      </a:cubicBezTo>
                      <a:cubicBezTo>
                        <a:pt x="39164" y="35217"/>
                        <a:pt x="39142" y="35277"/>
                        <a:pt x="39121" y="35335"/>
                      </a:cubicBezTo>
                      <a:cubicBezTo>
                        <a:pt x="39106" y="35377"/>
                        <a:pt x="39090" y="35420"/>
                        <a:pt x="39075" y="35465"/>
                      </a:cubicBezTo>
                      <a:cubicBezTo>
                        <a:pt x="39054" y="35524"/>
                        <a:pt x="39033" y="35585"/>
                        <a:pt x="39012" y="35646"/>
                      </a:cubicBezTo>
                      <a:cubicBezTo>
                        <a:pt x="38997" y="35689"/>
                        <a:pt x="38982" y="35733"/>
                        <a:pt x="38969" y="35776"/>
                      </a:cubicBezTo>
                      <a:lnTo>
                        <a:pt x="38906" y="35970"/>
                      </a:lnTo>
                      <a:lnTo>
                        <a:pt x="38867" y="36092"/>
                      </a:lnTo>
                      <a:cubicBezTo>
                        <a:pt x="38845" y="36165"/>
                        <a:pt x="38821" y="36239"/>
                        <a:pt x="38800" y="36315"/>
                      </a:cubicBezTo>
                      <a:cubicBezTo>
                        <a:pt x="38789" y="36347"/>
                        <a:pt x="38779" y="36379"/>
                        <a:pt x="38769" y="36411"/>
                      </a:cubicBezTo>
                      <a:cubicBezTo>
                        <a:pt x="38738" y="36519"/>
                        <a:pt x="38707" y="36627"/>
                        <a:pt x="38676" y="36736"/>
                      </a:cubicBezTo>
                      <a:cubicBezTo>
                        <a:pt x="38673" y="36752"/>
                        <a:pt x="38669" y="36768"/>
                        <a:pt x="38664" y="36785"/>
                      </a:cubicBezTo>
                      <a:cubicBezTo>
                        <a:pt x="38638" y="36878"/>
                        <a:pt x="38612" y="36972"/>
                        <a:pt x="38587" y="37065"/>
                      </a:cubicBezTo>
                      <a:cubicBezTo>
                        <a:pt x="38576" y="37106"/>
                        <a:pt x="38566" y="37146"/>
                        <a:pt x="38556" y="37185"/>
                      </a:cubicBezTo>
                      <a:cubicBezTo>
                        <a:pt x="38538" y="37256"/>
                        <a:pt x="38518" y="37328"/>
                        <a:pt x="38500" y="37400"/>
                      </a:cubicBezTo>
                      <a:cubicBezTo>
                        <a:pt x="38488" y="37446"/>
                        <a:pt x="38477" y="37491"/>
                        <a:pt x="38465" y="37538"/>
                      </a:cubicBezTo>
                      <a:cubicBezTo>
                        <a:pt x="38450" y="37604"/>
                        <a:pt x="38432" y="37670"/>
                        <a:pt x="38415" y="37738"/>
                      </a:cubicBezTo>
                      <a:cubicBezTo>
                        <a:pt x="38404" y="37786"/>
                        <a:pt x="38393" y="37836"/>
                        <a:pt x="38380" y="37883"/>
                      </a:cubicBezTo>
                      <a:cubicBezTo>
                        <a:pt x="38364" y="37948"/>
                        <a:pt x="38348" y="38014"/>
                        <a:pt x="38332" y="38080"/>
                      </a:cubicBezTo>
                      <a:lnTo>
                        <a:pt x="38298" y="38228"/>
                      </a:lnTo>
                      <a:cubicBezTo>
                        <a:pt x="38283" y="38294"/>
                        <a:pt x="38268" y="38360"/>
                        <a:pt x="38252" y="38425"/>
                      </a:cubicBezTo>
                      <a:cubicBezTo>
                        <a:pt x="38241" y="38475"/>
                        <a:pt x="38229" y="38526"/>
                        <a:pt x="38217" y="38576"/>
                      </a:cubicBezTo>
                      <a:cubicBezTo>
                        <a:pt x="38203" y="38641"/>
                        <a:pt x="38187" y="38707"/>
                        <a:pt x="38174" y="38774"/>
                      </a:cubicBezTo>
                      <a:cubicBezTo>
                        <a:pt x="38161" y="38823"/>
                        <a:pt x="38151" y="38874"/>
                        <a:pt x="38139" y="38924"/>
                      </a:cubicBezTo>
                      <a:cubicBezTo>
                        <a:pt x="38124" y="38994"/>
                        <a:pt x="38109" y="39062"/>
                        <a:pt x="38094" y="39132"/>
                      </a:cubicBezTo>
                      <a:cubicBezTo>
                        <a:pt x="38083" y="39179"/>
                        <a:pt x="38073" y="39226"/>
                        <a:pt x="38063" y="39273"/>
                      </a:cubicBezTo>
                      <a:cubicBezTo>
                        <a:pt x="38046" y="39346"/>
                        <a:pt x="38030" y="39420"/>
                        <a:pt x="38015" y="39492"/>
                      </a:cubicBezTo>
                      <a:cubicBezTo>
                        <a:pt x="38005" y="39538"/>
                        <a:pt x="37995" y="39582"/>
                        <a:pt x="37987" y="39627"/>
                      </a:cubicBezTo>
                      <a:cubicBezTo>
                        <a:pt x="37969" y="39704"/>
                        <a:pt x="37954" y="39781"/>
                        <a:pt x="37937" y="39857"/>
                      </a:cubicBezTo>
                      <a:cubicBezTo>
                        <a:pt x="37928" y="39899"/>
                        <a:pt x="37919" y="39942"/>
                        <a:pt x="37910" y="39984"/>
                      </a:cubicBezTo>
                      <a:cubicBezTo>
                        <a:pt x="37885" y="40098"/>
                        <a:pt x="37860" y="40214"/>
                        <a:pt x="37836" y="40328"/>
                      </a:cubicBezTo>
                      <a:cubicBezTo>
                        <a:pt x="37810" y="40451"/>
                        <a:pt x="37782" y="40574"/>
                        <a:pt x="37756" y="40697"/>
                      </a:cubicBezTo>
                      <a:cubicBezTo>
                        <a:pt x="37749" y="40735"/>
                        <a:pt x="37740" y="40774"/>
                        <a:pt x="37732" y="40812"/>
                      </a:cubicBezTo>
                      <a:lnTo>
                        <a:pt x="37673" y="41080"/>
                      </a:lnTo>
                      <a:cubicBezTo>
                        <a:pt x="37665" y="41123"/>
                        <a:pt x="37656" y="41165"/>
                        <a:pt x="37646" y="41207"/>
                      </a:cubicBezTo>
                      <a:cubicBezTo>
                        <a:pt x="37630" y="41290"/>
                        <a:pt x="37611" y="41372"/>
                        <a:pt x="37593" y="41454"/>
                      </a:cubicBezTo>
                      <a:cubicBezTo>
                        <a:pt x="37582" y="41508"/>
                        <a:pt x="37569" y="41562"/>
                        <a:pt x="37558" y="41616"/>
                      </a:cubicBezTo>
                      <a:cubicBezTo>
                        <a:pt x="37541" y="41689"/>
                        <a:pt x="37526" y="41760"/>
                        <a:pt x="37510" y="41832"/>
                      </a:cubicBezTo>
                      <a:cubicBezTo>
                        <a:pt x="37497" y="41887"/>
                        <a:pt x="37485" y="41943"/>
                        <a:pt x="37473" y="41999"/>
                      </a:cubicBezTo>
                      <a:cubicBezTo>
                        <a:pt x="37457" y="42070"/>
                        <a:pt x="37440" y="42139"/>
                        <a:pt x="37424" y="42209"/>
                      </a:cubicBezTo>
                      <a:lnTo>
                        <a:pt x="37386" y="42377"/>
                      </a:lnTo>
                      <a:cubicBezTo>
                        <a:pt x="37370" y="42445"/>
                        <a:pt x="37355" y="42515"/>
                        <a:pt x="37338" y="42585"/>
                      </a:cubicBezTo>
                      <a:cubicBezTo>
                        <a:pt x="37323" y="42642"/>
                        <a:pt x="37310" y="42699"/>
                        <a:pt x="37296" y="42756"/>
                      </a:cubicBezTo>
                      <a:cubicBezTo>
                        <a:pt x="37279" y="42823"/>
                        <a:pt x="37263" y="42891"/>
                        <a:pt x="37247" y="42958"/>
                      </a:cubicBezTo>
                      <a:lnTo>
                        <a:pt x="37204" y="43130"/>
                      </a:lnTo>
                      <a:lnTo>
                        <a:pt x="37153" y="43332"/>
                      </a:lnTo>
                      <a:cubicBezTo>
                        <a:pt x="37139" y="43389"/>
                        <a:pt x="37123" y="43446"/>
                        <a:pt x="37110" y="43503"/>
                      </a:cubicBezTo>
                      <a:cubicBezTo>
                        <a:pt x="37092" y="43570"/>
                        <a:pt x="37075" y="43635"/>
                        <a:pt x="37058" y="43701"/>
                      </a:cubicBezTo>
                      <a:cubicBezTo>
                        <a:pt x="37042" y="43760"/>
                        <a:pt x="37027" y="43817"/>
                        <a:pt x="37011" y="43874"/>
                      </a:cubicBezTo>
                      <a:cubicBezTo>
                        <a:pt x="36992" y="43940"/>
                        <a:pt x="36975" y="44007"/>
                        <a:pt x="36956" y="44071"/>
                      </a:cubicBezTo>
                      <a:cubicBezTo>
                        <a:pt x="36940" y="44128"/>
                        <a:pt x="36924" y="44184"/>
                        <a:pt x="36908" y="44241"/>
                      </a:cubicBezTo>
                      <a:cubicBezTo>
                        <a:pt x="36889" y="44307"/>
                        <a:pt x="36871" y="44372"/>
                        <a:pt x="36851" y="44437"/>
                      </a:cubicBezTo>
                      <a:cubicBezTo>
                        <a:pt x="36836" y="44494"/>
                        <a:pt x="36819" y="44549"/>
                        <a:pt x="36801" y="44605"/>
                      </a:cubicBezTo>
                      <a:cubicBezTo>
                        <a:pt x="36783" y="44670"/>
                        <a:pt x="36762" y="44734"/>
                        <a:pt x="36742" y="44800"/>
                      </a:cubicBezTo>
                      <a:cubicBezTo>
                        <a:pt x="36726" y="44855"/>
                        <a:pt x="36708" y="44911"/>
                        <a:pt x="36690" y="44967"/>
                      </a:cubicBezTo>
                      <a:cubicBezTo>
                        <a:pt x="36669" y="45031"/>
                        <a:pt x="36649" y="45096"/>
                        <a:pt x="36628" y="45159"/>
                      </a:cubicBezTo>
                      <a:cubicBezTo>
                        <a:pt x="36609" y="45213"/>
                        <a:pt x="36592" y="45269"/>
                        <a:pt x="36573" y="45324"/>
                      </a:cubicBezTo>
                      <a:lnTo>
                        <a:pt x="36508" y="45514"/>
                      </a:lnTo>
                      <a:cubicBezTo>
                        <a:pt x="36488" y="45569"/>
                        <a:pt x="36469" y="45623"/>
                        <a:pt x="36450" y="45677"/>
                      </a:cubicBezTo>
                      <a:cubicBezTo>
                        <a:pt x="36445" y="45690"/>
                        <a:pt x="36440" y="45704"/>
                        <a:pt x="36435" y="45718"/>
                      </a:cubicBezTo>
                      <a:cubicBezTo>
                        <a:pt x="36005" y="45500"/>
                        <a:pt x="35573" y="45275"/>
                        <a:pt x="35134" y="45049"/>
                      </a:cubicBezTo>
                      <a:cubicBezTo>
                        <a:pt x="34897" y="44925"/>
                        <a:pt x="34658" y="44802"/>
                        <a:pt x="34419" y="44678"/>
                      </a:cubicBezTo>
                      <a:lnTo>
                        <a:pt x="34314" y="44624"/>
                      </a:lnTo>
                      <a:cubicBezTo>
                        <a:pt x="34081" y="44504"/>
                        <a:pt x="33845" y="44382"/>
                        <a:pt x="33607" y="44262"/>
                      </a:cubicBezTo>
                      <a:cubicBezTo>
                        <a:pt x="33566" y="44240"/>
                        <a:pt x="33523" y="44219"/>
                        <a:pt x="33480" y="44198"/>
                      </a:cubicBezTo>
                      <a:cubicBezTo>
                        <a:pt x="33245" y="44078"/>
                        <a:pt x="33007" y="43960"/>
                        <a:pt x="32771" y="43842"/>
                      </a:cubicBezTo>
                      <a:cubicBezTo>
                        <a:pt x="32729" y="43821"/>
                        <a:pt x="32689" y="43801"/>
                        <a:pt x="32647" y="43780"/>
                      </a:cubicBezTo>
                      <a:cubicBezTo>
                        <a:pt x="32405" y="43661"/>
                        <a:pt x="32161" y="43544"/>
                        <a:pt x="31917" y="43426"/>
                      </a:cubicBezTo>
                      <a:cubicBezTo>
                        <a:pt x="31885" y="43412"/>
                        <a:pt x="31853" y="43396"/>
                        <a:pt x="31821" y="43381"/>
                      </a:cubicBezTo>
                      <a:cubicBezTo>
                        <a:pt x="31564" y="43260"/>
                        <a:pt x="31308" y="43141"/>
                        <a:pt x="31050" y="43025"/>
                      </a:cubicBezTo>
                      <a:cubicBezTo>
                        <a:pt x="31042" y="43021"/>
                        <a:pt x="31035" y="43017"/>
                        <a:pt x="31028" y="43014"/>
                      </a:cubicBezTo>
                      <a:cubicBezTo>
                        <a:pt x="30772" y="42898"/>
                        <a:pt x="30515" y="42787"/>
                        <a:pt x="30256" y="42677"/>
                      </a:cubicBezTo>
                      <a:lnTo>
                        <a:pt x="30176" y="42642"/>
                      </a:lnTo>
                      <a:cubicBezTo>
                        <a:pt x="29923" y="42535"/>
                        <a:pt x="29672" y="42434"/>
                        <a:pt x="29419" y="42334"/>
                      </a:cubicBezTo>
                      <a:cubicBezTo>
                        <a:pt x="29377" y="42319"/>
                        <a:pt x="29337" y="42301"/>
                        <a:pt x="29295" y="42286"/>
                      </a:cubicBezTo>
                      <a:cubicBezTo>
                        <a:pt x="29047" y="42190"/>
                        <a:pt x="28798" y="42098"/>
                        <a:pt x="28548" y="42008"/>
                      </a:cubicBezTo>
                      <a:cubicBezTo>
                        <a:pt x="28526" y="42000"/>
                        <a:pt x="28505" y="41992"/>
                        <a:pt x="28484" y="41984"/>
                      </a:cubicBezTo>
                      <a:cubicBezTo>
                        <a:pt x="28447" y="41972"/>
                        <a:pt x="28411" y="41961"/>
                        <a:pt x="28375" y="41947"/>
                      </a:cubicBezTo>
                      <a:cubicBezTo>
                        <a:pt x="28268" y="41911"/>
                        <a:pt x="28160" y="41875"/>
                        <a:pt x="28053" y="41838"/>
                      </a:cubicBezTo>
                      <a:cubicBezTo>
                        <a:pt x="27983" y="41816"/>
                        <a:pt x="27915" y="41793"/>
                        <a:pt x="27846" y="41771"/>
                      </a:cubicBezTo>
                      <a:cubicBezTo>
                        <a:pt x="27734" y="41734"/>
                        <a:pt x="27622" y="41699"/>
                        <a:pt x="27510" y="41666"/>
                      </a:cubicBezTo>
                      <a:cubicBezTo>
                        <a:pt x="27445" y="41646"/>
                        <a:pt x="27381" y="41626"/>
                        <a:pt x="27318" y="41608"/>
                      </a:cubicBezTo>
                      <a:cubicBezTo>
                        <a:pt x="27186" y="41568"/>
                        <a:pt x="27053" y="41531"/>
                        <a:pt x="26921" y="41495"/>
                      </a:cubicBezTo>
                      <a:cubicBezTo>
                        <a:pt x="26877" y="41483"/>
                        <a:pt x="26834" y="41470"/>
                        <a:pt x="26789" y="41458"/>
                      </a:cubicBezTo>
                      <a:cubicBezTo>
                        <a:pt x="26613" y="41412"/>
                        <a:pt x="26436" y="41366"/>
                        <a:pt x="26260" y="41324"/>
                      </a:cubicBezTo>
                      <a:cubicBezTo>
                        <a:pt x="26254" y="41322"/>
                        <a:pt x="26249" y="41320"/>
                        <a:pt x="26242" y="41319"/>
                      </a:cubicBezTo>
                      <a:cubicBezTo>
                        <a:pt x="26222" y="41315"/>
                        <a:pt x="26201" y="41312"/>
                        <a:pt x="26180" y="41307"/>
                      </a:cubicBezTo>
                      <a:cubicBezTo>
                        <a:pt x="25999" y="41265"/>
                        <a:pt x="25818" y="41226"/>
                        <a:pt x="25636" y="41189"/>
                      </a:cubicBezTo>
                      <a:cubicBezTo>
                        <a:pt x="25578" y="41178"/>
                        <a:pt x="25520" y="41168"/>
                        <a:pt x="25461" y="41156"/>
                      </a:cubicBezTo>
                      <a:cubicBezTo>
                        <a:pt x="25283" y="41122"/>
                        <a:pt x="25106" y="41091"/>
                        <a:pt x="24928" y="41064"/>
                      </a:cubicBezTo>
                      <a:cubicBezTo>
                        <a:pt x="24902" y="41060"/>
                        <a:pt x="24877" y="41054"/>
                        <a:pt x="24851" y="41050"/>
                      </a:cubicBezTo>
                      <a:cubicBezTo>
                        <a:pt x="24843" y="41049"/>
                        <a:pt x="24835" y="41048"/>
                        <a:pt x="24826" y="41047"/>
                      </a:cubicBezTo>
                      <a:cubicBezTo>
                        <a:pt x="24721" y="41032"/>
                        <a:pt x="24614" y="41018"/>
                        <a:pt x="24506" y="41004"/>
                      </a:cubicBezTo>
                      <a:cubicBezTo>
                        <a:pt x="24442" y="40996"/>
                        <a:pt x="24380" y="40987"/>
                        <a:pt x="24318" y="40980"/>
                      </a:cubicBezTo>
                      <a:cubicBezTo>
                        <a:pt x="24184" y="40964"/>
                        <a:pt x="24049" y="40951"/>
                        <a:pt x="23914" y="40939"/>
                      </a:cubicBezTo>
                      <a:cubicBezTo>
                        <a:pt x="23880" y="40936"/>
                        <a:pt x="23846" y="40931"/>
                        <a:pt x="23810" y="40929"/>
                      </a:cubicBezTo>
                      <a:lnTo>
                        <a:pt x="23807" y="40929"/>
                      </a:lnTo>
                      <a:lnTo>
                        <a:pt x="23756" y="40925"/>
                      </a:lnTo>
                      <a:cubicBezTo>
                        <a:pt x="23616" y="40913"/>
                        <a:pt x="23476" y="40904"/>
                        <a:pt x="23335" y="40898"/>
                      </a:cubicBezTo>
                      <a:cubicBezTo>
                        <a:pt x="23281" y="40895"/>
                        <a:pt x="23228" y="40895"/>
                        <a:pt x="23175" y="40893"/>
                      </a:cubicBezTo>
                      <a:cubicBezTo>
                        <a:pt x="23096" y="40888"/>
                        <a:pt x="23015" y="40884"/>
                        <a:pt x="22935" y="40883"/>
                      </a:cubicBezTo>
                      <a:cubicBezTo>
                        <a:pt x="22929" y="40883"/>
                        <a:pt x="22924" y="40883"/>
                        <a:pt x="22918" y="40883"/>
                      </a:cubicBezTo>
                      <a:cubicBezTo>
                        <a:pt x="22906" y="40883"/>
                        <a:pt x="22895" y="40883"/>
                        <a:pt x="22884" y="40883"/>
                      </a:cubicBezTo>
                      <a:cubicBezTo>
                        <a:pt x="22809" y="40882"/>
                        <a:pt x="22734" y="40881"/>
                        <a:pt x="22659" y="40881"/>
                      </a:cubicBezTo>
                      <a:cubicBezTo>
                        <a:pt x="22514" y="40881"/>
                        <a:pt x="22370" y="40884"/>
                        <a:pt x="22225" y="40888"/>
                      </a:cubicBezTo>
                      <a:lnTo>
                        <a:pt x="22183" y="40888"/>
                      </a:lnTo>
                      <a:cubicBezTo>
                        <a:pt x="22146" y="40889"/>
                        <a:pt x="22110" y="40894"/>
                        <a:pt x="22074" y="40895"/>
                      </a:cubicBezTo>
                      <a:cubicBezTo>
                        <a:pt x="21916" y="40903"/>
                        <a:pt x="21758" y="40912"/>
                        <a:pt x="21599" y="40925"/>
                      </a:cubicBezTo>
                      <a:cubicBezTo>
                        <a:pt x="21565" y="40928"/>
                        <a:pt x="21531" y="40929"/>
                        <a:pt x="21495" y="40931"/>
                      </a:cubicBezTo>
                      <a:cubicBezTo>
                        <a:pt x="21466" y="40934"/>
                        <a:pt x="21437" y="40939"/>
                        <a:pt x="21407" y="40941"/>
                      </a:cubicBezTo>
                      <a:cubicBezTo>
                        <a:pt x="21260" y="40956"/>
                        <a:pt x="21110" y="40975"/>
                        <a:pt x="20963" y="40993"/>
                      </a:cubicBezTo>
                      <a:cubicBezTo>
                        <a:pt x="20922" y="40998"/>
                        <a:pt x="20883" y="41002"/>
                        <a:pt x="20845" y="41007"/>
                      </a:cubicBezTo>
                      <a:cubicBezTo>
                        <a:pt x="20831" y="41009"/>
                        <a:pt x="20820" y="41012"/>
                        <a:pt x="20807" y="41013"/>
                      </a:cubicBezTo>
                      <a:cubicBezTo>
                        <a:pt x="20618" y="41040"/>
                        <a:pt x="20430" y="41071"/>
                        <a:pt x="20243" y="41107"/>
                      </a:cubicBezTo>
                      <a:cubicBezTo>
                        <a:pt x="20241" y="41109"/>
                        <a:pt x="20239" y="41109"/>
                        <a:pt x="20238" y="41109"/>
                      </a:cubicBezTo>
                      <a:cubicBezTo>
                        <a:pt x="20070" y="41142"/>
                        <a:pt x="19900" y="41177"/>
                        <a:pt x="19731" y="41216"/>
                      </a:cubicBezTo>
                      <a:cubicBezTo>
                        <a:pt x="19250" y="41330"/>
                        <a:pt x="18748" y="41448"/>
                        <a:pt x="18238" y="41567"/>
                      </a:cubicBezTo>
                      <a:lnTo>
                        <a:pt x="17462" y="41750"/>
                      </a:lnTo>
                      <a:cubicBezTo>
                        <a:pt x="16584" y="41955"/>
                        <a:pt x="15679" y="42169"/>
                        <a:pt x="14753" y="42386"/>
                      </a:cubicBezTo>
                      <a:lnTo>
                        <a:pt x="14462" y="42455"/>
                      </a:lnTo>
                      <a:lnTo>
                        <a:pt x="12278" y="42968"/>
                      </a:lnTo>
                      <a:lnTo>
                        <a:pt x="10923" y="43285"/>
                      </a:lnTo>
                      <a:cubicBezTo>
                        <a:pt x="10315" y="43427"/>
                        <a:pt x="9708" y="43571"/>
                        <a:pt x="9109" y="43712"/>
                      </a:cubicBezTo>
                      <a:lnTo>
                        <a:pt x="6049" y="44431"/>
                      </a:lnTo>
                      <a:cubicBezTo>
                        <a:pt x="5845" y="44479"/>
                        <a:pt x="5641" y="44526"/>
                        <a:pt x="5440" y="44573"/>
                      </a:cubicBezTo>
                      <a:lnTo>
                        <a:pt x="3884" y="44940"/>
                      </a:lnTo>
                      <a:cubicBezTo>
                        <a:pt x="3776" y="44964"/>
                        <a:pt x="3667" y="44992"/>
                        <a:pt x="3560" y="45020"/>
                      </a:cubicBezTo>
                      <a:cubicBezTo>
                        <a:pt x="3535" y="45026"/>
                        <a:pt x="3509" y="45035"/>
                        <a:pt x="3483" y="45042"/>
                      </a:cubicBezTo>
                      <a:cubicBezTo>
                        <a:pt x="3401" y="45064"/>
                        <a:pt x="3319" y="45088"/>
                        <a:pt x="3238" y="45112"/>
                      </a:cubicBezTo>
                      <a:cubicBezTo>
                        <a:pt x="3158" y="45135"/>
                        <a:pt x="3079" y="45159"/>
                        <a:pt x="3000" y="45184"/>
                      </a:cubicBezTo>
                      <a:cubicBezTo>
                        <a:pt x="2918" y="45210"/>
                        <a:pt x="2836" y="45237"/>
                        <a:pt x="2754" y="45264"/>
                      </a:cubicBezTo>
                      <a:cubicBezTo>
                        <a:pt x="2700" y="45282"/>
                        <a:pt x="2645" y="45299"/>
                        <a:pt x="2590" y="45319"/>
                      </a:cubicBezTo>
                      <a:cubicBezTo>
                        <a:pt x="2561" y="45329"/>
                        <a:pt x="2534" y="45340"/>
                        <a:pt x="2505" y="45350"/>
                      </a:cubicBezTo>
                      <a:cubicBezTo>
                        <a:pt x="2449" y="45369"/>
                        <a:pt x="2392" y="45391"/>
                        <a:pt x="2336" y="45412"/>
                      </a:cubicBezTo>
                      <a:cubicBezTo>
                        <a:pt x="2240" y="45448"/>
                        <a:pt x="2144" y="45485"/>
                        <a:pt x="2048" y="45523"/>
                      </a:cubicBezTo>
                      <a:cubicBezTo>
                        <a:pt x="1991" y="45547"/>
                        <a:pt x="1933" y="45570"/>
                        <a:pt x="1875" y="45594"/>
                      </a:cubicBezTo>
                      <a:cubicBezTo>
                        <a:pt x="1840" y="45607"/>
                        <a:pt x="1806" y="45621"/>
                        <a:pt x="1771" y="45636"/>
                      </a:cubicBezTo>
                      <a:cubicBezTo>
                        <a:pt x="1697" y="45668"/>
                        <a:pt x="1624" y="45701"/>
                        <a:pt x="1550" y="45734"/>
                      </a:cubicBezTo>
                      <a:cubicBezTo>
                        <a:pt x="1513" y="45751"/>
                        <a:pt x="1477" y="45766"/>
                        <a:pt x="1439" y="45783"/>
                      </a:cubicBezTo>
                      <a:cubicBezTo>
                        <a:pt x="1303" y="45845"/>
                        <a:pt x="1165" y="45910"/>
                        <a:pt x="1028" y="45979"/>
                      </a:cubicBezTo>
                      <a:cubicBezTo>
                        <a:pt x="1019" y="45983"/>
                        <a:pt x="1009" y="45988"/>
                        <a:pt x="999" y="45993"/>
                      </a:cubicBezTo>
                      <a:cubicBezTo>
                        <a:pt x="973" y="46006"/>
                        <a:pt x="950" y="46019"/>
                        <a:pt x="925" y="46032"/>
                      </a:cubicBezTo>
                      <a:cubicBezTo>
                        <a:pt x="802" y="46094"/>
                        <a:pt x="680" y="46157"/>
                        <a:pt x="556" y="46225"/>
                      </a:cubicBezTo>
                      <a:cubicBezTo>
                        <a:pt x="517" y="46246"/>
                        <a:pt x="479" y="46266"/>
                        <a:pt x="441" y="46287"/>
                      </a:cubicBezTo>
                      <a:cubicBezTo>
                        <a:pt x="412" y="46303"/>
                        <a:pt x="382" y="46318"/>
                        <a:pt x="353" y="46336"/>
                      </a:cubicBezTo>
                      <a:cubicBezTo>
                        <a:pt x="235" y="46401"/>
                        <a:pt x="117" y="46471"/>
                        <a:pt x="1" y="46541"/>
                      </a:cubicBezTo>
                      <a:lnTo>
                        <a:pt x="5269" y="45303"/>
                      </a:lnTo>
                      <a:lnTo>
                        <a:pt x="7603" y="44751"/>
                      </a:lnTo>
                      <a:lnTo>
                        <a:pt x="7720" y="44759"/>
                      </a:lnTo>
                      <a:cubicBezTo>
                        <a:pt x="7754" y="44761"/>
                        <a:pt x="7787" y="44762"/>
                        <a:pt x="7821" y="44765"/>
                      </a:cubicBezTo>
                      <a:cubicBezTo>
                        <a:pt x="7881" y="44771"/>
                        <a:pt x="7942" y="44778"/>
                        <a:pt x="8001" y="44783"/>
                      </a:cubicBezTo>
                      <a:cubicBezTo>
                        <a:pt x="8114" y="44793"/>
                        <a:pt x="8227" y="44804"/>
                        <a:pt x="8338" y="44817"/>
                      </a:cubicBezTo>
                      <a:cubicBezTo>
                        <a:pt x="8409" y="44825"/>
                        <a:pt x="8478" y="44835"/>
                        <a:pt x="8549" y="44844"/>
                      </a:cubicBezTo>
                      <a:cubicBezTo>
                        <a:pt x="8652" y="44859"/>
                        <a:pt x="8752" y="44870"/>
                        <a:pt x="8854" y="44886"/>
                      </a:cubicBezTo>
                      <a:cubicBezTo>
                        <a:pt x="8896" y="44892"/>
                        <a:pt x="8938" y="44900"/>
                        <a:pt x="8980" y="44907"/>
                      </a:cubicBezTo>
                      <a:cubicBezTo>
                        <a:pt x="9150" y="44933"/>
                        <a:pt x="9321" y="44963"/>
                        <a:pt x="9491" y="44995"/>
                      </a:cubicBezTo>
                      <a:cubicBezTo>
                        <a:pt x="9551" y="45006"/>
                        <a:pt x="9609" y="45019"/>
                        <a:pt x="9669" y="45030"/>
                      </a:cubicBezTo>
                      <a:cubicBezTo>
                        <a:pt x="9852" y="45066"/>
                        <a:pt x="10033" y="45105"/>
                        <a:pt x="10215" y="45149"/>
                      </a:cubicBezTo>
                      <a:cubicBezTo>
                        <a:pt x="10241" y="45155"/>
                        <a:pt x="10266" y="45159"/>
                        <a:pt x="10290" y="45165"/>
                      </a:cubicBezTo>
                      <a:cubicBezTo>
                        <a:pt x="10468" y="45208"/>
                        <a:pt x="10647" y="45252"/>
                        <a:pt x="10824" y="45300"/>
                      </a:cubicBezTo>
                      <a:cubicBezTo>
                        <a:pt x="10871" y="45313"/>
                        <a:pt x="10917" y="45326"/>
                        <a:pt x="10963" y="45338"/>
                      </a:cubicBezTo>
                      <a:cubicBezTo>
                        <a:pt x="11096" y="45375"/>
                        <a:pt x="11227" y="45411"/>
                        <a:pt x="11358" y="45451"/>
                      </a:cubicBezTo>
                      <a:cubicBezTo>
                        <a:pt x="11423" y="45470"/>
                        <a:pt x="11488" y="45491"/>
                        <a:pt x="11553" y="45510"/>
                      </a:cubicBezTo>
                      <a:cubicBezTo>
                        <a:pt x="11665" y="45544"/>
                        <a:pt x="11777" y="45579"/>
                        <a:pt x="11890" y="45616"/>
                      </a:cubicBezTo>
                      <a:cubicBezTo>
                        <a:pt x="11959" y="45638"/>
                        <a:pt x="12029" y="45660"/>
                        <a:pt x="12098" y="45684"/>
                      </a:cubicBezTo>
                      <a:cubicBezTo>
                        <a:pt x="12207" y="45720"/>
                        <a:pt x="12316" y="45757"/>
                        <a:pt x="12423" y="45794"/>
                      </a:cubicBezTo>
                      <a:cubicBezTo>
                        <a:pt x="12482" y="45815"/>
                        <a:pt x="12541" y="45836"/>
                        <a:pt x="12599" y="45856"/>
                      </a:cubicBezTo>
                      <a:cubicBezTo>
                        <a:pt x="12851" y="45946"/>
                        <a:pt x="13101" y="46038"/>
                        <a:pt x="13350" y="46136"/>
                      </a:cubicBezTo>
                      <a:lnTo>
                        <a:pt x="13479" y="46187"/>
                      </a:lnTo>
                      <a:cubicBezTo>
                        <a:pt x="13731" y="46286"/>
                        <a:pt x="13983" y="46387"/>
                        <a:pt x="14233" y="46494"/>
                      </a:cubicBezTo>
                      <a:cubicBezTo>
                        <a:pt x="14263" y="46506"/>
                        <a:pt x="14295" y="46520"/>
                        <a:pt x="14325" y="46532"/>
                      </a:cubicBezTo>
                      <a:cubicBezTo>
                        <a:pt x="14584" y="46643"/>
                        <a:pt x="14844" y="46757"/>
                        <a:pt x="15100" y="46873"/>
                      </a:cubicBezTo>
                      <a:cubicBezTo>
                        <a:pt x="15104" y="46875"/>
                        <a:pt x="15109" y="46877"/>
                        <a:pt x="15114" y="46879"/>
                      </a:cubicBezTo>
                      <a:cubicBezTo>
                        <a:pt x="15374" y="46997"/>
                        <a:pt x="15633" y="47118"/>
                        <a:pt x="15890" y="47240"/>
                      </a:cubicBezTo>
                      <a:cubicBezTo>
                        <a:pt x="15923" y="47256"/>
                        <a:pt x="15954" y="47269"/>
                        <a:pt x="15987" y="47285"/>
                      </a:cubicBezTo>
                      <a:cubicBezTo>
                        <a:pt x="16232" y="47402"/>
                        <a:pt x="16475" y="47521"/>
                        <a:pt x="16718" y="47641"/>
                      </a:cubicBezTo>
                      <a:cubicBezTo>
                        <a:pt x="16761" y="47662"/>
                        <a:pt x="16802" y="47682"/>
                        <a:pt x="16844" y="47703"/>
                      </a:cubicBezTo>
                      <a:cubicBezTo>
                        <a:pt x="17083" y="47821"/>
                        <a:pt x="17320" y="47941"/>
                        <a:pt x="17556" y="48060"/>
                      </a:cubicBezTo>
                      <a:cubicBezTo>
                        <a:pt x="17600" y="48082"/>
                        <a:pt x="17642" y="48103"/>
                        <a:pt x="17685" y="48125"/>
                      </a:cubicBezTo>
                      <a:cubicBezTo>
                        <a:pt x="17923" y="48245"/>
                        <a:pt x="18160" y="48366"/>
                        <a:pt x="18395" y="48488"/>
                      </a:cubicBezTo>
                      <a:cubicBezTo>
                        <a:pt x="18431" y="48507"/>
                        <a:pt x="18467" y="48524"/>
                        <a:pt x="18504" y="48544"/>
                      </a:cubicBezTo>
                      <a:cubicBezTo>
                        <a:pt x="18744" y="48667"/>
                        <a:pt x="18982" y="48790"/>
                        <a:pt x="19219" y="48913"/>
                      </a:cubicBezTo>
                      <a:cubicBezTo>
                        <a:pt x="19461" y="49039"/>
                        <a:pt x="19703" y="49164"/>
                        <a:pt x="19943" y="49288"/>
                      </a:cubicBezTo>
                      <a:lnTo>
                        <a:pt x="19951" y="49292"/>
                      </a:lnTo>
                      <a:cubicBezTo>
                        <a:pt x="20182" y="49412"/>
                        <a:pt x="20415" y="49531"/>
                        <a:pt x="20647" y="49649"/>
                      </a:cubicBezTo>
                      <a:cubicBezTo>
                        <a:pt x="20659" y="49656"/>
                        <a:pt x="20672" y="49662"/>
                        <a:pt x="20684" y="49669"/>
                      </a:cubicBezTo>
                      <a:cubicBezTo>
                        <a:pt x="20911" y="49784"/>
                        <a:pt x="21136" y="49899"/>
                        <a:pt x="21363" y="50010"/>
                      </a:cubicBezTo>
                      <a:cubicBezTo>
                        <a:pt x="21378" y="50019"/>
                        <a:pt x="21395" y="50027"/>
                        <a:pt x="21410" y="50035"/>
                      </a:cubicBezTo>
                      <a:cubicBezTo>
                        <a:pt x="21632" y="50144"/>
                        <a:pt x="21854" y="50253"/>
                        <a:pt x="22075" y="50357"/>
                      </a:cubicBezTo>
                      <a:cubicBezTo>
                        <a:pt x="22094" y="50368"/>
                        <a:pt x="22113" y="50377"/>
                        <a:pt x="22133" y="50386"/>
                      </a:cubicBezTo>
                      <a:cubicBezTo>
                        <a:pt x="22350" y="50490"/>
                        <a:pt x="22567" y="50591"/>
                        <a:pt x="22783" y="50690"/>
                      </a:cubicBezTo>
                      <a:lnTo>
                        <a:pt x="22849" y="50721"/>
                      </a:lnTo>
                      <a:cubicBezTo>
                        <a:pt x="23062" y="50818"/>
                        <a:pt x="23275" y="50912"/>
                        <a:pt x="23487" y="51003"/>
                      </a:cubicBezTo>
                      <a:cubicBezTo>
                        <a:pt x="23512" y="51013"/>
                        <a:pt x="23535" y="51024"/>
                        <a:pt x="23560" y="51034"/>
                      </a:cubicBezTo>
                      <a:cubicBezTo>
                        <a:pt x="23771" y="51122"/>
                        <a:pt x="23979" y="51209"/>
                        <a:pt x="24188" y="51291"/>
                      </a:cubicBezTo>
                      <a:lnTo>
                        <a:pt x="24266" y="51322"/>
                      </a:lnTo>
                      <a:cubicBezTo>
                        <a:pt x="24473" y="51404"/>
                        <a:pt x="24679" y="51481"/>
                        <a:pt x="24884" y="51553"/>
                      </a:cubicBezTo>
                      <a:cubicBezTo>
                        <a:pt x="24900" y="51558"/>
                        <a:pt x="24918" y="51565"/>
                        <a:pt x="24934" y="51571"/>
                      </a:cubicBezTo>
                      <a:cubicBezTo>
                        <a:pt x="24951" y="51577"/>
                        <a:pt x="24967" y="51582"/>
                        <a:pt x="24983" y="51587"/>
                      </a:cubicBezTo>
                      <a:cubicBezTo>
                        <a:pt x="25068" y="51618"/>
                        <a:pt x="25152" y="51645"/>
                        <a:pt x="25237" y="51674"/>
                      </a:cubicBezTo>
                      <a:cubicBezTo>
                        <a:pt x="25279" y="51688"/>
                        <a:pt x="25324" y="51702"/>
                        <a:pt x="25366" y="51716"/>
                      </a:cubicBezTo>
                      <a:cubicBezTo>
                        <a:pt x="25481" y="51754"/>
                        <a:pt x="25598" y="51789"/>
                        <a:pt x="25713" y="51824"/>
                      </a:cubicBezTo>
                      <a:cubicBezTo>
                        <a:pt x="25724" y="51828"/>
                        <a:pt x="25735" y="51830"/>
                        <a:pt x="25746" y="51835"/>
                      </a:cubicBezTo>
                      <a:cubicBezTo>
                        <a:pt x="25873" y="51872"/>
                        <a:pt x="25998" y="51907"/>
                        <a:pt x="26124" y="51940"/>
                      </a:cubicBezTo>
                      <a:cubicBezTo>
                        <a:pt x="26163" y="51951"/>
                        <a:pt x="26202" y="51960"/>
                        <a:pt x="26241" y="51970"/>
                      </a:cubicBezTo>
                      <a:cubicBezTo>
                        <a:pt x="26328" y="51992"/>
                        <a:pt x="26415" y="52015"/>
                        <a:pt x="26501" y="52036"/>
                      </a:cubicBezTo>
                      <a:cubicBezTo>
                        <a:pt x="26516" y="52039"/>
                        <a:pt x="26530" y="52043"/>
                        <a:pt x="26545" y="52047"/>
                      </a:cubicBezTo>
                      <a:cubicBezTo>
                        <a:pt x="26571" y="52054"/>
                        <a:pt x="26597" y="52058"/>
                        <a:pt x="26623" y="52064"/>
                      </a:cubicBezTo>
                      <a:cubicBezTo>
                        <a:pt x="26724" y="52088"/>
                        <a:pt x="26824" y="52109"/>
                        <a:pt x="26923" y="52129"/>
                      </a:cubicBezTo>
                      <a:cubicBezTo>
                        <a:pt x="26968" y="52138"/>
                        <a:pt x="27011" y="52147"/>
                        <a:pt x="27053" y="52155"/>
                      </a:cubicBezTo>
                      <a:cubicBezTo>
                        <a:pt x="27168" y="52177"/>
                        <a:pt x="27281" y="52197"/>
                        <a:pt x="27396" y="52214"/>
                      </a:cubicBezTo>
                      <a:cubicBezTo>
                        <a:pt x="27414" y="52218"/>
                        <a:pt x="27433" y="52221"/>
                        <a:pt x="27452" y="52224"/>
                      </a:cubicBezTo>
                      <a:cubicBezTo>
                        <a:pt x="27457" y="52224"/>
                        <a:pt x="27461" y="52224"/>
                        <a:pt x="27466" y="52225"/>
                      </a:cubicBezTo>
                      <a:cubicBezTo>
                        <a:pt x="27515" y="52233"/>
                        <a:pt x="27566" y="52239"/>
                        <a:pt x="27615" y="52246"/>
                      </a:cubicBezTo>
                      <a:cubicBezTo>
                        <a:pt x="27677" y="52254"/>
                        <a:pt x="27741" y="52262"/>
                        <a:pt x="27804" y="52270"/>
                      </a:cubicBezTo>
                      <a:cubicBezTo>
                        <a:pt x="27853" y="52277"/>
                        <a:pt x="27903" y="52281"/>
                        <a:pt x="27954" y="52286"/>
                      </a:cubicBezTo>
                      <a:cubicBezTo>
                        <a:pt x="28008" y="52292"/>
                        <a:pt x="28063" y="52299"/>
                        <a:pt x="28117" y="52303"/>
                      </a:cubicBezTo>
                      <a:cubicBezTo>
                        <a:pt x="28122" y="52304"/>
                        <a:pt x="28127" y="52304"/>
                        <a:pt x="28133" y="52304"/>
                      </a:cubicBezTo>
                      <a:cubicBezTo>
                        <a:pt x="28289" y="52317"/>
                        <a:pt x="28447" y="52324"/>
                        <a:pt x="28603" y="52329"/>
                      </a:cubicBezTo>
                      <a:cubicBezTo>
                        <a:pt x="28619" y="52329"/>
                        <a:pt x="28637" y="52332"/>
                        <a:pt x="28655" y="52332"/>
                      </a:cubicBezTo>
                      <a:cubicBezTo>
                        <a:pt x="28662" y="52332"/>
                        <a:pt x="28669" y="52332"/>
                        <a:pt x="28676" y="52332"/>
                      </a:cubicBezTo>
                      <a:cubicBezTo>
                        <a:pt x="28691" y="52332"/>
                        <a:pt x="28705" y="52332"/>
                        <a:pt x="28719" y="52332"/>
                      </a:cubicBezTo>
                      <a:cubicBezTo>
                        <a:pt x="28745" y="52332"/>
                        <a:pt x="28770" y="52332"/>
                        <a:pt x="28795" y="52332"/>
                      </a:cubicBezTo>
                      <a:cubicBezTo>
                        <a:pt x="28870" y="52332"/>
                        <a:pt x="28944" y="52331"/>
                        <a:pt x="29019" y="52329"/>
                      </a:cubicBezTo>
                      <a:cubicBezTo>
                        <a:pt x="29036" y="52329"/>
                        <a:pt x="29054" y="52329"/>
                        <a:pt x="29071" y="52329"/>
                      </a:cubicBezTo>
                      <a:cubicBezTo>
                        <a:pt x="29079" y="52329"/>
                        <a:pt x="29088" y="52329"/>
                        <a:pt x="29096" y="52329"/>
                      </a:cubicBezTo>
                      <a:cubicBezTo>
                        <a:pt x="29106" y="52329"/>
                        <a:pt x="29115" y="52328"/>
                        <a:pt x="29125" y="52328"/>
                      </a:cubicBezTo>
                      <a:cubicBezTo>
                        <a:pt x="29250" y="52322"/>
                        <a:pt x="29374" y="52316"/>
                        <a:pt x="29499" y="52304"/>
                      </a:cubicBezTo>
                      <a:lnTo>
                        <a:pt x="29502" y="52304"/>
                      </a:lnTo>
                      <a:cubicBezTo>
                        <a:pt x="29517" y="52303"/>
                        <a:pt x="29532" y="52301"/>
                        <a:pt x="29547" y="52299"/>
                      </a:cubicBezTo>
                      <a:cubicBezTo>
                        <a:pt x="29647" y="52290"/>
                        <a:pt x="29746" y="52278"/>
                        <a:pt x="29844" y="52265"/>
                      </a:cubicBezTo>
                      <a:cubicBezTo>
                        <a:pt x="29851" y="52264"/>
                        <a:pt x="29856" y="52264"/>
                        <a:pt x="29862" y="52262"/>
                      </a:cubicBezTo>
                      <a:cubicBezTo>
                        <a:pt x="29904" y="52256"/>
                        <a:pt x="29944" y="52249"/>
                        <a:pt x="29986" y="52241"/>
                      </a:cubicBezTo>
                      <a:cubicBezTo>
                        <a:pt x="30049" y="52231"/>
                        <a:pt x="30114" y="52221"/>
                        <a:pt x="30178" y="52209"/>
                      </a:cubicBezTo>
                      <a:cubicBezTo>
                        <a:pt x="30186" y="52208"/>
                        <a:pt x="30194" y="52207"/>
                        <a:pt x="30203" y="52205"/>
                      </a:cubicBezTo>
                      <a:cubicBezTo>
                        <a:pt x="30295" y="52188"/>
                        <a:pt x="30385" y="52169"/>
                        <a:pt x="30478" y="52147"/>
                      </a:cubicBezTo>
                      <a:lnTo>
                        <a:pt x="35746" y="50910"/>
                      </a:lnTo>
                      <a:lnTo>
                        <a:pt x="39924" y="49927"/>
                      </a:lnTo>
                      <a:lnTo>
                        <a:pt x="46325" y="48424"/>
                      </a:lnTo>
                      <a:cubicBezTo>
                        <a:pt x="46387" y="48409"/>
                        <a:pt x="46447" y="48393"/>
                        <a:pt x="46507" y="48378"/>
                      </a:cubicBezTo>
                      <a:cubicBezTo>
                        <a:pt x="46552" y="48366"/>
                        <a:pt x="46594" y="48353"/>
                        <a:pt x="46639" y="48340"/>
                      </a:cubicBezTo>
                      <a:cubicBezTo>
                        <a:pt x="46663" y="48333"/>
                        <a:pt x="46688" y="48327"/>
                        <a:pt x="46713" y="48320"/>
                      </a:cubicBezTo>
                      <a:cubicBezTo>
                        <a:pt x="46808" y="48291"/>
                        <a:pt x="46904" y="48260"/>
                        <a:pt x="46998" y="48227"/>
                      </a:cubicBezTo>
                      <a:cubicBezTo>
                        <a:pt x="47005" y="48224"/>
                        <a:pt x="47013" y="48222"/>
                        <a:pt x="47020" y="48219"/>
                      </a:cubicBezTo>
                      <a:cubicBezTo>
                        <a:pt x="47150" y="48172"/>
                        <a:pt x="47279" y="48124"/>
                        <a:pt x="47408" y="48069"/>
                      </a:cubicBezTo>
                      <a:cubicBezTo>
                        <a:pt x="47409" y="48067"/>
                        <a:pt x="47412" y="48067"/>
                        <a:pt x="47413" y="48066"/>
                      </a:cubicBezTo>
                      <a:cubicBezTo>
                        <a:pt x="47451" y="48050"/>
                        <a:pt x="47488" y="48030"/>
                        <a:pt x="47527" y="48013"/>
                      </a:cubicBezTo>
                      <a:cubicBezTo>
                        <a:pt x="47606" y="47978"/>
                        <a:pt x="47685" y="47943"/>
                        <a:pt x="47765" y="47904"/>
                      </a:cubicBezTo>
                      <a:cubicBezTo>
                        <a:pt x="47768" y="47902"/>
                        <a:pt x="47772" y="47900"/>
                        <a:pt x="47777" y="47899"/>
                      </a:cubicBezTo>
                      <a:cubicBezTo>
                        <a:pt x="47885" y="47845"/>
                        <a:pt x="47994" y="47787"/>
                        <a:pt x="48103" y="47726"/>
                      </a:cubicBezTo>
                      <a:cubicBezTo>
                        <a:pt x="48207" y="47668"/>
                        <a:pt x="48311" y="47606"/>
                        <a:pt x="48415" y="47541"/>
                      </a:cubicBezTo>
                      <a:cubicBezTo>
                        <a:pt x="48420" y="47537"/>
                        <a:pt x="48426" y="47533"/>
                        <a:pt x="48433" y="47529"/>
                      </a:cubicBezTo>
                      <a:cubicBezTo>
                        <a:pt x="48464" y="47508"/>
                        <a:pt x="48497" y="47486"/>
                        <a:pt x="48528" y="47465"/>
                      </a:cubicBezTo>
                      <a:cubicBezTo>
                        <a:pt x="48590" y="47424"/>
                        <a:pt x="48653" y="47385"/>
                        <a:pt x="48713" y="47342"/>
                      </a:cubicBezTo>
                      <a:cubicBezTo>
                        <a:pt x="48728" y="47332"/>
                        <a:pt x="48743" y="47320"/>
                        <a:pt x="48757" y="47310"/>
                      </a:cubicBezTo>
                      <a:lnTo>
                        <a:pt x="48874" y="47225"/>
                      </a:lnTo>
                      <a:cubicBezTo>
                        <a:pt x="48918" y="47191"/>
                        <a:pt x="48962" y="47162"/>
                        <a:pt x="49007" y="47128"/>
                      </a:cubicBezTo>
                      <a:lnTo>
                        <a:pt x="49135" y="47027"/>
                      </a:lnTo>
                      <a:cubicBezTo>
                        <a:pt x="49187" y="46986"/>
                        <a:pt x="49239" y="46944"/>
                        <a:pt x="49289" y="46901"/>
                      </a:cubicBezTo>
                      <a:cubicBezTo>
                        <a:pt x="49310" y="46884"/>
                        <a:pt x="49329" y="46866"/>
                        <a:pt x="49349" y="46849"/>
                      </a:cubicBezTo>
                      <a:cubicBezTo>
                        <a:pt x="49395" y="46810"/>
                        <a:pt x="49439" y="46771"/>
                        <a:pt x="49484" y="46732"/>
                      </a:cubicBezTo>
                      <a:cubicBezTo>
                        <a:pt x="49509" y="46709"/>
                        <a:pt x="49533" y="46688"/>
                        <a:pt x="49558" y="46666"/>
                      </a:cubicBezTo>
                      <a:cubicBezTo>
                        <a:pt x="49578" y="46648"/>
                        <a:pt x="49595" y="46630"/>
                        <a:pt x="49614" y="46613"/>
                      </a:cubicBezTo>
                      <a:cubicBezTo>
                        <a:pt x="49657" y="46571"/>
                        <a:pt x="49702" y="46529"/>
                        <a:pt x="49746" y="46485"/>
                      </a:cubicBezTo>
                      <a:cubicBezTo>
                        <a:pt x="49770" y="46463"/>
                        <a:pt x="49794" y="46441"/>
                        <a:pt x="49817" y="46417"/>
                      </a:cubicBezTo>
                      <a:cubicBezTo>
                        <a:pt x="49834" y="46400"/>
                        <a:pt x="49849" y="46382"/>
                        <a:pt x="49867" y="46365"/>
                      </a:cubicBezTo>
                      <a:cubicBezTo>
                        <a:pt x="49912" y="46319"/>
                        <a:pt x="49955" y="46275"/>
                        <a:pt x="49999" y="46228"/>
                      </a:cubicBezTo>
                      <a:cubicBezTo>
                        <a:pt x="50023" y="46203"/>
                        <a:pt x="50047" y="46178"/>
                        <a:pt x="50071" y="46153"/>
                      </a:cubicBezTo>
                      <a:cubicBezTo>
                        <a:pt x="50085" y="46140"/>
                        <a:pt x="50098" y="46122"/>
                        <a:pt x="50112" y="46107"/>
                      </a:cubicBezTo>
                      <a:cubicBezTo>
                        <a:pt x="50158" y="46057"/>
                        <a:pt x="50202" y="46006"/>
                        <a:pt x="50247" y="45954"/>
                      </a:cubicBezTo>
                      <a:cubicBezTo>
                        <a:pt x="50270" y="45927"/>
                        <a:pt x="50295" y="45901"/>
                        <a:pt x="50319" y="45873"/>
                      </a:cubicBezTo>
                      <a:cubicBezTo>
                        <a:pt x="50329" y="45862"/>
                        <a:pt x="50339" y="45849"/>
                        <a:pt x="50350" y="45836"/>
                      </a:cubicBezTo>
                      <a:cubicBezTo>
                        <a:pt x="50404" y="45771"/>
                        <a:pt x="50456" y="45705"/>
                        <a:pt x="50509" y="45638"/>
                      </a:cubicBezTo>
                      <a:cubicBezTo>
                        <a:pt x="50529" y="45613"/>
                        <a:pt x="50552" y="45588"/>
                        <a:pt x="50571" y="45562"/>
                      </a:cubicBezTo>
                      <a:cubicBezTo>
                        <a:pt x="50576" y="45555"/>
                        <a:pt x="50580" y="45549"/>
                        <a:pt x="50585" y="45543"/>
                      </a:cubicBezTo>
                      <a:cubicBezTo>
                        <a:pt x="50664" y="45439"/>
                        <a:pt x="50744" y="45333"/>
                        <a:pt x="50819" y="45227"/>
                      </a:cubicBezTo>
                      <a:cubicBezTo>
                        <a:pt x="50822" y="45224"/>
                        <a:pt x="50823" y="45222"/>
                        <a:pt x="50825" y="45219"/>
                      </a:cubicBezTo>
                      <a:cubicBezTo>
                        <a:pt x="50835" y="45207"/>
                        <a:pt x="50843" y="45193"/>
                        <a:pt x="50851" y="45181"/>
                      </a:cubicBezTo>
                      <a:cubicBezTo>
                        <a:pt x="50922" y="45081"/>
                        <a:pt x="50990" y="44979"/>
                        <a:pt x="51057" y="44877"/>
                      </a:cubicBezTo>
                      <a:cubicBezTo>
                        <a:pt x="51066" y="44861"/>
                        <a:pt x="51076" y="44847"/>
                        <a:pt x="51087" y="44832"/>
                      </a:cubicBezTo>
                      <a:cubicBezTo>
                        <a:pt x="51098" y="44814"/>
                        <a:pt x="51109" y="44796"/>
                        <a:pt x="51120" y="44777"/>
                      </a:cubicBezTo>
                      <a:cubicBezTo>
                        <a:pt x="51197" y="44655"/>
                        <a:pt x="51274" y="44531"/>
                        <a:pt x="51346" y="44404"/>
                      </a:cubicBezTo>
                      <a:cubicBezTo>
                        <a:pt x="51353" y="44396"/>
                        <a:pt x="51359" y="44387"/>
                        <a:pt x="51364" y="44376"/>
                      </a:cubicBezTo>
                      <a:cubicBezTo>
                        <a:pt x="51367" y="44372"/>
                        <a:pt x="51368" y="44368"/>
                        <a:pt x="51370" y="44365"/>
                      </a:cubicBezTo>
                      <a:cubicBezTo>
                        <a:pt x="51395" y="44321"/>
                        <a:pt x="51419" y="44278"/>
                        <a:pt x="51443" y="44233"/>
                      </a:cubicBezTo>
                      <a:cubicBezTo>
                        <a:pt x="51476" y="44176"/>
                        <a:pt x="51508" y="44119"/>
                        <a:pt x="51539" y="44061"/>
                      </a:cubicBezTo>
                      <a:cubicBezTo>
                        <a:pt x="51564" y="44014"/>
                        <a:pt x="51587" y="43967"/>
                        <a:pt x="51612" y="43921"/>
                      </a:cubicBezTo>
                      <a:cubicBezTo>
                        <a:pt x="51638" y="43872"/>
                        <a:pt x="51664" y="43821"/>
                        <a:pt x="51690" y="43770"/>
                      </a:cubicBezTo>
                      <a:cubicBezTo>
                        <a:pt x="51692" y="43765"/>
                        <a:pt x="51694" y="43761"/>
                        <a:pt x="51696" y="43755"/>
                      </a:cubicBezTo>
                      <a:cubicBezTo>
                        <a:pt x="51775" y="43599"/>
                        <a:pt x="51851" y="43439"/>
                        <a:pt x="51923" y="43278"/>
                      </a:cubicBezTo>
                      <a:cubicBezTo>
                        <a:pt x="51938" y="43246"/>
                        <a:pt x="51951" y="43215"/>
                        <a:pt x="51966" y="43182"/>
                      </a:cubicBezTo>
                      <a:cubicBezTo>
                        <a:pt x="52037" y="43024"/>
                        <a:pt x="52105" y="42863"/>
                        <a:pt x="52172" y="42700"/>
                      </a:cubicBezTo>
                      <a:cubicBezTo>
                        <a:pt x="52175" y="42690"/>
                        <a:pt x="52179" y="42683"/>
                        <a:pt x="52183" y="42674"/>
                      </a:cubicBezTo>
                      <a:cubicBezTo>
                        <a:pt x="52199" y="42633"/>
                        <a:pt x="52214" y="42595"/>
                        <a:pt x="52230" y="42554"/>
                      </a:cubicBezTo>
                      <a:cubicBezTo>
                        <a:pt x="52255" y="42492"/>
                        <a:pt x="52278" y="42429"/>
                        <a:pt x="52303" y="42364"/>
                      </a:cubicBezTo>
                      <a:cubicBezTo>
                        <a:pt x="52323" y="42312"/>
                        <a:pt x="52344" y="42258"/>
                        <a:pt x="52364" y="42204"/>
                      </a:cubicBezTo>
                      <a:cubicBezTo>
                        <a:pt x="52386" y="42141"/>
                        <a:pt x="52410" y="42078"/>
                        <a:pt x="52433" y="42015"/>
                      </a:cubicBezTo>
                      <a:cubicBezTo>
                        <a:pt x="52453" y="41960"/>
                        <a:pt x="52471" y="41906"/>
                        <a:pt x="52490" y="41851"/>
                      </a:cubicBezTo>
                      <a:cubicBezTo>
                        <a:pt x="52512" y="41787"/>
                        <a:pt x="52535" y="41723"/>
                        <a:pt x="52557" y="41659"/>
                      </a:cubicBezTo>
                      <a:cubicBezTo>
                        <a:pt x="52574" y="41604"/>
                        <a:pt x="52593" y="41549"/>
                        <a:pt x="52611" y="41493"/>
                      </a:cubicBezTo>
                      <a:cubicBezTo>
                        <a:pt x="52631" y="41429"/>
                        <a:pt x="52652" y="41365"/>
                        <a:pt x="52673" y="41299"/>
                      </a:cubicBezTo>
                      <a:cubicBezTo>
                        <a:pt x="52692" y="41243"/>
                        <a:pt x="52709" y="41188"/>
                        <a:pt x="52727" y="41132"/>
                      </a:cubicBezTo>
                      <a:cubicBezTo>
                        <a:pt x="52746" y="41067"/>
                        <a:pt x="52766" y="41002"/>
                        <a:pt x="52786" y="40936"/>
                      </a:cubicBezTo>
                      <a:cubicBezTo>
                        <a:pt x="52803" y="40879"/>
                        <a:pt x="52820" y="40823"/>
                        <a:pt x="52837" y="40766"/>
                      </a:cubicBezTo>
                      <a:cubicBezTo>
                        <a:pt x="52857" y="40701"/>
                        <a:pt x="52874" y="40635"/>
                        <a:pt x="52894" y="40569"/>
                      </a:cubicBezTo>
                      <a:cubicBezTo>
                        <a:pt x="52910" y="40512"/>
                        <a:pt x="52926" y="40454"/>
                        <a:pt x="52942" y="40397"/>
                      </a:cubicBezTo>
                      <a:lnTo>
                        <a:pt x="52997" y="40199"/>
                      </a:lnTo>
                      <a:cubicBezTo>
                        <a:pt x="53012" y="40142"/>
                        <a:pt x="53028" y="40084"/>
                        <a:pt x="53044" y="40027"/>
                      </a:cubicBezTo>
                      <a:cubicBezTo>
                        <a:pt x="53061" y="39960"/>
                        <a:pt x="53080" y="39893"/>
                        <a:pt x="53096" y="39826"/>
                      </a:cubicBezTo>
                      <a:cubicBezTo>
                        <a:pt x="53111" y="39769"/>
                        <a:pt x="53127" y="39712"/>
                        <a:pt x="53140" y="39655"/>
                      </a:cubicBezTo>
                      <a:cubicBezTo>
                        <a:pt x="53159" y="39587"/>
                        <a:pt x="53175" y="39519"/>
                        <a:pt x="53192" y="39451"/>
                      </a:cubicBezTo>
                      <a:cubicBezTo>
                        <a:pt x="53206" y="39394"/>
                        <a:pt x="53221" y="39338"/>
                        <a:pt x="53236" y="39280"/>
                      </a:cubicBezTo>
                      <a:lnTo>
                        <a:pt x="53285" y="39074"/>
                      </a:lnTo>
                      <a:cubicBezTo>
                        <a:pt x="53299" y="39017"/>
                        <a:pt x="53313" y="38962"/>
                        <a:pt x="53326" y="38905"/>
                      </a:cubicBezTo>
                      <a:cubicBezTo>
                        <a:pt x="53342" y="38833"/>
                        <a:pt x="53358" y="38762"/>
                        <a:pt x="53376" y="38693"/>
                      </a:cubicBezTo>
                      <a:cubicBezTo>
                        <a:pt x="53388" y="38637"/>
                        <a:pt x="53402" y="38583"/>
                        <a:pt x="53414" y="38527"/>
                      </a:cubicBezTo>
                      <a:cubicBezTo>
                        <a:pt x="53431" y="38453"/>
                        <a:pt x="53448" y="38380"/>
                        <a:pt x="53465" y="38306"/>
                      </a:cubicBezTo>
                      <a:cubicBezTo>
                        <a:pt x="53476" y="38253"/>
                        <a:pt x="53488" y="38201"/>
                        <a:pt x="53500" y="38148"/>
                      </a:cubicBezTo>
                      <a:cubicBezTo>
                        <a:pt x="53517" y="38072"/>
                        <a:pt x="53533" y="37996"/>
                        <a:pt x="53550" y="37921"/>
                      </a:cubicBezTo>
                      <a:cubicBezTo>
                        <a:pt x="53563" y="37870"/>
                        <a:pt x="53573" y="37820"/>
                        <a:pt x="53584" y="37769"/>
                      </a:cubicBezTo>
                      <a:cubicBezTo>
                        <a:pt x="53602" y="37690"/>
                        <a:pt x="53620" y="37610"/>
                        <a:pt x="53636" y="37531"/>
                      </a:cubicBezTo>
                      <a:cubicBezTo>
                        <a:pt x="53647" y="37484"/>
                        <a:pt x="53657" y="37437"/>
                        <a:pt x="53667" y="37389"/>
                      </a:cubicBezTo>
                      <a:cubicBezTo>
                        <a:pt x="53687" y="37298"/>
                        <a:pt x="53706" y="37209"/>
                        <a:pt x="53726" y="37117"/>
                      </a:cubicBezTo>
                      <a:cubicBezTo>
                        <a:pt x="53734" y="37083"/>
                        <a:pt x="53741" y="37047"/>
                        <a:pt x="53749" y="37010"/>
                      </a:cubicBezTo>
                      <a:cubicBezTo>
                        <a:pt x="53776" y="36884"/>
                        <a:pt x="53802" y="36759"/>
                        <a:pt x="53829" y="36633"/>
                      </a:cubicBezTo>
                      <a:cubicBezTo>
                        <a:pt x="53882" y="36385"/>
                        <a:pt x="53934" y="36139"/>
                        <a:pt x="53988" y="35894"/>
                      </a:cubicBezTo>
                      <a:cubicBezTo>
                        <a:pt x="53989" y="35885"/>
                        <a:pt x="53991" y="35877"/>
                        <a:pt x="53993" y="35868"/>
                      </a:cubicBezTo>
                      <a:cubicBezTo>
                        <a:pt x="54033" y="35678"/>
                        <a:pt x="54074" y="35492"/>
                        <a:pt x="54116" y="35305"/>
                      </a:cubicBezTo>
                      <a:lnTo>
                        <a:pt x="54342" y="35484"/>
                      </a:lnTo>
                      <a:cubicBezTo>
                        <a:pt x="54390" y="35522"/>
                        <a:pt x="54440" y="35560"/>
                        <a:pt x="54488" y="35600"/>
                      </a:cubicBezTo>
                      <a:cubicBezTo>
                        <a:pt x="54598" y="35687"/>
                        <a:pt x="54707" y="35772"/>
                        <a:pt x="54819" y="35859"/>
                      </a:cubicBezTo>
                      <a:cubicBezTo>
                        <a:pt x="54876" y="35905"/>
                        <a:pt x="54934" y="35948"/>
                        <a:pt x="54991" y="35994"/>
                      </a:cubicBezTo>
                      <a:cubicBezTo>
                        <a:pt x="55096" y="36076"/>
                        <a:pt x="55201" y="36159"/>
                        <a:pt x="55307" y="36240"/>
                      </a:cubicBezTo>
                      <a:lnTo>
                        <a:pt x="55479" y="36373"/>
                      </a:lnTo>
                      <a:cubicBezTo>
                        <a:pt x="55599" y="36466"/>
                        <a:pt x="55722" y="36560"/>
                        <a:pt x="55843" y="36653"/>
                      </a:cubicBezTo>
                      <a:cubicBezTo>
                        <a:pt x="55884" y="36683"/>
                        <a:pt x="55922" y="36714"/>
                        <a:pt x="55962" y="36744"/>
                      </a:cubicBezTo>
                      <a:cubicBezTo>
                        <a:pt x="56122" y="36865"/>
                        <a:pt x="56283" y="36986"/>
                        <a:pt x="56444" y="37106"/>
                      </a:cubicBezTo>
                      <a:cubicBezTo>
                        <a:pt x="56486" y="37137"/>
                        <a:pt x="56527" y="37167"/>
                        <a:pt x="56568" y="37197"/>
                      </a:cubicBezTo>
                      <a:cubicBezTo>
                        <a:pt x="56689" y="37286"/>
                        <a:pt x="56812" y="37376"/>
                        <a:pt x="56934" y="37465"/>
                      </a:cubicBezTo>
                      <a:cubicBezTo>
                        <a:pt x="56991" y="37506"/>
                        <a:pt x="57048" y="37547"/>
                        <a:pt x="57105" y="37588"/>
                      </a:cubicBezTo>
                      <a:cubicBezTo>
                        <a:pt x="57214" y="37667"/>
                        <a:pt x="57324" y="37745"/>
                        <a:pt x="57435" y="37823"/>
                      </a:cubicBezTo>
                      <a:cubicBezTo>
                        <a:pt x="57495" y="37867"/>
                        <a:pt x="57555" y="37908"/>
                        <a:pt x="57614" y="37950"/>
                      </a:cubicBezTo>
                      <a:cubicBezTo>
                        <a:pt x="57731" y="38030"/>
                        <a:pt x="57848" y="38111"/>
                        <a:pt x="57965" y="38189"/>
                      </a:cubicBezTo>
                      <a:cubicBezTo>
                        <a:pt x="58015" y="38225"/>
                        <a:pt x="58067" y="38259"/>
                        <a:pt x="58118" y="38294"/>
                      </a:cubicBezTo>
                      <a:cubicBezTo>
                        <a:pt x="58288" y="38407"/>
                        <a:pt x="58455" y="38518"/>
                        <a:pt x="58625" y="38627"/>
                      </a:cubicBezTo>
                      <a:cubicBezTo>
                        <a:pt x="58642" y="38637"/>
                        <a:pt x="58659" y="38647"/>
                        <a:pt x="58674" y="38658"/>
                      </a:cubicBezTo>
                      <a:cubicBezTo>
                        <a:pt x="58827" y="38755"/>
                        <a:pt x="58981" y="38851"/>
                        <a:pt x="59135" y="38946"/>
                      </a:cubicBezTo>
                      <a:cubicBezTo>
                        <a:pt x="59191" y="38980"/>
                        <a:pt x="59247" y="39014"/>
                        <a:pt x="59302" y="39047"/>
                      </a:cubicBezTo>
                      <a:cubicBezTo>
                        <a:pt x="59419" y="39119"/>
                        <a:pt x="59537" y="39187"/>
                        <a:pt x="59655" y="39256"/>
                      </a:cubicBezTo>
                      <a:cubicBezTo>
                        <a:pt x="59717" y="39292"/>
                        <a:pt x="59781" y="39328"/>
                        <a:pt x="59844" y="39364"/>
                      </a:cubicBezTo>
                      <a:cubicBezTo>
                        <a:pt x="59960" y="39430"/>
                        <a:pt x="60077" y="39494"/>
                        <a:pt x="60195" y="39559"/>
                      </a:cubicBezTo>
                      <a:cubicBezTo>
                        <a:pt x="60256" y="39591"/>
                        <a:pt x="60316" y="39623"/>
                        <a:pt x="60375" y="39655"/>
                      </a:cubicBezTo>
                      <a:cubicBezTo>
                        <a:pt x="60518" y="39731"/>
                        <a:pt x="60661" y="39804"/>
                        <a:pt x="60804" y="39875"/>
                      </a:cubicBezTo>
                      <a:cubicBezTo>
                        <a:pt x="60837" y="39892"/>
                        <a:pt x="60871" y="39910"/>
                        <a:pt x="60906" y="39927"/>
                      </a:cubicBezTo>
                      <a:cubicBezTo>
                        <a:pt x="61082" y="40013"/>
                        <a:pt x="61261" y="40096"/>
                        <a:pt x="61439" y="40177"/>
                      </a:cubicBezTo>
                      <a:cubicBezTo>
                        <a:pt x="61487" y="40199"/>
                        <a:pt x="61537" y="40219"/>
                        <a:pt x="61586" y="40241"/>
                      </a:cubicBezTo>
                      <a:cubicBezTo>
                        <a:pt x="61717" y="40299"/>
                        <a:pt x="61849" y="40355"/>
                        <a:pt x="61982" y="40410"/>
                      </a:cubicBezTo>
                      <a:cubicBezTo>
                        <a:pt x="62045" y="40436"/>
                        <a:pt x="62109" y="40462"/>
                        <a:pt x="62174" y="40486"/>
                      </a:cubicBezTo>
                      <a:cubicBezTo>
                        <a:pt x="62295" y="40532"/>
                        <a:pt x="62417" y="40579"/>
                        <a:pt x="62538" y="40624"/>
                      </a:cubicBezTo>
                      <a:cubicBezTo>
                        <a:pt x="62578" y="40638"/>
                        <a:pt x="62616" y="40654"/>
                        <a:pt x="62656" y="40667"/>
                      </a:cubicBezTo>
                      <a:cubicBezTo>
                        <a:pt x="62680" y="40676"/>
                        <a:pt x="62705" y="40683"/>
                        <a:pt x="62728" y="40691"/>
                      </a:cubicBezTo>
                      <a:cubicBezTo>
                        <a:pt x="62929" y="40760"/>
                        <a:pt x="63130" y="40827"/>
                        <a:pt x="63333" y="40887"/>
                      </a:cubicBezTo>
                      <a:cubicBezTo>
                        <a:pt x="63337" y="40887"/>
                        <a:pt x="63339" y="40888"/>
                        <a:pt x="63343" y="40889"/>
                      </a:cubicBezTo>
                      <a:cubicBezTo>
                        <a:pt x="63548" y="40951"/>
                        <a:pt x="63754" y="41004"/>
                        <a:pt x="63962" y="41054"/>
                      </a:cubicBezTo>
                      <a:cubicBezTo>
                        <a:pt x="63987" y="41060"/>
                        <a:pt x="64011" y="41067"/>
                        <a:pt x="64036" y="41074"/>
                      </a:cubicBezTo>
                      <a:cubicBezTo>
                        <a:pt x="64091" y="41087"/>
                        <a:pt x="64147" y="41097"/>
                        <a:pt x="64203" y="41111"/>
                      </a:cubicBezTo>
                      <a:cubicBezTo>
                        <a:pt x="64277" y="41127"/>
                        <a:pt x="64350" y="41144"/>
                        <a:pt x="64424" y="41158"/>
                      </a:cubicBezTo>
                      <a:cubicBezTo>
                        <a:pt x="64516" y="41178"/>
                        <a:pt x="64608" y="41194"/>
                        <a:pt x="64701" y="41210"/>
                      </a:cubicBezTo>
                      <a:cubicBezTo>
                        <a:pt x="64773" y="41223"/>
                        <a:pt x="64846" y="41236"/>
                        <a:pt x="64919" y="41248"/>
                      </a:cubicBezTo>
                      <a:cubicBezTo>
                        <a:pt x="64942" y="41251"/>
                        <a:pt x="64965" y="41256"/>
                        <a:pt x="64988" y="41259"/>
                      </a:cubicBezTo>
                      <a:cubicBezTo>
                        <a:pt x="65114" y="41278"/>
                        <a:pt x="65239" y="41295"/>
                        <a:pt x="65367" y="41310"/>
                      </a:cubicBezTo>
                      <a:cubicBezTo>
                        <a:pt x="65370" y="41311"/>
                        <a:pt x="65372" y="41311"/>
                        <a:pt x="65375" y="41311"/>
                      </a:cubicBezTo>
                      <a:cubicBezTo>
                        <a:pt x="65498" y="41325"/>
                        <a:pt x="65621" y="41339"/>
                        <a:pt x="65746" y="41349"/>
                      </a:cubicBezTo>
                      <a:cubicBezTo>
                        <a:pt x="65766" y="41350"/>
                        <a:pt x="65786" y="41350"/>
                        <a:pt x="65806" y="41351"/>
                      </a:cubicBezTo>
                      <a:cubicBezTo>
                        <a:pt x="66004" y="41367"/>
                        <a:pt x="66206" y="41378"/>
                        <a:pt x="66406" y="41382"/>
                      </a:cubicBezTo>
                      <a:lnTo>
                        <a:pt x="66413" y="41382"/>
                      </a:lnTo>
                      <a:cubicBezTo>
                        <a:pt x="66485" y="41384"/>
                        <a:pt x="66557" y="41385"/>
                        <a:pt x="66630" y="41385"/>
                      </a:cubicBezTo>
                      <a:cubicBezTo>
                        <a:pt x="66750" y="41385"/>
                        <a:pt x="66870" y="41383"/>
                        <a:pt x="66991" y="41378"/>
                      </a:cubicBezTo>
                      <a:lnTo>
                        <a:pt x="67029" y="41378"/>
                      </a:lnTo>
                      <a:cubicBezTo>
                        <a:pt x="67093" y="41377"/>
                        <a:pt x="67158" y="41371"/>
                        <a:pt x="67221" y="41367"/>
                      </a:cubicBezTo>
                      <a:cubicBezTo>
                        <a:pt x="67327" y="41362"/>
                        <a:pt x="67432" y="41357"/>
                        <a:pt x="67538" y="41347"/>
                      </a:cubicBezTo>
                      <a:cubicBezTo>
                        <a:pt x="67556" y="41345"/>
                        <a:pt x="67575" y="41345"/>
                        <a:pt x="67594" y="41344"/>
                      </a:cubicBezTo>
                      <a:cubicBezTo>
                        <a:pt x="67663" y="41337"/>
                        <a:pt x="67733" y="41326"/>
                        <a:pt x="67802" y="41319"/>
                      </a:cubicBezTo>
                      <a:cubicBezTo>
                        <a:pt x="67895" y="41309"/>
                        <a:pt x="67987" y="41299"/>
                        <a:pt x="68081" y="41287"/>
                      </a:cubicBezTo>
                      <a:cubicBezTo>
                        <a:pt x="68099" y="41284"/>
                        <a:pt x="68120" y="41283"/>
                        <a:pt x="68140" y="41280"/>
                      </a:cubicBezTo>
                      <a:cubicBezTo>
                        <a:pt x="68215" y="41269"/>
                        <a:pt x="68292" y="41256"/>
                        <a:pt x="68367" y="41242"/>
                      </a:cubicBezTo>
                      <a:cubicBezTo>
                        <a:pt x="68451" y="41230"/>
                        <a:pt x="68534" y="41216"/>
                        <a:pt x="68618" y="41201"/>
                      </a:cubicBezTo>
                      <a:cubicBezTo>
                        <a:pt x="68637" y="41197"/>
                        <a:pt x="68656" y="41196"/>
                        <a:pt x="68673" y="41191"/>
                      </a:cubicBezTo>
                      <a:cubicBezTo>
                        <a:pt x="68821" y="41163"/>
                        <a:pt x="68970" y="41131"/>
                        <a:pt x="69121" y="41096"/>
                      </a:cubicBezTo>
                      <a:cubicBezTo>
                        <a:pt x="70876" y="40683"/>
                        <a:pt x="72633" y="40271"/>
                        <a:pt x="74389" y="39858"/>
                      </a:cubicBezTo>
                      <a:lnTo>
                        <a:pt x="77516" y="39124"/>
                      </a:lnTo>
                      <a:lnTo>
                        <a:pt x="84969" y="37372"/>
                      </a:lnTo>
                      <a:cubicBezTo>
                        <a:pt x="85068" y="37349"/>
                        <a:pt x="85168" y="37324"/>
                        <a:pt x="85266" y="37298"/>
                      </a:cubicBezTo>
                      <a:cubicBezTo>
                        <a:pt x="85283" y="37294"/>
                        <a:pt x="85300" y="37287"/>
                        <a:pt x="85317" y="37283"/>
                      </a:cubicBezTo>
                      <a:cubicBezTo>
                        <a:pt x="85406" y="37259"/>
                        <a:pt x="85497" y="37233"/>
                        <a:pt x="85588" y="37205"/>
                      </a:cubicBezTo>
                      <a:cubicBezTo>
                        <a:pt x="85641" y="37190"/>
                        <a:pt x="85694" y="37176"/>
                        <a:pt x="85748" y="37159"/>
                      </a:cubicBezTo>
                      <a:cubicBezTo>
                        <a:pt x="85855" y="37126"/>
                        <a:pt x="85963" y="37089"/>
                        <a:pt x="86072" y="37053"/>
                      </a:cubicBezTo>
                      <a:cubicBezTo>
                        <a:pt x="86106" y="37042"/>
                        <a:pt x="86138" y="37032"/>
                        <a:pt x="86171" y="37021"/>
                      </a:cubicBezTo>
                      <a:lnTo>
                        <a:pt x="86184" y="37017"/>
                      </a:lnTo>
                      <a:cubicBezTo>
                        <a:pt x="86325" y="36967"/>
                        <a:pt x="86467" y="36914"/>
                        <a:pt x="86611" y="36858"/>
                      </a:cubicBezTo>
                      <a:cubicBezTo>
                        <a:pt x="86684" y="36830"/>
                        <a:pt x="86758" y="36799"/>
                        <a:pt x="86833" y="36767"/>
                      </a:cubicBezTo>
                      <a:cubicBezTo>
                        <a:pt x="86860" y="36756"/>
                        <a:pt x="86887" y="36741"/>
                        <a:pt x="86914" y="36730"/>
                      </a:cubicBezTo>
                      <a:cubicBezTo>
                        <a:pt x="87005" y="36690"/>
                        <a:pt x="87097" y="36647"/>
                        <a:pt x="87189" y="36602"/>
                      </a:cubicBezTo>
                      <a:cubicBezTo>
                        <a:pt x="87227" y="36585"/>
                        <a:pt x="87265" y="36570"/>
                        <a:pt x="87302" y="36550"/>
                      </a:cubicBezTo>
                      <a:cubicBezTo>
                        <a:pt x="87321" y="36541"/>
                        <a:pt x="87339" y="36530"/>
                        <a:pt x="87358" y="36520"/>
                      </a:cubicBezTo>
                      <a:cubicBezTo>
                        <a:pt x="87473" y="36462"/>
                        <a:pt x="87588" y="36400"/>
                        <a:pt x="87705" y="36337"/>
                      </a:cubicBezTo>
                      <a:cubicBezTo>
                        <a:pt x="87737" y="36320"/>
                        <a:pt x="87768" y="36304"/>
                        <a:pt x="87800" y="36286"/>
                      </a:cubicBezTo>
                      <a:lnTo>
                        <a:pt x="87820" y="36274"/>
                      </a:lnTo>
                      <a:cubicBezTo>
                        <a:pt x="87982" y="36182"/>
                        <a:pt x="88147" y="36083"/>
                        <a:pt x="88312" y="35980"/>
                      </a:cubicBezTo>
                      <a:cubicBezTo>
                        <a:pt x="88322" y="35973"/>
                        <a:pt x="88333" y="35968"/>
                        <a:pt x="88343" y="35962"/>
                      </a:cubicBezTo>
                      <a:cubicBezTo>
                        <a:pt x="88453" y="35891"/>
                        <a:pt x="88564" y="35819"/>
                        <a:pt x="88676" y="35744"/>
                      </a:cubicBezTo>
                      <a:cubicBezTo>
                        <a:pt x="88701" y="35726"/>
                        <a:pt x="88727" y="35709"/>
                        <a:pt x="88753" y="35692"/>
                      </a:cubicBezTo>
                      <a:cubicBezTo>
                        <a:pt x="88818" y="35647"/>
                        <a:pt x="88885" y="35604"/>
                        <a:pt x="88951" y="35557"/>
                      </a:cubicBezTo>
                      <a:cubicBezTo>
                        <a:pt x="88988" y="35532"/>
                        <a:pt x="89024" y="35505"/>
                        <a:pt x="89060" y="35479"/>
                      </a:cubicBezTo>
                      <a:cubicBezTo>
                        <a:pt x="89107" y="35445"/>
                        <a:pt x="89155" y="35412"/>
                        <a:pt x="89202" y="35377"/>
                      </a:cubicBezTo>
                      <a:cubicBezTo>
                        <a:pt x="89295" y="35310"/>
                        <a:pt x="89388" y="35240"/>
                        <a:pt x="89483" y="35170"/>
                      </a:cubicBezTo>
                      <a:cubicBezTo>
                        <a:pt x="89526" y="35138"/>
                        <a:pt x="89568" y="35107"/>
                        <a:pt x="89611" y="35074"/>
                      </a:cubicBezTo>
                      <a:cubicBezTo>
                        <a:pt x="89627" y="35062"/>
                        <a:pt x="89643" y="35050"/>
                        <a:pt x="89659" y="35038"/>
                      </a:cubicBezTo>
                      <a:cubicBezTo>
                        <a:pt x="89778" y="34947"/>
                        <a:pt x="89898" y="34853"/>
                        <a:pt x="90017" y="34758"/>
                      </a:cubicBezTo>
                      <a:cubicBezTo>
                        <a:pt x="90184" y="34625"/>
                        <a:pt x="90352" y="34488"/>
                        <a:pt x="90520" y="34346"/>
                      </a:cubicBezTo>
                      <a:lnTo>
                        <a:pt x="90525" y="34340"/>
                      </a:lnTo>
                      <a:cubicBezTo>
                        <a:pt x="90701" y="34193"/>
                        <a:pt x="90879" y="34039"/>
                        <a:pt x="91059" y="33883"/>
                      </a:cubicBezTo>
                      <a:cubicBezTo>
                        <a:pt x="91104" y="33842"/>
                        <a:pt x="91151" y="33800"/>
                        <a:pt x="91196" y="33759"/>
                      </a:cubicBezTo>
                      <a:cubicBezTo>
                        <a:pt x="91330" y="33640"/>
                        <a:pt x="91463" y="33520"/>
                        <a:pt x="91599" y="33398"/>
                      </a:cubicBezTo>
                      <a:cubicBezTo>
                        <a:pt x="91605" y="33393"/>
                        <a:pt x="91610" y="33388"/>
                        <a:pt x="91616" y="33382"/>
                      </a:cubicBezTo>
                      <a:cubicBezTo>
                        <a:pt x="91767" y="33244"/>
                        <a:pt x="91919" y="33103"/>
                        <a:pt x="92072" y="32959"/>
                      </a:cubicBezTo>
                      <a:cubicBezTo>
                        <a:pt x="92114" y="32918"/>
                        <a:pt x="92158" y="32877"/>
                        <a:pt x="92200" y="32837"/>
                      </a:cubicBezTo>
                      <a:cubicBezTo>
                        <a:pt x="92326" y="32718"/>
                        <a:pt x="92452" y="32597"/>
                        <a:pt x="92579" y="32474"/>
                      </a:cubicBezTo>
                      <a:lnTo>
                        <a:pt x="92708" y="32349"/>
                      </a:lnTo>
                      <a:cubicBezTo>
                        <a:pt x="92864" y="32197"/>
                        <a:pt x="93019" y="32044"/>
                        <a:pt x="93177" y="31888"/>
                      </a:cubicBezTo>
                      <a:lnTo>
                        <a:pt x="93192" y="31873"/>
                      </a:lnTo>
                      <a:cubicBezTo>
                        <a:pt x="93409" y="31659"/>
                        <a:pt x="93627" y="31438"/>
                        <a:pt x="93846" y="31214"/>
                      </a:cubicBezTo>
                      <a:cubicBezTo>
                        <a:pt x="93910" y="31147"/>
                        <a:pt x="93975" y="31081"/>
                        <a:pt x="94039" y="31016"/>
                      </a:cubicBezTo>
                      <a:cubicBezTo>
                        <a:pt x="94200" y="30851"/>
                        <a:pt x="94361" y="30684"/>
                        <a:pt x="94523" y="30514"/>
                      </a:cubicBezTo>
                      <a:cubicBezTo>
                        <a:pt x="94597" y="30436"/>
                        <a:pt x="94672" y="30359"/>
                        <a:pt x="94746" y="30281"/>
                      </a:cubicBezTo>
                      <a:cubicBezTo>
                        <a:pt x="94914" y="30105"/>
                        <a:pt x="95081" y="29928"/>
                        <a:pt x="95249" y="29749"/>
                      </a:cubicBezTo>
                      <a:lnTo>
                        <a:pt x="95429" y="29558"/>
                      </a:lnTo>
                      <a:cubicBezTo>
                        <a:pt x="95654" y="29316"/>
                        <a:pt x="95882" y="29072"/>
                        <a:pt x="96113" y="28823"/>
                      </a:cubicBezTo>
                      <a:cubicBezTo>
                        <a:pt x="96120" y="28815"/>
                        <a:pt x="96126" y="28807"/>
                        <a:pt x="96135" y="28799"/>
                      </a:cubicBezTo>
                      <a:cubicBezTo>
                        <a:pt x="96178" y="28751"/>
                        <a:pt x="96224" y="28701"/>
                        <a:pt x="96270" y="28652"/>
                      </a:cubicBezTo>
                      <a:cubicBezTo>
                        <a:pt x="96442" y="28465"/>
                        <a:pt x="96616" y="28276"/>
                        <a:pt x="96791" y="28085"/>
                      </a:cubicBezTo>
                      <a:lnTo>
                        <a:pt x="97037" y="27816"/>
                      </a:lnTo>
                      <a:cubicBezTo>
                        <a:pt x="97187" y="27652"/>
                        <a:pt x="97339" y="27484"/>
                        <a:pt x="97491" y="27317"/>
                      </a:cubicBezTo>
                      <a:cubicBezTo>
                        <a:pt x="97576" y="27224"/>
                        <a:pt x="97662" y="27130"/>
                        <a:pt x="97748" y="27036"/>
                      </a:cubicBezTo>
                      <a:cubicBezTo>
                        <a:pt x="97909" y="26859"/>
                        <a:pt x="98071" y="26680"/>
                        <a:pt x="98232" y="26501"/>
                      </a:cubicBezTo>
                      <a:cubicBezTo>
                        <a:pt x="98305" y="26420"/>
                        <a:pt x="98378" y="26341"/>
                        <a:pt x="98450" y="26261"/>
                      </a:cubicBezTo>
                      <a:cubicBezTo>
                        <a:pt x="98677" y="26010"/>
                        <a:pt x="98903" y="25759"/>
                        <a:pt x="99133" y="25506"/>
                      </a:cubicBezTo>
                      <a:cubicBezTo>
                        <a:pt x="99412" y="25198"/>
                        <a:pt x="99692" y="24887"/>
                        <a:pt x="99976" y="24575"/>
                      </a:cubicBezTo>
                      <a:cubicBezTo>
                        <a:pt x="100055" y="24487"/>
                        <a:pt x="100136" y="24398"/>
                        <a:pt x="100216" y="24310"/>
                      </a:cubicBezTo>
                      <a:cubicBezTo>
                        <a:pt x="100423" y="24082"/>
                        <a:pt x="100629" y="23854"/>
                        <a:pt x="100838" y="23625"/>
                      </a:cubicBezTo>
                      <a:cubicBezTo>
                        <a:pt x="100942" y="23509"/>
                        <a:pt x="101049" y="23393"/>
                        <a:pt x="101154" y="23278"/>
                      </a:cubicBezTo>
                      <a:cubicBezTo>
                        <a:pt x="101340" y="23073"/>
                        <a:pt x="101526" y="22868"/>
                        <a:pt x="101715" y="22661"/>
                      </a:cubicBezTo>
                      <a:cubicBezTo>
                        <a:pt x="101835" y="22531"/>
                        <a:pt x="101959" y="22398"/>
                        <a:pt x="102079" y="22266"/>
                      </a:cubicBezTo>
                      <a:cubicBezTo>
                        <a:pt x="102255" y="22074"/>
                        <a:pt x="102430" y="21883"/>
                        <a:pt x="102608" y="21691"/>
                      </a:cubicBezTo>
                      <a:cubicBezTo>
                        <a:pt x="102663" y="21632"/>
                        <a:pt x="102718" y="21572"/>
                        <a:pt x="102773" y="21513"/>
                      </a:cubicBezTo>
                      <a:cubicBezTo>
                        <a:pt x="103060" y="21203"/>
                        <a:pt x="103350" y="20892"/>
                        <a:pt x="103642" y="20580"/>
                      </a:cubicBezTo>
                      <a:cubicBezTo>
                        <a:pt x="103756" y="20459"/>
                        <a:pt x="103872" y="20336"/>
                        <a:pt x="103986" y="20215"/>
                      </a:cubicBezTo>
                      <a:cubicBezTo>
                        <a:pt x="104228" y="19957"/>
                        <a:pt x="104472" y="19699"/>
                        <a:pt x="104718" y="19442"/>
                      </a:cubicBezTo>
                      <a:cubicBezTo>
                        <a:pt x="104841" y="19313"/>
                        <a:pt x="104965" y="19183"/>
                        <a:pt x="105090" y="19053"/>
                      </a:cubicBezTo>
                      <a:cubicBezTo>
                        <a:pt x="105351" y="18782"/>
                        <a:pt x="105614" y="18509"/>
                        <a:pt x="105879" y="18238"/>
                      </a:cubicBezTo>
                      <a:cubicBezTo>
                        <a:pt x="105982" y="18131"/>
                        <a:pt x="106085" y="18025"/>
                        <a:pt x="106190" y="17918"/>
                      </a:cubicBezTo>
                      <a:cubicBezTo>
                        <a:pt x="106556" y="17545"/>
                        <a:pt x="106925" y="17171"/>
                        <a:pt x="107299" y="16801"/>
                      </a:cubicBezTo>
                      <a:cubicBezTo>
                        <a:pt x="107593" y="16507"/>
                        <a:pt x="107890" y="16215"/>
                        <a:pt x="108188" y="15925"/>
                      </a:cubicBezTo>
                      <a:cubicBezTo>
                        <a:pt x="108268" y="15847"/>
                        <a:pt x="108349" y="15769"/>
                        <a:pt x="108430" y="15691"/>
                      </a:cubicBezTo>
                      <a:cubicBezTo>
                        <a:pt x="108654" y="15473"/>
                        <a:pt x="108881" y="15256"/>
                        <a:pt x="109109" y="15040"/>
                      </a:cubicBezTo>
                      <a:cubicBezTo>
                        <a:pt x="109213" y="14939"/>
                        <a:pt x="109319" y="14841"/>
                        <a:pt x="109424" y="14741"/>
                      </a:cubicBezTo>
                      <a:cubicBezTo>
                        <a:pt x="109639" y="14538"/>
                        <a:pt x="109856" y="14335"/>
                        <a:pt x="110074" y="14134"/>
                      </a:cubicBezTo>
                      <a:lnTo>
                        <a:pt x="110378" y="13854"/>
                      </a:lnTo>
                      <a:cubicBezTo>
                        <a:pt x="110672" y="13584"/>
                        <a:pt x="110968" y="13315"/>
                        <a:pt x="111266" y="13048"/>
                      </a:cubicBezTo>
                      <a:cubicBezTo>
                        <a:pt x="111318" y="13001"/>
                        <a:pt x="111372" y="12955"/>
                        <a:pt x="111425" y="12908"/>
                      </a:cubicBezTo>
                      <a:cubicBezTo>
                        <a:pt x="111704" y="12660"/>
                        <a:pt x="111985" y="12414"/>
                        <a:pt x="112268" y="12168"/>
                      </a:cubicBezTo>
                      <a:cubicBezTo>
                        <a:pt x="112320" y="12123"/>
                        <a:pt x="112374" y="12077"/>
                        <a:pt x="112427" y="12031"/>
                      </a:cubicBezTo>
                      <a:cubicBezTo>
                        <a:pt x="112738" y="11763"/>
                        <a:pt x="113052" y="11497"/>
                        <a:pt x="113368" y="11234"/>
                      </a:cubicBezTo>
                      <a:lnTo>
                        <a:pt x="113571" y="11067"/>
                      </a:lnTo>
                      <a:cubicBezTo>
                        <a:pt x="113896" y="10797"/>
                        <a:pt x="114223" y="10530"/>
                        <a:pt x="114555" y="10265"/>
                      </a:cubicBezTo>
                      <a:cubicBezTo>
                        <a:pt x="114892" y="9996"/>
                        <a:pt x="115231" y="9731"/>
                        <a:pt x="115574" y="9467"/>
                      </a:cubicBezTo>
                      <a:cubicBezTo>
                        <a:pt x="115586" y="9458"/>
                        <a:pt x="115597" y="9450"/>
                        <a:pt x="115608" y="9441"/>
                      </a:cubicBezTo>
                      <a:cubicBezTo>
                        <a:pt x="115955" y="9176"/>
                        <a:pt x="116304" y="8914"/>
                        <a:pt x="116656" y="8656"/>
                      </a:cubicBezTo>
                      <a:cubicBezTo>
                        <a:pt x="116687" y="8632"/>
                        <a:pt x="116717" y="8611"/>
                        <a:pt x="116748" y="8589"/>
                      </a:cubicBezTo>
                      <a:cubicBezTo>
                        <a:pt x="117082" y="8345"/>
                        <a:pt x="117420" y="8102"/>
                        <a:pt x="117760" y="7864"/>
                      </a:cubicBezTo>
                      <a:cubicBezTo>
                        <a:pt x="117802" y="7836"/>
                        <a:pt x="117841" y="7807"/>
                        <a:pt x="117883" y="7779"/>
                      </a:cubicBezTo>
                      <a:cubicBezTo>
                        <a:pt x="118192" y="7563"/>
                        <a:pt x="118503" y="7351"/>
                        <a:pt x="118816" y="7143"/>
                      </a:cubicBezTo>
                      <a:cubicBezTo>
                        <a:pt x="118858" y="7113"/>
                        <a:pt x="118903" y="7085"/>
                        <a:pt x="118945" y="7056"/>
                      </a:cubicBezTo>
                      <a:cubicBezTo>
                        <a:pt x="119260" y="6848"/>
                        <a:pt x="119575" y="6643"/>
                        <a:pt x="119893" y="6442"/>
                      </a:cubicBezTo>
                      <a:lnTo>
                        <a:pt x="120029" y="6357"/>
                      </a:lnTo>
                      <a:cubicBezTo>
                        <a:pt x="120330" y="6168"/>
                        <a:pt x="120633" y="5981"/>
                        <a:pt x="120939" y="5799"/>
                      </a:cubicBezTo>
                      <a:lnTo>
                        <a:pt x="121075" y="5717"/>
                      </a:lnTo>
                      <a:cubicBezTo>
                        <a:pt x="121383" y="5534"/>
                        <a:pt x="121691" y="5353"/>
                        <a:pt x="122003" y="5177"/>
                      </a:cubicBezTo>
                      <a:cubicBezTo>
                        <a:pt x="122047" y="5153"/>
                        <a:pt x="122090" y="5128"/>
                        <a:pt x="122133" y="5103"/>
                      </a:cubicBezTo>
                      <a:cubicBezTo>
                        <a:pt x="122444" y="4930"/>
                        <a:pt x="122755" y="4758"/>
                        <a:pt x="123070" y="4590"/>
                      </a:cubicBezTo>
                      <a:cubicBezTo>
                        <a:pt x="123106" y="4572"/>
                        <a:pt x="123140" y="4553"/>
                        <a:pt x="123177" y="4533"/>
                      </a:cubicBezTo>
                      <a:cubicBezTo>
                        <a:pt x="123501" y="4362"/>
                        <a:pt x="123827" y="4195"/>
                        <a:pt x="124155" y="4032"/>
                      </a:cubicBezTo>
                      <a:cubicBezTo>
                        <a:pt x="124275" y="3972"/>
                        <a:pt x="124394" y="3914"/>
                        <a:pt x="124514" y="3856"/>
                      </a:cubicBezTo>
                      <a:cubicBezTo>
                        <a:pt x="124552" y="3838"/>
                        <a:pt x="124590" y="3819"/>
                        <a:pt x="124629" y="3800"/>
                      </a:cubicBezTo>
                      <a:cubicBezTo>
                        <a:pt x="124711" y="3800"/>
                        <a:pt x="124791" y="3800"/>
                        <a:pt x="124872" y="3801"/>
                      </a:cubicBezTo>
                      <a:cubicBezTo>
                        <a:pt x="125013" y="3804"/>
                        <a:pt x="125154" y="3805"/>
                        <a:pt x="125296" y="3810"/>
                      </a:cubicBezTo>
                      <a:cubicBezTo>
                        <a:pt x="125502" y="3815"/>
                        <a:pt x="125708" y="3822"/>
                        <a:pt x="125916" y="3831"/>
                      </a:cubicBezTo>
                      <a:cubicBezTo>
                        <a:pt x="126045" y="3837"/>
                        <a:pt x="126171" y="3842"/>
                        <a:pt x="126300" y="3848"/>
                      </a:cubicBezTo>
                      <a:cubicBezTo>
                        <a:pt x="126531" y="3860"/>
                        <a:pt x="126763" y="3877"/>
                        <a:pt x="126995" y="3894"/>
                      </a:cubicBezTo>
                      <a:cubicBezTo>
                        <a:pt x="127108" y="3902"/>
                        <a:pt x="127219" y="3908"/>
                        <a:pt x="127331" y="3918"/>
                      </a:cubicBezTo>
                      <a:cubicBezTo>
                        <a:pt x="127377" y="3921"/>
                        <a:pt x="127425" y="3926"/>
                        <a:pt x="127472" y="3930"/>
                      </a:cubicBezTo>
                      <a:cubicBezTo>
                        <a:pt x="127717" y="3952"/>
                        <a:pt x="127962" y="3976"/>
                        <a:pt x="128209" y="4003"/>
                      </a:cubicBezTo>
                      <a:cubicBezTo>
                        <a:pt x="128267" y="4008"/>
                        <a:pt x="128324" y="4014"/>
                        <a:pt x="128382" y="4021"/>
                      </a:cubicBezTo>
                      <a:cubicBezTo>
                        <a:pt x="128660" y="4053"/>
                        <a:pt x="128939" y="4087"/>
                        <a:pt x="129218" y="4125"/>
                      </a:cubicBezTo>
                      <a:cubicBezTo>
                        <a:pt x="129275" y="4132"/>
                        <a:pt x="129333" y="4142"/>
                        <a:pt x="129392" y="4149"/>
                      </a:cubicBezTo>
                      <a:cubicBezTo>
                        <a:pt x="129619" y="4182"/>
                        <a:pt x="129846" y="4217"/>
                        <a:pt x="130074" y="4253"/>
                      </a:cubicBezTo>
                      <a:lnTo>
                        <a:pt x="130339" y="4296"/>
                      </a:lnTo>
                      <a:cubicBezTo>
                        <a:pt x="130633" y="4345"/>
                        <a:pt x="130925" y="4397"/>
                        <a:pt x="131221" y="4454"/>
                      </a:cubicBezTo>
                      <a:lnTo>
                        <a:pt x="147070" y="731"/>
                      </a:lnTo>
                      <a:cubicBezTo>
                        <a:pt x="146744" y="663"/>
                        <a:pt x="146418" y="601"/>
                        <a:pt x="146095" y="544"/>
                      </a:cubicBezTo>
                      <a:cubicBezTo>
                        <a:pt x="145987" y="524"/>
                        <a:pt x="145882" y="509"/>
                        <a:pt x="145774" y="490"/>
                      </a:cubicBezTo>
                      <a:cubicBezTo>
                        <a:pt x="145567" y="456"/>
                        <a:pt x="145360" y="420"/>
                        <a:pt x="145156" y="389"/>
                      </a:cubicBezTo>
                      <a:cubicBezTo>
                        <a:pt x="145146" y="386"/>
                        <a:pt x="145134" y="385"/>
                        <a:pt x="145122" y="384"/>
                      </a:cubicBezTo>
                      <a:lnTo>
                        <a:pt x="145041" y="373"/>
                      </a:lnTo>
                      <a:cubicBezTo>
                        <a:pt x="144772" y="332"/>
                        <a:pt x="144503" y="297"/>
                        <a:pt x="144236" y="264"/>
                      </a:cubicBezTo>
                      <a:cubicBezTo>
                        <a:pt x="144180" y="256"/>
                        <a:pt x="144124" y="249"/>
                        <a:pt x="144070" y="243"/>
                      </a:cubicBezTo>
                      <a:cubicBezTo>
                        <a:pt x="143791" y="209"/>
                        <a:pt x="143514" y="179"/>
                        <a:pt x="143236" y="153"/>
                      </a:cubicBezTo>
                      <a:lnTo>
                        <a:pt x="143068" y="137"/>
                      </a:lnTo>
                      <a:cubicBezTo>
                        <a:pt x="142969" y="129"/>
                        <a:pt x="142867" y="118"/>
                        <a:pt x="142766" y="110"/>
                      </a:cubicBezTo>
                      <a:cubicBezTo>
                        <a:pt x="142684" y="104"/>
                        <a:pt x="142603" y="101"/>
                        <a:pt x="142522" y="94"/>
                      </a:cubicBezTo>
                      <a:cubicBezTo>
                        <a:pt x="142327" y="80"/>
                        <a:pt x="142133" y="67"/>
                        <a:pt x="141939" y="56"/>
                      </a:cubicBezTo>
                      <a:cubicBezTo>
                        <a:pt x="141797" y="48"/>
                        <a:pt x="141656" y="41"/>
                        <a:pt x="141513" y="33"/>
                      </a:cubicBezTo>
                      <a:cubicBezTo>
                        <a:pt x="141319" y="25"/>
                        <a:pt x="141126" y="18"/>
                        <a:pt x="140932" y="12"/>
                      </a:cubicBezTo>
                      <a:cubicBezTo>
                        <a:pt x="140846" y="10"/>
                        <a:pt x="140759" y="5"/>
                        <a:pt x="140672" y="4"/>
                      </a:cubicBezTo>
                      <a:cubicBezTo>
                        <a:pt x="140645" y="3"/>
                        <a:pt x="140617" y="3"/>
                        <a:pt x="140590" y="3"/>
                      </a:cubicBezTo>
                      <a:cubicBezTo>
                        <a:pt x="140563" y="3"/>
                        <a:pt x="140536" y="3"/>
                        <a:pt x="140509" y="2"/>
                      </a:cubicBezTo>
                      <a:cubicBezTo>
                        <a:pt x="140345" y="0"/>
                        <a:pt x="140180" y="0"/>
                        <a:pt x="1400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8"/>
                <p:cNvSpPr/>
                <p:nvPr/>
              </p:nvSpPr>
              <p:spPr>
                <a:xfrm>
                  <a:off x="-3135272" y="1478650"/>
                  <a:ext cx="2072478" cy="575953"/>
                </a:xfrm>
                <a:custGeom>
                  <a:rect b="b" l="l" r="r" t="t"/>
                  <a:pathLst>
                    <a:path extrusionOk="0" h="8836" w="31795">
                      <a:moveTo>
                        <a:pt x="5" y="1574"/>
                      </a:moveTo>
                      <a:lnTo>
                        <a:pt x="5" y="1574"/>
                      </a:lnTo>
                      <a:cubicBezTo>
                        <a:pt x="3" y="1574"/>
                        <a:pt x="2" y="1575"/>
                        <a:pt x="1" y="1575"/>
                      </a:cubicBezTo>
                      <a:lnTo>
                        <a:pt x="5" y="1574"/>
                      </a:lnTo>
                      <a:close/>
                      <a:moveTo>
                        <a:pt x="8202" y="1"/>
                      </a:moveTo>
                      <a:cubicBezTo>
                        <a:pt x="7235" y="1"/>
                        <a:pt x="6257" y="105"/>
                        <a:pt x="5270" y="336"/>
                      </a:cubicBezTo>
                      <a:lnTo>
                        <a:pt x="5" y="1574"/>
                      </a:lnTo>
                      <a:lnTo>
                        <a:pt x="5" y="1574"/>
                      </a:lnTo>
                      <a:cubicBezTo>
                        <a:pt x="992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2"/>
                        <a:pt x="15401" y="5407"/>
                      </a:cubicBezTo>
                      <a:cubicBezTo>
                        <a:pt x="18863" y="7202"/>
                        <a:pt x="22016" y="8836"/>
                        <a:pt x="24922" y="8836"/>
                      </a:cubicBezTo>
                      <a:cubicBezTo>
                        <a:pt x="25465" y="8836"/>
                        <a:pt x="25999" y="8779"/>
                        <a:pt x="26525" y="8655"/>
                      </a:cubicBezTo>
                      <a:lnTo>
                        <a:pt x="31795" y="7418"/>
                      </a:lnTo>
                      <a:lnTo>
                        <a:pt x="31795" y="7418"/>
                      </a:lnTo>
                      <a:cubicBezTo>
                        <a:pt x="31269" y="7541"/>
                        <a:pt x="30734" y="7598"/>
                        <a:pt x="30192" y="7598"/>
                      </a:cubicBezTo>
                      <a:cubicBezTo>
                        <a:pt x="27284" y="7598"/>
                        <a:pt x="24132" y="5965"/>
                        <a:pt x="20670" y="4170"/>
                      </a:cubicBezTo>
                      <a:cubicBezTo>
                        <a:pt x="16820" y="2174"/>
                        <a:pt x="12626" y="1"/>
                        <a:pt x="82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8"/>
                <p:cNvSpPr/>
                <p:nvPr/>
              </p:nvSpPr>
              <p:spPr>
                <a:xfrm>
                  <a:off x="-3481391" y="1559281"/>
                  <a:ext cx="2075085" cy="576604"/>
                </a:xfrm>
                <a:custGeom>
                  <a:rect b="b" l="l" r="r" t="t"/>
                  <a:pathLst>
                    <a:path extrusionOk="0" h="8846" w="31835">
                      <a:moveTo>
                        <a:pt x="8244" y="1"/>
                      </a:moveTo>
                      <a:cubicBezTo>
                        <a:pt x="7277" y="1"/>
                        <a:pt x="6299" y="105"/>
                        <a:pt x="5311" y="337"/>
                      </a:cubicBezTo>
                      <a:lnTo>
                        <a:pt x="0" y="1584"/>
                      </a:lnTo>
                      <a:cubicBezTo>
                        <a:pt x="988" y="1352"/>
                        <a:pt x="1966" y="1248"/>
                        <a:pt x="2934" y="1248"/>
                      </a:cubicBezTo>
                      <a:cubicBezTo>
                        <a:pt x="7358" y="1248"/>
                        <a:pt x="11550" y="3421"/>
                        <a:pt x="15401" y="5418"/>
                      </a:cubicBezTo>
                      <a:cubicBezTo>
                        <a:pt x="18861" y="7212"/>
                        <a:pt x="22014" y="8846"/>
                        <a:pt x="24920" y="8846"/>
                      </a:cubicBezTo>
                      <a:cubicBezTo>
                        <a:pt x="25464" y="8846"/>
                        <a:pt x="25998" y="8789"/>
                        <a:pt x="26524" y="8665"/>
                      </a:cubicBezTo>
                      <a:lnTo>
                        <a:pt x="31835" y="7417"/>
                      </a:lnTo>
                      <a:lnTo>
                        <a:pt x="31835" y="7417"/>
                      </a:lnTo>
                      <a:cubicBezTo>
                        <a:pt x="31309" y="7541"/>
                        <a:pt x="30775" y="7598"/>
                        <a:pt x="30232" y="7598"/>
                      </a:cubicBezTo>
                      <a:cubicBezTo>
                        <a:pt x="27325" y="7598"/>
                        <a:pt x="24173" y="5964"/>
                        <a:pt x="20711" y="4169"/>
                      </a:cubicBezTo>
                      <a:cubicBezTo>
                        <a:pt x="16861" y="2174"/>
                        <a:pt x="12668" y="1"/>
                        <a:pt x="82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>
                  <a:off x="-3824772" y="1640629"/>
                  <a:ext cx="2072347" cy="575953"/>
                </a:xfrm>
                <a:custGeom>
                  <a:rect b="b" l="l" r="r" t="t"/>
                  <a:pathLst>
                    <a:path extrusionOk="0" h="8836" w="31793">
                      <a:moveTo>
                        <a:pt x="3" y="1574"/>
                      </a:moveTo>
                      <a:cubicBezTo>
                        <a:pt x="2" y="1574"/>
                        <a:pt x="1" y="1575"/>
                        <a:pt x="0" y="1575"/>
                      </a:cubicBezTo>
                      <a:lnTo>
                        <a:pt x="3" y="1574"/>
                      </a:lnTo>
                      <a:close/>
                      <a:moveTo>
                        <a:pt x="8200" y="1"/>
                      </a:moveTo>
                      <a:cubicBezTo>
                        <a:pt x="7233" y="1"/>
                        <a:pt x="6256" y="105"/>
                        <a:pt x="5268" y="336"/>
                      </a:cubicBezTo>
                      <a:lnTo>
                        <a:pt x="3" y="1574"/>
                      </a:lnTo>
                      <a:lnTo>
                        <a:pt x="3" y="1574"/>
                      </a:lnTo>
                      <a:cubicBezTo>
                        <a:pt x="991" y="1342"/>
                        <a:pt x="1969" y="1238"/>
                        <a:pt x="2935" y="1238"/>
                      </a:cubicBezTo>
                      <a:cubicBezTo>
                        <a:pt x="7359" y="1238"/>
                        <a:pt x="11551" y="3411"/>
                        <a:pt x="15401" y="5407"/>
                      </a:cubicBezTo>
                      <a:cubicBezTo>
                        <a:pt x="18862" y="7201"/>
                        <a:pt x="22015" y="8836"/>
                        <a:pt x="24922" y="8836"/>
                      </a:cubicBezTo>
                      <a:cubicBezTo>
                        <a:pt x="25465" y="8836"/>
                        <a:pt x="25998" y="8779"/>
                        <a:pt x="26524" y="8655"/>
                      </a:cubicBezTo>
                      <a:lnTo>
                        <a:pt x="31792" y="7417"/>
                      </a:lnTo>
                      <a:lnTo>
                        <a:pt x="31792" y="7417"/>
                      </a:lnTo>
                      <a:cubicBezTo>
                        <a:pt x="31266" y="7541"/>
                        <a:pt x="30731" y="7598"/>
                        <a:pt x="30188" y="7598"/>
                      </a:cubicBezTo>
                      <a:cubicBezTo>
                        <a:pt x="27281" y="7598"/>
                        <a:pt x="24129" y="5965"/>
                        <a:pt x="20669" y="4170"/>
                      </a:cubicBezTo>
                      <a:cubicBezTo>
                        <a:pt x="16818" y="2174"/>
                        <a:pt x="12624" y="1"/>
                        <a:pt x="82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>
                  <a:off x="-3824772" y="1416203"/>
                  <a:ext cx="2761978" cy="839877"/>
                </a:xfrm>
                <a:custGeom>
                  <a:rect b="b" l="l" r="r" t="t"/>
                  <a:pathLst>
                    <a:path extrusionOk="0" h="12885" w="42373">
                      <a:moveTo>
                        <a:pt x="0" y="5019"/>
                      </a:moveTo>
                      <a:cubicBezTo>
                        <a:pt x="5508" y="3723"/>
                        <a:pt x="10709" y="6418"/>
                        <a:pt x="15401" y="8851"/>
                      </a:cubicBezTo>
                      <a:cubicBezTo>
                        <a:pt x="19508" y="10980"/>
                        <a:pt x="23182" y="12884"/>
                        <a:pt x="26524" y="12099"/>
                      </a:cubicBezTo>
                      <a:lnTo>
                        <a:pt x="31792" y="10861"/>
                      </a:lnTo>
                      <a:lnTo>
                        <a:pt x="37103" y="9613"/>
                      </a:lnTo>
                      <a:lnTo>
                        <a:pt x="42373" y="8375"/>
                      </a:lnTo>
                      <a:cubicBezTo>
                        <a:pt x="39028" y="9160"/>
                        <a:pt x="35357" y="7258"/>
                        <a:pt x="31248" y="5128"/>
                      </a:cubicBezTo>
                      <a:cubicBezTo>
                        <a:pt x="26556" y="2696"/>
                        <a:pt x="21356" y="1"/>
                        <a:pt x="15848" y="1294"/>
                      </a:cubicBezTo>
                      <a:lnTo>
                        <a:pt x="10579" y="2533"/>
                      </a:lnTo>
                      <a:lnTo>
                        <a:pt x="5268" y="3780"/>
                      </a:ln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>
                  <a:off x="-1402004" y="558990"/>
                  <a:ext cx="1222693" cy="1492027"/>
                </a:xfrm>
                <a:custGeom>
                  <a:rect b="b" l="l" r="r" t="t"/>
                  <a:pathLst>
                    <a:path extrusionOk="0" h="22890" w="18758">
                      <a:moveTo>
                        <a:pt x="18758" y="0"/>
                      </a:moveTo>
                      <a:lnTo>
                        <a:pt x="13489" y="1238"/>
                      </a:lnTo>
                      <a:cubicBezTo>
                        <a:pt x="13387" y="1261"/>
                        <a:pt x="13286" y="1288"/>
                        <a:pt x="13184" y="1319"/>
                      </a:cubicBezTo>
                      <a:cubicBezTo>
                        <a:pt x="12432" y="1547"/>
                        <a:pt x="11793" y="1890"/>
                        <a:pt x="11245" y="2328"/>
                      </a:cubicBezTo>
                      <a:cubicBezTo>
                        <a:pt x="8988" y="4129"/>
                        <a:pt x="8262" y="7535"/>
                        <a:pt x="7503" y="11100"/>
                      </a:cubicBezTo>
                      <a:cubicBezTo>
                        <a:pt x="6663" y="15039"/>
                        <a:pt x="5796" y="19115"/>
                        <a:pt x="2811" y="21496"/>
                      </a:cubicBezTo>
                      <a:cubicBezTo>
                        <a:pt x="1908" y="22216"/>
                        <a:pt x="972" y="22661"/>
                        <a:pt x="8" y="22888"/>
                      </a:cubicBezTo>
                      <a:lnTo>
                        <a:pt x="8" y="22888"/>
                      </a:lnTo>
                      <a:lnTo>
                        <a:pt x="5269" y="21653"/>
                      </a:lnTo>
                      <a:cubicBezTo>
                        <a:pt x="6237" y="21425"/>
                        <a:pt x="7174" y="20980"/>
                        <a:pt x="8080" y="20257"/>
                      </a:cubicBezTo>
                      <a:cubicBezTo>
                        <a:pt x="11065" y="17876"/>
                        <a:pt x="11932" y="13801"/>
                        <a:pt x="12772" y="9861"/>
                      </a:cubicBezTo>
                      <a:cubicBezTo>
                        <a:pt x="13531" y="6297"/>
                        <a:pt x="14257" y="2892"/>
                        <a:pt x="16514" y="1090"/>
                      </a:cubicBezTo>
                      <a:cubicBezTo>
                        <a:pt x="17064" y="652"/>
                        <a:pt x="17702" y="309"/>
                        <a:pt x="18454" y="82"/>
                      </a:cubicBezTo>
                      <a:cubicBezTo>
                        <a:pt x="18555" y="51"/>
                        <a:pt x="18657" y="24"/>
                        <a:pt x="18758" y="0"/>
                      </a:cubicBezTo>
                      <a:close/>
                      <a:moveTo>
                        <a:pt x="8" y="22888"/>
                      </a:moveTo>
                      <a:lnTo>
                        <a:pt x="0" y="22890"/>
                      </a:lnTo>
                      <a:cubicBezTo>
                        <a:pt x="3" y="22889"/>
                        <a:pt x="6" y="22889"/>
                        <a:pt x="8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8"/>
                <p:cNvSpPr/>
                <p:nvPr/>
              </p:nvSpPr>
              <p:spPr>
                <a:xfrm>
                  <a:off x="-1748188" y="639621"/>
                  <a:ext cx="1225431" cy="1492810"/>
                </a:xfrm>
                <a:custGeom>
                  <a:rect b="b" l="l" r="r" t="t"/>
                  <a:pathLst>
                    <a:path extrusionOk="0" h="22902" w="18800">
                      <a:moveTo>
                        <a:pt x="18800" y="0"/>
                      </a:moveTo>
                      <a:cubicBezTo>
                        <a:pt x="18798" y="1"/>
                        <a:pt x="18797" y="1"/>
                        <a:pt x="18795" y="1"/>
                      </a:cubicBezTo>
                      <a:lnTo>
                        <a:pt x="18795" y="1"/>
                      </a:lnTo>
                      <a:lnTo>
                        <a:pt x="18800" y="0"/>
                      </a:lnTo>
                      <a:close/>
                      <a:moveTo>
                        <a:pt x="18795" y="1"/>
                      </a:moveTo>
                      <a:lnTo>
                        <a:pt x="13489" y="1249"/>
                      </a:lnTo>
                      <a:cubicBezTo>
                        <a:pt x="13387" y="1272"/>
                        <a:pt x="13286" y="1300"/>
                        <a:pt x="13185" y="1331"/>
                      </a:cubicBezTo>
                      <a:cubicBezTo>
                        <a:pt x="12432" y="1557"/>
                        <a:pt x="11794" y="1902"/>
                        <a:pt x="11245" y="2339"/>
                      </a:cubicBezTo>
                      <a:cubicBezTo>
                        <a:pt x="8987" y="4140"/>
                        <a:pt x="8262" y="7546"/>
                        <a:pt x="7503" y="11111"/>
                      </a:cubicBezTo>
                      <a:cubicBezTo>
                        <a:pt x="6664" y="15050"/>
                        <a:pt x="5795" y="19125"/>
                        <a:pt x="2811" y="21506"/>
                      </a:cubicBezTo>
                      <a:cubicBezTo>
                        <a:pt x="1905" y="22229"/>
                        <a:pt x="967" y="22674"/>
                        <a:pt x="1" y="22902"/>
                      </a:cubicBezTo>
                      <a:lnTo>
                        <a:pt x="5311" y="21653"/>
                      </a:lnTo>
                      <a:cubicBezTo>
                        <a:pt x="6278" y="21427"/>
                        <a:pt x="7216" y="20981"/>
                        <a:pt x="8122" y="20259"/>
                      </a:cubicBezTo>
                      <a:cubicBezTo>
                        <a:pt x="11107" y="17878"/>
                        <a:pt x="11974" y="13802"/>
                        <a:pt x="12814" y="9862"/>
                      </a:cubicBezTo>
                      <a:cubicBezTo>
                        <a:pt x="13573" y="6298"/>
                        <a:pt x="14299" y="2893"/>
                        <a:pt x="16556" y="1090"/>
                      </a:cubicBezTo>
                      <a:cubicBezTo>
                        <a:pt x="17104" y="652"/>
                        <a:pt x="17745" y="310"/>
                        <a:pt x="18495" y="82"/>
                      </a:cubicBezTo>
                      <a:cubicBezTo>
                        <a:pt x="18596" y="52"/>
                        <a:pt x="18695" y="25"/>
                        <a:pt x="187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8"/>
                <p:cNvSpPr/>
                <p:nvPr/>
              </p:nvSpPr>
              <p:spPr>
                <a:xfrm>
                  <a:off x="-2091569" y="721034"/>
                  <a:ext cx="1222628" cy="1492027"/>
                </a:xfrm>
                <a:custGeom>
                  <a:rect b="b" l="l" r="r" t="t"/>
                  <a:pathLst>
                    <a:path extrusionOk="0" h="22890" w="18757">
                      <a:moveTo>
                        <a:pt x="18757" y="0"/>
                      </a:moveTo>
                      <a:cubicBezTo>
                        <a:pt x="18756" y="0"/>
                        <a:pt x="18755" y="1"/>
                        <a:pt x="18753" y="1"/>
                      </a:cubicBezTo>
                      <a:lnTo>
                        <a:pt x="18753" y="1"/>
                      </a:lnTo>
                      <a:lnTo>
                        <a:pt x="18757" y="0"/>
                      </a:lnTo>
                      <a:close/>
                      <a:moveTo>
                        <a:pt x="18753" y="1"/>
                      </a:moveTo>
                      <a:lnTo>
                        <a:pt x="13489" y="1239"/>
                      </a:lnTo>
                      <a:cubicBezTo>
                        <a:pt x="13387" y="1261"/>
                        <a:pt x="13286" y="1288"/>
                        <a:pt x="13185" y="1320"/>
                      </a:cubicBezTo>
                      <a:cubicBezTo>
                        <a:pt x="12432" y="1547"/>
                        <a:pt x="11794" y="1890"/>
                        <a:pt x="11245" y="2328"/>
                      </a:cubicBezTo>
                      <a:cubicBezTo>
                        <a:pt x="8987" y="4131"/>
                        <a:pt x="8262" y="7535"/>
                        <a:pt x="7502" y="11100"/>
                      </a:cubicBezTo>
                      <a:cubicBezTo>
                        <a:pt x="6664" y="15039"/>
                        <a:pt x="5795" y="19115"/>
                        <a:pt x="2811" y="21496"/>
                      </a:cubicBezTo>
                      <a:cubicBezTo>
                        <a:pt x="1908" y="22216"/>
                        <a:pt x="973" y="22661"/>
                        <a:pt x="9" y="22888"/>
                      </a:cubicBezTo>
                      <a:lnTo>
                        <a:pt x="9" y="22888"/>
                      </a:lnTo>
                      <a:lnTo>
                        <a:pt x="5269" y="21653"/>
                      </a:lnTo>
                      <a:cubicBezTo>
                        <a:pt x="6235" y="21425"/>
                        <a:pt x="7173" y="20980"/>
                        <a:pt x="8079" y="20257"/>
                      </a:cubicBezTo>
                      <a:cubicBezTo>
                        <a:pt x="11063" y="17876"/>
                        <a:pt x="11932" y="13801"/>
                        <a:pt x="12771" y="9862"/>
                      </a:cubicBezTo>
                      <a:cubicBezTo>
                        <a:pt x="13530" y="6297"/>
                        <a:pt x="14255" y="2892"/>
                        <a:pt x="16513" y="1090"/>
                      </a:cubicBezTo>
                      <a:cubicBezTo>
                        <a:pt x="17062" y="652"/>
                        <a:pt x="17700" y="309"/>
                        <a:pt x="18453" y="82"/>
                      </a:cubicBezTo>
                      <a:cubicBezTo>
                        <a:pt x="18553" y="51"/>
                        <a:pt x="18653" y="25"/>
                        <a:pt x="18753" y="1"/>
                      </a:cubicBezTo>
                      <a:close/>
                      <a:moveTo>
                        <a:pt x="9" y="22888"/>
                      </a:moveTo>
                      <a:lnTo>
                        <a:pt x="1" y="22890"/>
                      </a:lnTo>
                      <a:cubicBezTo>
                        <a:pt x="4" y="22889"/>
                        <a:pt x="6" y="22889"/>
                        <a:pt x="9" y="2288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8"/>
                <p:cNvSpPr/>
                <p:nvPr/>
              </p:nvSpPr>
              <p:spPr>
                <a:xfrm>
                  <a:off x="-2091569" y="559053"/>
                  <a:ext cx="1912259" cy="1654071"/>
                </a:xfrm>
                <a:custGeom>
                  <a:rect b="b" l="l" r="r" t="t"/>
                  <a:pathLst>
                    <a:path extrusionOk="0" h="25376" w="29337">
                      <a:moveTo>
                        <a:pt x="5269" y="24139"/>
                      </a:moveTo>
                      <a:lnTo>
                        <a:pt x="1" y="25376"/>
                      </a:lnTo>
                      <a:cubicBezTo>
                        <a:pt x="967" y="25150"/>
                        <a:pt x="1905" y="24704"/>
                        <a:pt x="2811" y="23982"/>
                      </a:cubicBezTo>
                      <a:cubicBezTo>
                        <a:pt x="5795" y="21601"/>
                        <a:pt x="6664" y="17525"/>
                        <a:pt x="7502" y="13586"/>
                      </a:cubicBezTo>
                      <a:cubicBezTo>
                        <a:pt x="8262" y="10021"/>
                        <a:pt x="8987" y="6617"/>
                        <a:pt x="11245" y="4813"/>
                      </a:cubicBezTo>
                      <a:cubicBezTo>
                        <a:pt x="11794" y="4375"/>
                        <a:pt x="12432" y="4033"/>
                        <a:pt x="13185" y="3806"/>
                      </a:cubicBezTo>
                      <a:cubicBezTo>
                        <a:pt x="13286" y="3774"/>
                        <a:pt x="13387" y="3747"/>
                        <a:pt x="13489" y="3724"/>
                      </a:cubicBezTo>
                      <a:lnTo>
                        <a:pt x="18757" y="2486"/>
                      </a:lnTo>
                      <a:lnTo>
                        <a:pt x="24068" y="1237"/>
                      </a:lnTo>
                      <a:lnTo>
                        <a:pt x="29337" y="0"/>
                      </a:lnTo>
                      <a:cubicBezTo>
                        <a:pt x="29236" y="23"/>
                        <a:pt x="29134" y="51"/>
                        <a:pt x="29033" y="82"/>
                      </a:cubicBezTo>
                      <a:cubicBezTo>
                        <a:pt x="28281" y="308"/>
                        <a:pt x="27643" y="653"/>
                        <a:pt x="27093" y="1090"/>
                      </a:cubicBezTo>
                      <a:cubicBezTo>
                        <a:pt x="24836" y="2891"/>
                        <a:pt x="24110" y="6297"/>
                        <a:pt x="23351" y="9861"/>
                      </a:cubicBezTo>
                      <a:cubicBezTo>
                        <a:pt x="22511" y="13801"/>
                        <a:pt x="21644" y="17876"/>
                        <a:pt x="18659" y="20257"/>
                      </a:cubicBezTo>
                      <a:cubicBezTo>
                        <a:pt x="17753" y="20980"/>
                        <a:pt x="16816" y="21425"/>
                        <a:pt x="15848" y="21653"/>
                      </a:cubicBezTo>
                      <a:lnTo>
                        <a:pt x="10579" y="22890"/>
                      </a:lnTo>
                      <a:cubicBezTo>
                        <a:pt x="10700" y="22862"/>
                        <a:pt x="10821" y="22831"/>
                        <a:pt x="10940" y="22794"/>
                      </a:cubicBezTo>
                      <a:cubicBezTo>
                        <a:pt x="11180" y="22724"/>
                        <a:pt x="11418" y="22639"/>
                        <a:pt x="11654" y="22539"/>
                      </a:cubicBezTo>
                      <a:cubicBezTo>
                        <a:pt x="11418" y="22639"/>
                        <a:pt x="11180" y="22723"/>
                        <a:pt x="10940" y="22794"/>
                      </a:cubicBezTo>
                      <a:cubicBezTo>
                        <a:pt x="10821" y="22830"/>
                        <a:pt x="10700" y="22862"/>
                        <a:pt x="10579" y="22890"/>
                      </a:cubicBezTo>
                      <a:close/>
                    </a:path>
                  </a:pathLst>
                </a:custGeom>
                <a:solidFill>
                  <a:srgbClr val="FFFFFF">
                    <a:alpha val="2179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8"/>
                <p:cNvSpPr/>
                <p:nvPr/>
              </p:nvSpPr>
              <p:spPr>
                <a:xfrm>
                  <a:off x="-525234" y="540609"/>
                  <a:ext cx="1984416" cy="798551"/>
                </a:xfrm>
                <a:custGeom>
                  <a:rect b="b" l="l" r="r" t="t"/>
                  <a:pathLst>
                    <a:path extrusionOk="0" h="12251" w="30444">
                      <a:moveTo>
                        <a:pt x="6420" y="1"/>
                      </a:moveTo>
                      <a:cubicBezTo>
                        <a:pt x="6035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2" y="1281"/>
                        <a:pt x="766" y="1239"/>
                        <a:pt x="1151" y="1239"/>
                      </a:cubicBezTo>
                      <a:cubicBezTo>
                        <a:pt x="4014" y="1239"/>
                        <a:pt x="6962" y="3573"/>
                        <a:pt x="10057" y="6026"/>
                      </a:cubicBezTo>
                      <a:cubicBezTo>
                        <a:pt x="13791" y="8983"/>
                        <a:pt x="17917" y="12251"/>
                        <a:pt x="22723" y="12251"/>
                      </a:cubicBezTo>
                      <a:cubicBezTo>
                        <a:pt x="23521" y="12251"/>
                        <a:pt x="24338" y="12161"/>
                        <a:pt x="25175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2"/>
                        <a:pt x="28790" y="11013"/>
                        <a:pt x="27992" y="11013"/>
                      </a:cubicBezTo>
                      <a:cubicBezTo>
                        <a:pt x="23187" y="11013"/>
                        <a:pt x="19062" y="7745"/>
                        <a:pt x="15327" y="4787"/>
                      </a:cubicBezTo>
                      <a:cubicBezTo>
                        <a:pt x="12231" y="2336"/>
                        <a:pt x="9283" y="1"/>
                        <a:pt x="642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8"/>
                <p:cNvSpPr/>
                <p:nvPr/>
              </p:nvSpPr>
              <p:spPr>
                <a:xfrm>
                  <a:off x="-871483" y="621305"/>
                  <a:ext cx="1987219" cy="799203"/>
                </a:xfrm>
                <a:custGeom>
                  <a:rect b="b" l="l" r="r" t="t"/>
                  <a:pathLst>
                    <a:path extrusionOk="0" h="12261" w="30487">
                      <a:moveTo>
                        <a:pt x="30487" y="10726"/>
                      </a:move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30486" y="10726"/>
                        <a:pt x="30486" y="10726"/>
                        <a:pt x="30487" y="10726"/>
                      </a:cubicBezTo>
                      <a:close/>
                      <a:moveTo>
                        <a:pt x="6462" y="1"/>
                      </a:moveTo>
                      <a:cubicBezTo>
                        <a:pt x="6077" y="1"/>
                        <a:pt x="5693" y="43"/>
                        <a:pt x="5311" y="133"/>
                      </a:cubicBezTo>
                      <a:lnTo>
                        <a:pt x="1" y="1381"/>
                      </a:lnTo>
                      <a:cubicBezTo>
                        <a:pt x="383" y="1291"/>
                        <a:pt x="766" y="1249"/>
                        <a:pt x="1152" y="1249"/>
                      </a:cubicBezTo>
                      <a:cubicBezTo>
                        <a:pt x="4016" y="1249"/>
                        <a:pt x="6964" y="3583"/>
                        <a:pt x="10058" y="6035"/>
                      </a:cubicBezTo>
                      <a:cubicBezTo>
                        <a:pt x="13792" y="8993"/>
                        <a:pt x="17918" y="12261"/>
                        <a:pt x="22724" y="12261"/>
                      </a:cubicBezTo>
                      <a:cubicBezTo>
                        <a:pt x="23522" y="12261"/>
                        <a:pt x="24339" y="12171"/>
                        <a:pt x="25176" y="11974"/>
                      </a:cubicBezTo>
                      <a:lnTo>
                        <a:pt x="30486" y="10726"/>
                      </a:lnTo>
                      <a:lnTo>
                        <a:pt x="30486" y="10726"/>
                      </a:lnTo>
                      <a:cubicBezTo>
                        <a:pt x="29650" y="10923"/>
                        <a:pt x="28833" y="11013"/>
                        <a:pt x="28036" y="11013"/>
                      </a:cubicBezTo>
                      <a:cubicBezTo>
                        <a:pt x="23231" y="11013"/>
                        <a:pt x="19105" y="7745"/>
                        <a:pt x="15369" y="4786"/>
                      </a:cubicBezTo>
                      <a:cubicBezTo>
                        <a:pt x="12274" y="2336"/>
                        <a:pt x="9326" y="1"/>
                        <a:pt x="6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8"/>
                <p:cNvSpPr/>
                <p:nvPr/>
              </p:nvSpPr>
              <p:spPr>
                <a:xfrm>
                  <a:off x="-1214865" y="702653"/>
                  <a:ext cx="1984481" cy="798551"/>
                </a:xfrm>
                <a:custGeom>
                  <a:rect b="b" l="l" r="r" t="t"/>
                  <a:pathLst>
                    <a:path extrusionOk="0" h="12251" w="30445">
                      <a:moveTo>
                        <a:pt x="6419" y="1"/>
                      </a:moveTo>
                      <a:cubicBezTo>
                        <a:pt x="6034" y="1"/>
                        <a:pt x="5651" y="43"/>
                        <a:pt x="5269" y="133"/>
                      </a:cubicBezTo>
                      <a:lnTo>
                        <a:pt x="0" y="1371"/>
                      </a:lnTo>
                      <a:cubicBezTo>
                        <a:pt x="383" y="1281"/>
                        <a:pt x="766" y="1239"/>
                        <a:pt x="1152" y="1239"/>
                      </a:cubicBezTo>
                      <a:cubicBezTo>
                        <a:pt x="4016" y="1239"/>
                        <a:pt x="6964" y="3573"/>
                        <a:pt x="10058" y="6026"/>
                      </a:cubicBezTo>
                      <a:cubicBezTo>
                        <a:pt x="13792" y="8983"/>
                        <a:pt x="17919" y="12251"/>
                        <a:pt x="22724" y="12251"/>
                      </a:cubicBezTo>
                      <a:cubicBezTo>
                        <a:pt x="23522" y="12251"/>
                        <a:pt x="24339" y="12161"/>
                        <a:pt x="25176" y="11964"/>
                      </a:cubicBezTo>
                      <a:lnTo>
                        <a:pt x="30444" y="10726"/>
                      </a:lnTo>
                      <a:lnTo>
                        <a:pt x="30444" y="10726"/>
                      </a:lnTo>
                      <a:cubicBezTo>
                        <a:pt x="29607" y="10923"/>
                        <a:pt x="28790" y="11013"/>
                        <a:pt x="27992" y="11013"/>
                      </a:cubicBezTo>
                      <a:cubicBezTo>
                        <a:pt x="23187" y="11013"/>
                        <a:pt x="19061" y="7745"/>
                        <a:pt x="15326" y="4787"/>
                      </a:cubicBezTo>
                      <a:cubicBezTo>
                        <a:pt x="12231" y="2336"/>
                        <a:pt x="9283" y="1"/>
                        <a:pt x="641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8"/>
                <p:cNvSpPr/>
                <p:nvPr/>
              </p:nvSpPr>
              <p:spPr>
                <a:xfrm>
                  <a:off x="-1214865" y="499867"/>
                  <a:ext cx="2674047" cy="1072708"/>
                </a:xfrm>
                <a:custGeom>
                  <a:rect b="b" l="l" r="r" t="t"/>
                  <a:pathLst>
                    <a:path extrusionOk="0" h="16457" w="41024">
                      <a:moveTo>
                        <a:pt x="0" y="4483"/>
                      </a:moveTo>
                      <a:lnTo>
                        <a:pt x="5269" y="3245"/>
                      </a:lnTo>
                      <a:lnTo>
                        <a:pt x="10580" y="1997"/>
                      </a:lnTo>
                      <a:lnTo>
                        <a:pt x="15849" y="759"/>
                      </a:lnTo>
                      <a:cubicBezTo>
                        <a:pt x="19073" y="1"/>
                        <a:pt x="22395" y="2631"/>
                        <a:pt x="25907" y="5413"/>
                      </a:cubicBezTo>
                      <a:cubicBezTo>
                        <a:pt x="30261" y="8863"/>
                        <a:pt x="35147" y="12732"/>
                        <a:pt x="41024" y="11352"/>
                      </a:cubicBezTo>
                      <a:lnTo>
                        <a:pt x="35755" y="12590"/>
                      </a:lnTo>
                      <a:lnTo>
                        <a:pt x="30444" y="13838"/>
                      </a:lnTo>
                      <a:cubicBezTo>
                        <a:pt x="29893" y="13968"/>
                        <a:pt x="29351" y="14051"/>
                        <a:pt x="28816" y="14092"/>
                      </a:cubicBezTo>
                      <a:cubicBezTo>
                        <a:pt x="28461" y="14120"/>
                        <a:pt x="28108" y="14131"/>
                        <a:pt x="27761" y="14122"/>
                      </a:cubicBezTo>
                      <a:cubicBezTo>
                        <a:pt x="28110" y="14131"/>
                        <a:pt x="28461" y="14121"/>
                        <a:pt x="28816" y="14092"/>
                      </a:cubicBezTo>
                      <a:cubicBezTo>
                        <a:pt x="29350" y="14051"/>
                        <a:pt x="29893" y="13968"/>
                        <a:pt x="30444" y="13838"/>
                      </a:cubicBezTo>
                      <a:lnTo>
                        <a:pt x="25176" y="15076"/>
                      </a:lnTo>
                      <a:cubicBezTo>
                        <a:pt x="19301" y="16457"/>
                        <a:pt x="14414" y="12586"/>
                        <a:pt x="10058" y="9138"/>
                      </a:cubicBezTo>
                      <a:cubicBezTo>
                        <a:pt x="6547" y="6356"/>
                        <a:pt x="3226" y="3725"/>
                        <a:pt x="0" y="4483"/>
                      </a:cubicBezTo>
                      <a:close/>
                      <a:moveTo>
                        <a:pt x="27241" y="14097"/>
                      </a:moveTo>
                      <a:cubicBezTo>
                        <a:pt x="26723" y="14061"/>
                        <a:pt x="26213" y="13987"/>
                        <a:pt x="25711" y="13883"/>
                      </a:cubicBezTo>
                      <a:cubicBezTo>
                        <a:pt x="26213" y="13987"/>
                        <a:pt x="26723" y="14060"/>
                        <a:pt x="27241" y="14097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1117039" y="-1122523"/>
                  <a:ext cx="3441766" cy="2453143"/>
                </a:xfrm>
                <a:custGeom>
                  <a:rect b="b" l="l" r="r" t="t"/>
                  <a:pathLst>
                    <a:path extrusionOk="0" h="37635" w="52802">
                      <a:moveTo>
                        <a:pt x="52801" y="1"/>
                      </a:moveTo>
                      <a:lnTo>
                        <a:pt x="47532" y="1238"/>
                      </a:lnTo>
                      <a:cubicBezTo>
                        <a:pt x="40816" y="2816"/>
                        <a:pt x="34874" y="6303"/>
                        <a:pt x="29590" y="10521"/>
                      </a:cubicBezTo>
                      <a:cubicBezTo>
                        <a:pt x="23683" y="15235"/>
                        <a:pt x="18597" y="20862"/>
                        <a:pt x="14169" y="25765"/>
                      </a:cubicBezTo>
                      <a:cubicBezTo>
                        <a:pt x="10811" y="29482"/>
                        <a:pt x="7770" y="32846"/>
                        <a:pt x="5050" y="35017"/>
                      </a:cubicBezTo>
                      <a:cubicBezTo>
                        <a:pt x="3853" y="35974"/>
                        <a:pt x="2716" y="36698"/>
                        <a:pt x="1644" y="37120"/>
                      </a:cubicBezTo>
                      <a:cubicBezTo>
                        <a:pt x="1086" y="37337"/>
                        <a:pt x="540" y="37507"/>
                        <a:pt x="0" y="37635"/>
                      </a:cubicBezTo>
                      <a:cubicBezTo>
                        <a:pt x="1757" y="37222"/>
                        <a:pt x="3513" y="36810"/>
                        <a:pt x="5270" y="36396"/>
                      </a:cubicBezTo>
                      <a:cubicBezTo>
                        <a:pt x="5808" y="36270"/>
                        <a:pt x="6356" y="36100"/>
                        <a:pt x="6913" y="35882"/>
                      </a:cubicBezTo>
                      <a:cubicBezTo>
                        <a:pt x="7986" y="35460"/>
                        <a:pt x="9123" y="34736"/>
                        <a:pt x="10320" y="33780"/>
                      </a:cubicBezTo>
                      <a:cubicBezTo>
                        <a:pt x="13039" y="31609"/>
                        <a:pt x="16080" y="28244"/>
                        <a:pt x="19438" y="24526"/>
                      </a:cubicBezTo>
                      <a:cubicBezTo>
                        <a:pt x="23868" y="19626"/>
                        <a:pt x="28954" y="13997"/>
                        <a:pt x="34859" y="9283"/>
                      </a:cubicBezTo>
                      <a:cubicBezTo>
                        <a:pt x="40145" y="5065"/>
                        <a:pt x="46085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>
                  <a:off x="770855" y="-1041892"/>
                  <a:ext cx="3444439" cy="2453795"/>
                </a:xfrm>
                <a:custGeom>
                  <a:rect b="b" l="l" r="r" t="t"/>
                  <a:pathLst>
                    <a:path extrusionOk="0" h="37645" w="52843">
                      <a:moveTo>
                        <a:pt x="52843" y="0"/>
                      </a:moveTo>
                      <a:cubicBezTo>
                        <a:pt x="52843" y="0"/>
                        <a:pt x="52842" y="0"/>
                        <a:pt x="52842" y="0"/>
                      </a:cubicBezTo>
                      <a:lnTo>
                        <a:pt x="52842" y="0"/>
                      </a:lnTo>
                      <a:lnTo>
                        <a:pt x="52843" y="0"/>
                      </a:lnTo>
                      <a:close/>
                      <a:moveTo>
                        <a:pt x="52842" y="0"/>
                      </a:moveTo>
                      <a:lnTo>
                        <a:pt x="47533" y="1249"/>
                      </a:lnTo>
                      <a:cubicBezTo>
                        <a:pt x="40817" y="2827"/>
                        <a:pt x="34875" y="6312"/>
                        <a:pt x="29590" y="10531"/>
                      </a:cubicBezTo>
                      <a:cubicBezTo>
                        <a:pt x="23684" y="15245"/>
                        <a:pt x="18597" y="20873"/>
                        <a:pt x="14169" y="25775"/>
                      </a:cubicBezTo>
                      <a:cubicBezTo>
                        <a:pt x="10811" y="29492"/>
                        <a:pt x="7771" y="32856"/>
                        <a:pt x="5051" y="35028"/>
                      </a:cubicBezTo>
                      <a:cubicBezTo>
                        <a:pt x="3853" y="35984"/>
                        <a:pt x="2716" y="36708"/>
                        <a:pt x="1643" y="37130"/>
                      </a:cubicBezTo>
                      <a:cubicBezTo>
                        <a:pt x="1090" y="37347"/>
                        <a:pt x="545" y="37516"/>
                        <a:pt x="8" y="37643"/>
                      </a:cubicBezTo>
                      <a:lnTo>
                        <a:pt x="8" y="37643"/>
                      </a:lnTo>
                      <a:lnTo>
                        <a:pt x="5311" y="36397"/>
                      </a:lnTo>
                      <a:cubicBezTo>
                        <a:pt x="5850" y="36269"/>
                        <a:pt x="6397" y="36099"/>
                        <a:pt x="6954" y="35881"/>
                      </a:cubicBezTo>
                      <a:cubicBezTo>
                        <a:pt x="8027" y="35459"/>
                        <a:pt x="9164" y="34736"/>
                        <a:pt x="10361" y="33779"/>
                      </a:cubicBezTo>
                      <a:cubicBezTo>
                        <a:pt x="13081" y="31608"/>
                        <a:pt x="16122" y="28244"/>
                        <a:pt x="19480" y="24526"/>
                      </a:cubicBezTo>
                      <a:cubicBezTo>
                        <a:pt x="23909" y="19625"/>
                        <a:pt x="28995" y="13997"/>
                        <a:pt x="34901" y="9282"/>
                      </a:cubicBezTo>
                      <a:cubicBezTo>
                        <a:pt x="40185" y="5065"/>
                        <a:pt x="46127" y="1579"/>
                        <a:pt x="52842" y="0"/>
                      </a:cubicBezTo>
                      <a:close/>
                      <a:moveTo>
                        <a:pt x="8" y="37643"/>
                      </a:moveTo>
                      <a:lnTo>
                        <a:pt x="1" y="37645"/>
                      </a:lnTo>
                      <a:cubicBezTo>
                        <a:pt x="3" y="37644"/>
                        <a:pt x="5" y="37643"/>
                        <a:pt x="8" y="376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427474" y="-960544"/>
                  <a:ext cx="3441701" cy="2453143"/>
                </a:xfrm>
                <a:custGeom>
                  <a:rect b="b" l="l" r="r" t="t"/>
                  <a:pathLst>
                    <a:path extrusionOk="0" h="37635" w="52801">
                      <a:moveTo>
                        <a:pt x="52801" y="1"/>
                      </a:moveTo>
                      <a:lnTo>
                        <a:pt x="47533" y="1238"/>
                      </a:lnTo>
                      <a:cubicBezTo>
                        <a:pt x="40816" y="2816"/>
                        <a:pt x="34875" y="6303"/>
                        <a:pt x="29590" y="10521"/>
                      </a:cubicBezTo>
                      <a:cubicBezTo>
                        <a:pt x="23684" y="15235"/>
                        <a:pt x="18597" y="20862"/>
                        <a:pt x="14169" y="25764"/>
                      </a:cubicBezTo>
                      <a:cubicBezTo>
                        <a:pt x="10811" y="29482"/>
                        <a:pt x="7770" y="32846"/>
                        <a:pt x="5051" y="35017"/>
                      </a:cubicBezTo>
                      <a:cubicBezTo>
                        <a:pt x="3853" y="35974"/>
                        <a:pt x="2716" y="36698"/>
                        <a:pt x="1643" y="37119"/>
                      </a:cubicBezTo>
                      <a:cubicBezTo>
                        <a:pt x="1087" y="37337"/>
                        <a:pt x="541" y="37507"/>
                        <a:pt x="1" y="37635"/>
                      </a:cubicBezTo>
                      <a:cubicBezTo>
                        <a:pt x="1756" y="37222"/>
                        <a:pt x="3512" y="36810"/>
                        <a:pt x="5269" y="36397"/>
                      </a:cubicBezTo>
                      <a:cubicBezTo>
                        <a:pt x="5807" y="36270"/>
                        <a:pt x="6355" y="36100"/>
                        <a:pt x="6911" y="35882"/>
                      </a:cubicBezTo>
                      <a:cubicBezTo>
                        <a:pt x="7984" y="35460"/>
                        <a:pt x="9121" y="34736"/>
                        <a:pt x="10319" y="33780"/>
                      </a:cubicBezTo>
                      <a:cubicBezTo>
                        <a:pt x="13039" y="31609"/>
                        <a:pt x="16078" y="28244"/>
                        <a:pt x="19437" y="24527"/>
                      </a:cubicBezTo>
                      <a:cubicBezTo>
                        <a:pt x="23866" y="19626"/>
                        <a:pt x="28953" y="13997"/>
                        <a:pt x="34858" y="9283"/>
                      </a:cubicBezTo>
                      <a:cubicBezTo>
                        <a:pt x="40143" y="5064"/>
                        <a:pt x="46084" y="1580"/>
                        <a:pt x="5280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8"/>
                <p:cNvSpPr/>
                <p:nvPr/>
              </p:nvSpPr>
              <p:spPr>
                <a:xfrm>
                  <a:off x="427408" y="-1122525"/>
                  <a:ext cx="4131332" cy="2615187"/>
                </a:xfrm>
                <a:custGeom>
                  <a:rect b="b" l="l" r="r" t="t"/>
                  <a:pathLst>
                    <a:path extrusionOk="0" h="40121" w="63381">
                      <a:moveTo>
                        <a:pt x="1643" y="39605"/>
                      </a:moveTo>
                      <a:cubicBezTo>
                        <a:pt x="2716" y="39184"/>
                        <a:pt x="3853" y="38460"/>
                        <a:pt x="5051" y="37503"/>
                      </a:cubicBezTo>
                      <a:cubicBezTo>
                        <a:pt x="7770" y="35332"/>
                        <a:pt x="10810" y="31968"/>
                        <a:pt x="14168" y="28250"/>
                      </a:cubicBezTo>
                      <a:cubicBezTo>
                        <a:pt x="18598" y="23349"/>
                        <a:pt x="23685" y="17721"/>
                        <a:pt x="29590" y="13007"/>
                      </a:cubicBezTo>
                      <a:cubicBezTo>
                        <a:pt x="34875" y="8789"/>
                        <a:pt x="40817" y="5303"/>
                        <a:pt x="47533" y="3724"/>
                      </a:cubicBezTo>
                      <a:lnTo>
                        <a:pt x="52801" y="2487"/>
                      </a:lnTo>
                      <a:lnTo>
                        <a:pt x="52801" y="2487"/>
                      </a:lnTo>
                      <a:lnTo>
                        <a:pt x="58111" y="1238"/>
                      </a:lnTo>
                      <a:lnTo>
                        <a:pt x="63380" y="1"/>
                      </a:lnTo>
                      <a:cubicBezTo>
                        <a:pt x="56664" y="1579"/>
                        <a:pt x="50722" y="5064"/>
                        <a:pt x="45438" y="9283"/>
                      </a:cubicBezTo>
                      <a:cubicBezTo>
                        <a:pt x="39531" y="13997"/>
                        <a:pt x="34445" y="19625"/>
                        <a:pt x="30017" y="24526"/>
                      </a:cubicBezTo>
                      <a:cubicBezTo>
                        <a:pt x="26659" y="28244"/>
                        <a:pt x="23618" y="31609"/>
                        <a:pt x="20899" y="33780"/>
                      </a:cubicBezTo>
                      <a:cubicBezTo>
                        <a:pt x="19701" y="34736"/>
                        <a:pt x="18564" y="35460"/>
                        <a:pt x="17492" y="35882"/>
                      </a:cubicBezTo>
                      <a:cubicBezTo>
                        <a:pt x="16934" y="36100"/>
                        <a:pt x="16388" y="36270"/>
                        <a:pt x="15848" y="36396"/>
                      </a:cubicBezTo>
                      <a:cubicBezTo>
                        <a:pt x="14092" y="36810"/>
                        <a:pt x="12336" y="37222"/>
                        <a:pt x="10579" y="37635"/>
                      </a:cubicBezTo>
                      <a:lnTo>
                        <a:pt x="5269" y="38883"/>
                      </a:lnTo>
                      <a:cubicBezTo>
                        <a:pt x="3512" y="39296"/>
                        <a:pt x="1756" y="39708"/>
                        <a:pt x="1" y="40121"/>
                      </a:cubicBezTo>
                      <a:cubicBezTo>
                        <a:pt x="538" y="39993"/>
                        <a:pt x="1087" y="39823"/>
                        <a:pt x="1643" y="39605"/>
                      </a:cubicBezTo>
                      <a:close/>
                    </a:path>
                  </a:pathLst>
                </a:custGeom>
                <a:solidFill>
                  <a:srgbClr val="003361">
                    <a:alpha val="178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/>
          <p:nvPr>
            <p:ph type="title"/>
          </p:nvPr>
        </p:nvSpPr>
        <p:spPr>
          <a:xfrm>
            <a:off x="877750" y="1752050"/>
            <a:ext cx="3579900" cy="7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7" name="Google Shape;327;p9"/>
          <p:cNvSpPr txBox="1"/>
          <p:nvPr>
            <p:ph idx="1" type="subTitle"/>
          </p:nvPr>
        </p:nvSpPr>
        <p:spPr>
          <a:xfrm>
            <a:off x="1010375" y="2269850"/>
            <a:ext cx="3314700" cy="12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9"/>
          <p:cNvSpPr/>
          <p:nvPr/>
        </p:nvSpPr>
        <p:spPr>
          <a:xfrm>
            <a:off x="-66425" y="3971925"/>
            <a:ext cx="3274225" cy="1271250"/>
          </a:xfrm>
          <a:custGeom>
            <a:rect b="b" l="l" r="r" t="t"/>
            <a:pathLst>
              <a:path extrusionOk="0" h="50850" w="130969">
                <a:moveTo>
                  <a:pt x="371" y="17526"/>
                </a:moveTo>
                <a:lnTo>
                  <a:pt x="40757" y="0"/>
                </a:lnTo>
                <a:lnTo>
                  <a:pt x="98557" y="21207"/>
                </a:lnTo>
                <a:lnTo>
                  <a:pt x="130969" y="50850"/>
                </a:lnTo>
                <a:lnTo>
                  <a:pt x="0" y="5085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13500032" scaled="0"/>
          </a:gradFill>
          <a:ln>
            <a:noFill/>
          </a:ln>
        </p:spPr>
      </p:sp>
      <p:grpSp>
        <p:nvGrpSpPr>
          <p:cNvPr id="329" name="Google Shape;329;p9"/>
          <p:cNvGrpSpPr/>
          <p:nvPr/>
        </p:nvGrpSpPr>
        <p:grpSpPr>
          <a:xfrm rot="-8974387">
            <a:off x="-57073" y="4112106"/>
            <a:ext cx="4825595" cy="1790643"/>
            <a:chOff x="4502501" y="167675"/>
            <a:chExt cx="1469641" cy="954212"/>
          </a:xfrm>
        </p:grpSpPr>
        <p:sp>
          <p:nvSpPr>
            <p:cNvPr id="330" name="Google Shape;330;p9"/>
            <p:cNvSpPr/>
            <p:nvPr/>
          </p:nvSpPr>
          <p:spPr>
            <a:xfrm>
              <a:off x="4502501" y="167675"/>
              <a:ext cx="1469641" cy="954206"/>
            </a:xfrm>
            <a:custGeom>
              <a:rect b="b" l="l" r="r" t="t"/>
              <a:pathLst>
                <a:path extrusionOk="0" h="17313" w="26665">
                  <a:moveTo>
                    <a:pt x="26664" y="0"/>
                  </a:moveTo>
                  <a:lnTo>
                    <a:pt x="26652" y="305"/>
                  </a:lnTo>
                  <a:lnTo>
                    <a:pt x="26652" y="305"/>
                  </a:lnTo>
                  <a:cubicBezTo>
                    <a:pt x="26659" y="204"/>
                    <a:pt x="26663" y="102"/>
                    <a:pt x="26664" y="0"/>
                  </a:cubicBezTo>
                  <a:close/>
                  <a:moveTo>
                    <a:pt x="26652" y="305"/>
                  </a:moveTo>
                  <a:cubicBezTo>
                    <a:pt x="26478" y="2893"/>
                    <a:pt x="24427" y="5110"/>
                    <a:pt x="22038" y="6169"/>
                  </a:cubicBezTo>
                  <a:cubicBezTo>
                    <a:pt x="19592" y="7252"/>
                    <a:pt x="16842" y="7356"/>
                    <a:pt x="14164" y="7356"/>
                  </a:cubicBezTo>
                  <a:cubicBezTo>
                    <a:pt x="14121" y="7356"/>
                    <a:pt x="14079" y="7356"/>
                    <a:pt x="14036" y="7356"/>
                  </a:cubicBezTo>
                  <a:cubicBezTo>
                    <a:pt x="13578" y="7355"/>
                    <a:pt x="13118" y="7352"/>
                    <a:pt x="12658" y="7352"/>
                  </a:cubicBezTo>
                  <a:cubicBezTo>
                    <a:pt x="10389" y="7352"/>
                    <a:pt x="8108" y="7417"/>
                    <a:pt x="5954" y="8096"/>
                  </a:cubicBezTo>
                  <a:cubicBezTo>
                    <a:pt x="3363" y="8914"/>
                    <a:pt x="934" y="10820"/>
                    <a:pt x="307" y="13465"/>
                  </a:cubicBezTo>
                  <a:cubicBezTo>
                    <a:pt x="0" y="14757"/>
                    <a:pt x="286" y="16180"/>
                    <a:pt x="972" y="17313"/>
                  </a:cubicBezTo>
                  <a:cubicBezTo>
                    <a:pt x="2054" y="15707"/>
                    <a:pt x="3846" y="14536"/>
                    <a:pt x="5727" y="13943"/>
                  </a:cubicBezTo>
                  <a:cubicBezTo>
                    <a:pt x="7882" y="13263"/>
                    <a:pt x="10163" y="13199"/>
                    <a:pt x="12432" y="13199"/>
                  </a:cubicBezTo>
                  <a:cubicBezTo>
                    <a:pt x="12893" y="13199"/>
                    <a:pt x="13352" y="13201"/>
                    <a:pt x="13810" y="13202"/>
                  </a:cubicBezTo>
                  <a:cubicBezTo>
                    <a:pt x="13865" y="13202"/>
                    <a:pt x="13920" y="13202"/>
                    <a:pt x="13975" y="13202"/>
                  </a:cubicBezTo>
                  <a:cubicBezTo>
                    <a:pt x="16640" y="13202"/>
                    <a:pt x="19378" y="13095"/>
                    <a:pt x="21810" y="12017"/>
                  </a:cubicBezTo>
                  <a:cubicBezTo>
                    <a:pt x="24295" y="10916"/>
                    <a:pt x="26412" y="8565"/>
                    <a:pt x="26438" y="5848"/>
                  </a:cubicBezTo>
                  <a:lnTo>
                    <a:pt x="26652" y="3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4535350" y="510220"/>
              <a:ext cx="1423345" cy="611666"/>
            </a:xfrm>
            <a:custGeom>
              <a:rect b="b" l="l" r="r" t="t"/>
              <a:pathLst>
                <a:path extrusionOk="0" h="11098" w="25825">
                  <a:moveTo>
                    <a:pt x="25824" y="0"/>
                  </a:moveTo>
                  <a:cubicBezTo>
                    <a:pt x="25751" y="56"/>
                    <a:pt x="24488" y="3035"/>
                    <a:pt x="20741" y="4427"/>
                  </a:cubicBezTo>
                  <a:cubicBezTo>
                    <a:pt x="18596" y="5223"/>
                    <a:pt x="15534" y="5296"/>
                    <a:pt x="13277" y="5399"/>
                  </a:cubicBezTo>
                  <a:cubicBezTo>
                    <a:pt x="12726" y="5424"/>
                    <a:pt x="12138" y="5428"/>
                    <a:pt x="11532" y="5428"/>
                  </a:cubicBezTo>
                  <a:cubicBezTo>
                    <a:pt x="11231" y="5428"/>
                    <a:pt x="10926" y="5427"/>
                    <a:pt x="10618" y="5427"/>
                  </a:cubicBezTo>
                  <a:cubicBezTo>
                    <a:pt x="9001" y="5427"/>
                    <a:pt x="7322" y="5455"/>
                    <a:pt x="5917" y="5809"/>
                  </a:cubicBezTo>
                  <a:cubicBezTo>
                    <a:pt x="4616" y="6137"/>
                    <a:pt x="1512" y="7474"/>
                    <a:pt x="1" y="10349"/>
                  </a:cubicBezTo>
                  <a:cubicBezTo>
                    <a:pt x="109" y="10609"/>
                    <a:pt x="233" y="10860"/>
                    <a:pt x="377" y="11098"/>
                  </a:cubicBezTo>
                  <a:cubicBezTo>
                    <a:pt x="1459" y="9492"/>
                    <a:pt x="3251" y="8321"/>
                    <a:pt x="5133" y="7728"/>
                  </a:cubicBezTo>
                  <a:cubicBezTo>
                    <a:pt x="7287" y="7048"/>
                    <a:pt x="9568" y="6984"/>
                    <a:pt x="11837" y="6984"/>
                  </a:cubicBezTo>
                  <a:cubicBezTo>
                    <a:pt x="12298" y="6984"/>
                    <a:pt x="12757" y="6986"/>
                    <a:pt x="13215" y="6987"/>
                  </a:cubicBezTo>
                  <a:cubicBezTo>
                    <a:pt x="13270" y="6987"/>
                    <a:pt x="13325" y="6987"/>
                    <a:pt x="13380" y="6987"/>
                  </a:cubicBezTo>
                  <a:cubicBezTo>
                    <a:pt x="16045" y="6987"/>
                    <a:pt x="18783" y="6880"/>
                    <a:pt x="21215" y="5802"/>
                  </a:cubicBezTo>
                  <a:cubicBezTo>
                    <a:pt x="23586" y="4750"/>
                    <a:pt x="25621" y="2560"/>
                    <a:pt x="25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4511429" y="183328"/>
              <a:ext cx="1460107" cy="807490"/>
            </a:xfrm>
            <a:custGeom>
              <a:rect b="b" l="l" r="r" t="t"/>
              <a:pathLst>
                <a:path extrusionOk="0" h="14651" w="26492">
                  <a:moveTo>
                    <a:pt x="26492" y="1"/>
                  </a:moveTo>
                  <a:lnTo>
                    <a:pt x="26492" y="1"/>
                  </a:lnTo>
                  <a:cubicBezTo>
                    <a:pt x="26328" y="2596"/>
                    <a:pt x="24274" y="4822"/>
                    <a:pt x="21877" y="5885"/>
                  </a:cubicBezTo>
                  <a:cubicBezTo>
                    <a:pt x="19444" y="6963"/>
                    <a:pt x="16706" y="7071"/>
                    <a:pt x="14041" y="7071"/>
                  </a:cubicBezTo>
                  <a:cubicBezTo>
                    <a:pt x="13986" y="7071"/>
                    <a:pt x="13931" y="7071"/>
                    <a:pt x="13877" y="7071"/>
                  </a:cubicBezTo>
                  <a:cubicBezTo>
                    <a:pt x="13429" y="7070"/>
                    <a:pt x="12980" y="7068"/>
                    <a:pt x="12530" y="7068"/>
                  </a:cubicBezTo>
                  <a:cubicBezTo>
                    <a:pt x="10250" y="7068"/>
                    <a:pt x="7958" y="7130"/>
                    <a:pt x="5793" y="7812"/>
                  </a:cubicBezTo>
                  <a:cubicBezTo>
                    <a:pt x="3201" y="8628"/>
                    <a:pt x="773" y="10536"/>
                    <a:pt x="145" y="13179"/>
                  </a:cubicBezTo>
                  <a:cubicBezTo>
                    <a:pt x="31" y="13659"/>
                    <a:pt x="0" y="14156"/>
                    <a:pt x="39" y="14651"/>
                  </a:cubicBezTo>
                  <a:cubicBezTo>
                    <a:pt x="519" y="13582"/>
                    <a:pt x="1225" y="12216"/>
                    <a:pt x="4226" y="10515"/>
                  </a:cubicBezTo>
                  <a:cubicBezTo>
                    <a:pt x="6266" y="9359"/>
                    <a:pt x="8930" y="9232"/>
                    <a:pt x="11232" y="9152"/>
                  </a:cubicBezTo>
                  <a:cubicBezTo>
                    <a:pt x="13472" y="9076"/>
                    <a:pt x="16738" y="9224"/>
                    <a:pt x="18935" y="8734"/>
                  </a:cubicBezTo>
                  <a:cubicBezTo>
                    <a:pt x="22670" y="8252"/>
                    <a:pt x="25428" y="6045"/>
                    <a:pt x="26341" y="3348"/>
                  </a:cubicBezTo>
                  <a:lnTo>
                    <a:pt x="26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9"/>
          <p:cNvGrpSpPr/>
          <p:nvPr/>
        </p:nvGrpSpPr>
        <p:grpSpPr>
          <a:xfrm>
            <a:off x="490480" y="367788"/>
            <a:ext cx="849988" cy="884881"/>
            <a:chOff x="6808123" y="1774624"/>
            <a:chExt cx="870801" cy="906548"/>
          </a:xfrm>
        </p:grpSpPr>
        <p:sp>
          <p:nvSpPr>
            <p:cNvPr id="336" name="Google Shape;336;p9"/>
            <p:cNvSpPr/>
            <p:nvPr/>
          </p:nvSpPr>
          <p:spPr>
            <a:xfrm>
              <a:off x="7468762" y="2577672"/>
              <a:ext cx="84068" cy="103500"/>
            </a:xfrm>
            <a:custGeom>
              <a:rect b="b" l="l" r="r" t="t"/>
              <a:pathLst>
                <a:path extrusionOk="0" h="2237" w="1817">
                  <a:moveTo>
                    <a:pt x="1" y="0"/>
                  </a:moveTo>
                  <a:lnTo>
                    <a:pt x="524" y="1602"/>
                  </a:lnTo>
                  <a:cubicBezTo>
                    <a:pt x="389" y="1776"/>
                    <a:pt x="341" y="1962"/>
                    <a:pt x="423" y="2092"/>
                  </a:cubicBezTo>
                  <a:cubicBezTo>
                    <a:pt x="483" y="2188"/>
                    <a:pt x="602" y="2236"/>
                    <a:pt x="748" y="2236"/>
                  </a:cubicBezTo>
                  <a:cubicBezTo>
                    <a:pt x="908" y="2236"/>
                    <a:pt x="1102" y="2178"/>
                    <a:pt x="1285" y="2064"/>
                  </a:cubicBezTo>
                  <a:cubicBezTo>
                    <a:pt x="1634" y="1846"/>
                    <a:pt x="1816" y="1504"/>
                    <a:pt x="1692" y="1303"/>
                  </a:cubicBezTo>
                  <a:cubicBezTo>
                    <a:pt x="1632" y="1207"/>
                    <a:pt x="1513" y="1161"/>
                    <a:pt x="1367" y="1161"/>
                  </a:cubicBezTo>
                  <a:cubicBezTo>
                    <a:pt x="1317" y="1161"/>
                    <a:pt x="1263" y="1166"/>
                    <a:pt x="1207" y="117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6808123" y="1774624"/>
              <a:ext cx="870801" cy="884542"/>
            </a:xfrm>
            <a:custGeom>
              <a:rect b="b" l="l" r="r" t="t"/>
              <a:pathLst>
                <a:path extrusionOk="0" h="19118" w="18821">
                  <a:moveTo>
                    <a:pt x="8790" y="1"/>
                  </a:moveTo>
                  <a:cubicBezTo>
                    <a:pt x="7581" y="1"/>
                    <a:pt x="6373" y="283"/>
                    <a:pt x="5255" y="879"/>
                  </a:cubicBezTo>
                  <a:cubicBezTo>
                    <a:pt x="1326" y="2976"/>
                    <a:pt x="0" y="8163"/>
                    <a:pt x="2294" y="12462"/>
                  </a:cubicBezTo>
                  <a:cubicBezTo>
                    <a:pt x="4145" y="15930"/>
                    <a:pt x="8511" y="19117"/>
                    <a:pt x="12194" y="19117"/>
                  </a:cubicBezTo>
                  <a:cubicBezTo>
                    <a:pt x="13075" y="19117"/>
                    <a:pt x="13917" y="18935"/>
                    <a:pt x="14676" y="18530"/>
                  </a:cubicBezTo>
                  <a:cubicBezTo>
                    <a:pt x="18606" y="16432"/>
                    <a:pt x="18821" y="9165"/>
                    <a:pt x="16526" y="4865"/>
                  </a:cubicBezTo>
                  <a:cubicBezTo>
                    <a:pt x="14884" y="1789"/>
                    <a:pt x="11833" y="1"/>
                    <a:pt x="87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68000">
                  <a:schemeClr val="lt2"/>
                </a:gs>
                <a:gs pos="100000">
                  <a:schemeClr val="accen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6859889" y="1838646"/>
              <a:ext cx="529439" cy="650336"/>
            </a:xfrm>
            <a:custGeom>
              <a:rect b="b" l="l" r="r" t="t"/>
              <a:pathLst>
                <a:path extrusionOk="0" h="14056" w="11443">
                  <a:moveTo>
                    <a:pt x="3922" y="262"/>
                  </a:moveTo>
                  <a:cubicBezTo>
                    <a:pt x="6533" y="1"/>
                    <a:pt x="9455" y="2821"/>
                    <a:pt x="10450" y="6558"/>
                  </a:cubicBezTo>
                  <a:cubicBezTo>
                    <a:pt x="11443" y="10295"/>
                    <a:pt x="10134" y="13536"/>
                    <a:pt x="7522" y="13796"/>
                  </a:cubicBezTo>
                  <a:cubicBezTo>
                    <a:pt x="4912" y="14056"/>
                    <a:pt x="1988" y="11238"/>
                    <a:pt x="994" y="7500"/>
                  </a:cubicBezTo>
                  <a:cubicBezTo>
                    <a:pt x="1" y="3763"/>
                    <a:pt x="1311" y="522"/>
                    <a:pt x="3922" y="262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6859895" y="1815385"/>
              <a:ext cx="626554" cy="844289"/>
            </a:xfrm>
            <a:custGeom>
              <a:rect b="b" l="l" r="r" t="t"/>
              <a:pathLst>
                <a:path extrusionOk="0" h="18248" w="13542">
                  <a:moveTo>
                    <a:pt x="4134" y="0"/>
                  </a:moveTo>
                  <a:lnTo>
                    <a:pt x="4134" y="0"/>
                  </a:lnTo>
                  <a:cubicBezTo>
                    <a:pt x="3891" y="130"/>
                    <a:pt x="3659" y="271"/>
                    <a:pt x="3437" y="422"/>
                  </a:cubicBezTo>
                  <a:lnTo>
                    <a:pt x="3437" y="422"/>
                  </a:lnTo>
                  <a:cubicBezTo>
                    <a:pt x="3671" y="269"/>
                    <a:pt x="3925" y="123"/>
                    <a:pt x="4134" y="0"/>
                  </a:cubicBezTo>
                  <a:close/>
                  <a:moveTo>
                    <a:pt x="3437" y="422"/>
                  </a:moveTo>
                  <a:lnTo>
                    <a:pt x="3437" y="422"/>
                  </a:lnTo>
                  <a:cubicBezTo>
                    <a:pt x="3289" y="519"/>
                    <a:pt x="3149" y="619"/>
                    <a:pt x="3033" y="718"/>
                  </a:cubicBezTo>
                  <a:lnTo>
                    <a:pt x="3033" y="718"/>
                  </a:lnTo>
                  <a:cubicBezTo>
                    <a:pt x="3163" y="616"/>
                    <a:pt x="3298" y="517"/>
                    <a:pt x="3437" y="422"/>
                  </a:cubicBezTo>
                  <a:close/>
                  <a:moveTo>
                    <a:pt x="3033" y="718"/>
                  </a:moveTo>
                  <a:cubicBezTo>
                    <a:pt x="2940" y="792"/>
                    <a:pt x="2849" y="867"/>
                    <a:pt x="2760" y="944"/>
                  </a:cubicBezTo>
                  <a:lnTo>
                    <a:pt x="2760" y="944"/>
                  </a:lnTo>
                  <a:cubicBezTo>
                    <a:pt x="2854" y="865"/>
                    <a:pt x="2951" y="788"/>
                    <a:pt x="3031" y="720"/>
                  </a:cubicBezTo>
                  <a:cubicBezTo>
                    <a:pt x="3032" y="719"/>
                    <a:pt x="3032" y="719"/>
                    <a:pt x="3033" y="718"/>
                  </a:cubicBezTo>
                  <a:close/>
                  <a:moveTo>
                    <a:pt x="2760" y="944"/>
                  </a:moveTo>
                  <a:lnTo>
                    <a:pt x="2760" y="944"/>
                  </a:lnTo>
                  <a:cubicBezTo>
                    <a:pt x="2683" y="1008"/>
                    <a:pt x="2609" y="1072"/>
                    <a:pt x="2548" y="1134"/>
                  </a:cubicBezTo>
                  <a:lnTo>
                    <a:pt x="2548" y="1134"/>
                  </a:lnTo>
                  <a:cubicBezTo>
                    <a:pt x="2618" y="1069"/>
                    <a:pt x="2688" y="1006"/>
                    <a:pt x="2760" y="944"/>
                  </a:cubicBezTo>
                  <a:close/>
                  <a:moveTo>
                    <a:pt x="2548" y="1134"/>
                  </a:moveTo>
                  <a:lnTo>
                    <a:pt x="2548" y="1134"/>
                  </a:lnTo>
                  <a:cubicBezTo>
                    <a:pt x="2228" y="1433"/>
                    <a:pt x="1937" y="1759"/>
                    <a:pt x="1675" y="2106"/>
                  </a:cubicBezTo>
                  <a:lnTo>
                    <a:pt x="1675" y="2106"/>
                  </a:lnTo>
                  <a:cubicBezTo>
                    <a:pt x="1678" y="2102"/>
                    <a:pt x="1681" y="2098"/>
                    <a:pt x="1684" y="2094"/>
                  </a:cubicBezTo>
                  <a:cubicBezTo>
                    <a:pt x="1918" y="1789"/>
                    <a:pt x="2272" y="1417"/>
                    <a:pt x="2540" y="1142"/>
                  </a:cubicBezTo>
                  <a:cubicBezTo>
                    <a:pt x="2543" y="1139"/>
                    <a:pt x="2546" y="1137"/>
                    <a:pt x="2548" y="1134"/>
                  </a:cubicBezTo>
                  <a:close/>
                  <a:moveTo>
                    <a:pt x="1675" y="2106"/>
                  </a:moveTo>
                  <a:lnTo>
                    <a:pt x="1675" y="2106"/>
                  </a:lnTo>
                  <a:cubicBezTo>
                    <a:pt x="1504" y="2329"/>
                    <a:pt x="1267" y="2670"/>
                    <a:pt x="1027" y="3119"/>
                  </a:cubicBezTo>
                  <a:lnTo>
                    <a:pt x="1027" y="3119"/>
                  </a:lnTo>
                  <a:cubicBezTo>
                    <a:pt x="1217" y="2765"/>
                    <a:pt x="1433" y="2426"/>
                    <a:pt x="1675" y="2106"/>
                  </a:cubicBezTo>
                  <a:close/>
                  <a:moveTo>
                    <a:pt x="1027" y="3119"/>
                  </a:moveTo>
                  <a:cubicBezTo>
                    <a:pt x="343" y="4396"/>
                    <a:pt x="0" y="5870"/>
                    <a:pt x="38" y="7385"/>
                  </a:cubicBezTo>
                  <a:lnTo>
                    <a:pt x="38" y="7385"/>
                  </a:lnTo>
                  <a:cubicBezTo>
                    <a:pt x="23" y="6735"/>
                    <a:pt x="73" y="5889"/>
                    <a:pt x="309" y="4972"/>
                  </a:cubicBezTo>
                  <a:cubicBezTo>
                    <a:pt x="498" y="4234"/>
                    <a:pt x="764" y="3612"/>
                    <a:pt x="1027" y="3119"/>
                  </a:cubicBezTo>
                  <a:close/>
                  <a:moveTo>
                    <a:pt x="38" y="7385"/>
                  </a:moveTo>
                  <a:cubicBezTo>
                    <a:pt x="46" y="7736"/>
                    <a:pt x="73" y="8030"/>
                    <a:pt x="100" y="8248"/>
                  </a:cubicBezTo>
                  <a:lnTo>
                    <a:pt x="100" y="8248"/>
                  </a:lnTo>
                  <a:cubicBezTo>
                    <a:pt x="66" y="7959"/>
                    <a:pt x="45" y="7672"/>
                    <a:pt x="38" y="7385"/>
                  </a:cubicBezTo>
                  <a:close/>
                  <a:moveTo>
                    <a:pt x="100" y="8248"/>
                  </a:moveTo>
                  <a:cubicBezTo>
                    <a:pt x="118" y="8394"/>
                    <a:pt x="139" y="8541"/>
                    <a:pt x="164" y="8688"/>
                  </a:cubicBezTo>
                  <a:lnTo>
                    <a:pt x="164" y="8688"/>
                  </a:lnTo>
                  <a:cubicBezTo>
                    <a:pt x="133" y="8505"/>
                    <a:pt x="115" y="8360"/>
                    <a:pt x="102" y="8261"/>
                  </a:cubicBezTo>
                  <a:cubicBezTo>
                    <a:pt x="101" y="8257"/>
                    <a:pt x="101" y="8252"/>
                    <a:pt x="100" y="8248"/>
                  </a:cubicBezTo>
                  <a:close/>
                  <a:moveTo>
                    <a:pt x="164" y="8688"/>
                  </a:moveTo>
                  <a:lnTo>
                    <a:pt x="164" y="8688"/>
                  </a:lnTo>
                  <a:cubicBezTo>
                    <a:pt x="201" y="8911"/>
                    <a:pt x="257" y="9189"/>
                    <a:pt x="341" y="9510"/>
                  </a:cubicBezTo>
                  <a:lnTo>
                    <a:pt x="341" y="9510"/>
                  </a:lnTo>
                  <a:cubicBezTo>
                    <a:pt x="269" y="9237"/>
                    <a:pt x="210" y="8962"/>
                    <a:pt x="164" y="8688"/>
                  </a:cubicBezTo>
                  <a:close/>
                  <a:moveTo>
                    <a:pt x="341" y="9510"/>
                  </a:moveTo>
                  <a:cubicBezTo>
                    <a:pt x="527" y="10215"/>
                    <a:pt x="798" y="10913"/>
                    <a:pt x="1159" y="11590"/>
                  </a:cubicBezTo>
                  <a:cubicBezTo>
                    <a:pt x="745" y="10813"/>
                    <a:pt x="495" y="10092"/>
                    <a:pt x="341" y="9510"/>
                  </a:cubicBezTo>
                  <a:close/>
                  <a:moveTo>
                    <a:pt x="1159" y="11590"/>
                  </a:moveTo>
                  <a:cubicBezTo>
                    <a:pt x="1368" y="11981"/>
                    <a:pt x="1675" y="12490"/>
                    <a:pt x="1946" y="12845"/>
                  </a:cubicBezTo>
                  <a:lnTo>
                    <a:pt x="1946" y="12845"/>
                  </a:lnTo>
                  <a:cubicBezTo>
                    <a:pt x="1650" y="12434"/>
                    <a:pt x="1386" y="12014"/>
                    <a:pt x="1159" y="11590"/>
                  </a:cubicBezTo>
                  <a:close/>
                  <a:moveTo>
                    <a:pt x="1946" y="12845"/>
                  </a:moveTo>
                  <a:lnTo>
                    <a:pt x="1946" y="12845"/>
                  </a:lnTo>
                  <a:cubicBezTo>
                    <a:pt x="2040" y="12975"/>
                    <a:pt x="2137" y="13104"/>
                    <a:pt x="2237" y="13232"/>
                  </a:cubicBezTo>
                  <a:lnTo>
                    <a:pt x="2237" y="13232"/>
                  </a:lnTo>
                  <a:cubicBezTo>
                    <a:pt x="2139" y="13104"/>
                    <a:pt x="2042" y="12969"/>
                    <a:pt x="1957" y="12860"/>
                  </a:cubicBezTo>
                  <a:cubicBezTo>
                    <a:pt x="1953" y="12855"/>
                    <a:pt x="1950" y="12850"/>
                    <a:pt x="1946" y="12845"/>
                  </a:cubicBezTo>
                  <a:close/>
                  <a:moveTo>
                    <a:pt x="2237" y="13232"/>
                  </a:moveTo>
                  <a:cubicBezTo>
                    <a:pt x="2302" y="13317"/>
                    <a:pt x="2366" y="13400"/>
                    <a:pt x="2427" y="13470"/>
                  </a:cubicBezTo>
                  <a:lnTo>
                    <a:pt x="2427" y="13470"/>
                  </a:lnTo>
                  <a:cubicBezTo>
                    <a:pt x="2362" y="13391"/>
                    <a:pt x="2299" y="13312"/>
                    <a:pt x="2237" y="13232"/>
                  </a:cubicBezTo>
                  <a:close/>
                  <a:moveTo>
                    <a:pt x="2427" y="13470"/>
                  </a:moveTo>
                  <a:cubicBezTo>
                    <a:pt x="2650" y="13742"/>
                    <a:pt x="2886" y="14008"/>
                    <a:pt x="3134" y="14267"/>
                  </a:cubicBezTo>
                  <a:lnTo>
                    <a:pt x="3134" y="14267"/>
                  </a:lnTo>
                  <a:cubicBezTo>
                    <a:pt x="2887" y="14003"/>
                    <a:pt x="2637" y="13712"/>
                    <a:pt x="2431" y="13475"/>
                  </a:cubicBezTo>
                  <a:cubicBezTo>
                    <a:pt x="2430" y="13473"/>
                    <a:pt x="2428" y="13471"/>
                    <a:pt x="2427" y="13470"/>
                  </a:cubicBezTo>
                  <a:close/>
                  <a:moveTo>
                    <a:pt x="3134" y="14267"/>
                  </a:moveTo>
                  <a:cubicBezTo>
                    <a:pt x="3251" y="14393"/>
                    <a:pt x="3367" y="14512"/>
                    <a:pt x="3478" y="14615"/>
                  </a:cubicBezTo>
                  <a:lnTo>
                    <a:pt x="3478" y="14615"/>
                  </a:lnTo>
                  <a:cubicBezTo>
                    <a:pt x="3361" y="14501"/>
                    <a:pt x="3246" y="14385"/>
                    <a:pt x="3134" y="14267"/>
                  </a:cubicBezTo>
                  <a:close/>
                  <a:moveTo>
                    <a:pt x="3478" y="14615"/>
                  </a:moveTo>
                  <a:lnTo>
                    <a:pt x="3478" y="14615"/>
                  </a:lnTo>
                  <a:cubicBezTo>
                    <a:pt x="3868" y="14996"/>
                    <a:pt x="4282" y="15359"/>
                    <a:pt x="4715" y="15697"/>
                  </a:cubicBezTo>
                  <a:lnTo>
                    <a:pt x="4715" y="15697"/>
                  </a:lnTo>
                  <a:cubicBezTo>
                    <a:pt x="4342" y="15388"/>
                    <a:pt x="3862" y="14969"/>
                    <a:pt x="3509" y="14644"/>
                  </a:cubicBezTo>
                  <a:cubicBezTo>
                    <a:pt x="3499" y="14635"/>
                    <a:pt x="3488" y="14625"/>
                    <a:pt x="3478" y="14615"/>
                  </a:cubicBezTo>
                  <a:close/>
                  <a:moveTo>
                    <a:pt x="4715" y="15697"/>
                  </a:moveTo>
                  <a:lnTo>
                    <a:pt x="4715" y="15697"/>
                  </a:lnTo>
                  <a:cubicBezTo>
                    <a:pt x="4718" y="15700"/>
                    <a:pt x="4722" y="15703"/>
                    <a:pt x="4725" y="15706"/>
                  </a:cubicBezTo>
                  <a:cubicBezTo>
                    <a:pt x="4904" y="15853"/>
                    <a:pt x="5153" y="16030"/>
                    <a:pt x="5349" y="16166"/>
                  </a:cubicBezTo>
                  <a:lnTo>
                    <a:pt x="5349" y="16166"/>
                  </a:lnTo>
                  <a:cubicBezTo>
                    <a:pt x="5134" y="16016"/>
                    <a:pt x="4922" y="15859"/>
                    <a:pt x="4715" y="15697"/>
                  </a:cubicBezTo>
                  <a:close/>
                  <a:moveTo>
                    <a:pt x="5349" y="16166"/>
                  </a:moveTo>
                  <a:lnTo>
                    <a:pt x="5349" y="16166"/>
                  </a:lnTo>
                  <a:cubicBezTo>
                    <a:pt x="5798" y="16480"/>
                    <a:pt x="6263" y="16767"/>
                    <a:pt x="6736" y="17020"/>
                  </a:cubicBezTo>
                  <a:lnTo>
                    <a:pt x="6736" y="17020"/>
                  </a:lnTo>
                  <a:cubicBezTo>
                    <a:pt x="6736" y="17020"/>
                    <a:pt x="6735" y="17020"/>
                    <a:pt x="6735" y="17020"/>
                  </a:cubicBezTo>
                  <a:cubicBezTo>
                    <a:pt x="6320" y="16781"/>
                    <a:pt x="5769" y="16456"/>
                    <a:pt x="5375" y="16184"/>
                  </a:cubicBezTo>
                  <a:cubicBezTo>
                    <a:pt x="5367" y="16178"/>
                    <a:pt x="5358" y="16172"/>
                    <a:pt x="5349" y="16166"/>
                  </a:cubicBezTo>
                  <a:close/>
                  <a:moveTo>
                    <a:pt x="6736" y="17020"/>
                  </a:moveTo>
                  <a:cubicBezTo>
                    <a:pt x="6814" y="17065"/>
                    <a:pt x="6904" y="17111"/>
                    <a:pt x="6997" y="17157"/>
                  </a:cubicBezTo>
                  <a:lnTo>
                    <a:pt x="6997" y="17157"/>
                  </a:lnTo>
                  <a:cubicBezTo>
                    <a:pt x="6910" y="17112"/>
                    <a:pt x="6823" y="17067"/>
                    <a:pt x="6736" y="17020"/>
                  </a:cubicBezTo>
                  <a:close/>
                  <a:moveTo>
                    <a:pt x="6997" y="17157"/>
                  </a:moveTo>
                  <a:lnTo>
                    <a:pt x="6997" y="17157"/>
                  </a:lnTo>
                  <a:cubicBezTo>
                    <a:pt x="7145" y="17231"/>
                    <a:pt x="7294" y="17303"/>
                    <a:pt x="7443" y="17371"/>
                  </a:cubicBezTo>
                  <a:lnTo>
                    <a:pt x="7443" y="17371"/>
                  </a:lnTo>
                  <a:cubicBezTo>
                    <a:pt x="7440" y="17370"/>
                    <a:pt x="7438" y="17369"/>
                    <a:pt x="7436" y="17368"/>
                  </a:cubicBezTo>
                  <a:cubicBezTo>
                    <a:pt x="7306" y="17304"/>
                    <a:pt x="7148" y="17231"/>
                    <a:pt x="6997" y="17157"/>
                  </a:cubicBezTo>
                  <a:close/>
                  <a:moveTo>
                    <a:pt x="7443" y="17371"/>
                  </a:moveTo>
                  <a:cubicBezTo>
                    <a:pt x="7557" y="17426"/>
                    <a:pt x="7684" y="17481"/>
                    <a:pt x="7818" y="17534"/>
                  </a:cubicBezTo>
                  <a:lnTo>
                    <a:pt x="7818" y="17534"/>
                  </a:lnTo>
                  <a:cubicBezTo>
                    <a:pt x="7692" y="17482"/>
                    <a:pt x="7567" y="17428"/>
                    <a:pt x="7443" y="17371"/>
                  </a:cubicBezTo>
                  <a:close/>
                  <a:moveTo>
                    <a:pt x="7818" y="17534"/>
                  </a:moveTo>
                  <a:lnTo>
                    <a:pt x="7818" y="17534"/>
                  </a:lnTo>
                  <a:cubicBezTo>
                    <a:pt x="8162" y="17677"/>
                    <a:pt x="8508" y="17801"/>
                    <a:pt x="8854" y="17903"/>
                  </a:cubicBezTo>
                  <a:lnTo>
                    <a:pt x="8854" y="17903"/>
                  </a:lnTo>
                  <a:cubicBezTo>
                    <a:pt x="8546" y="17799"/>
                    <a:pt x="8161" y="17671"/>
                    <a:pt x="7818" y="17534"/>
                  </a:cubicBezTo>
                  <a:close/>
                  <a:moveTo>
                    <a:pt x="8854" y="17903"/>
                  </a:moveTo>
                  <a:lnTo>
                    <a:pt x="8854" y="17903"/>
                  </a:lnTo>
                  <a:cubicBezTo>
                    <a:pt x="8855" y="17903"/>
                    <a:pt x="8855" y="17903"/>
                    <a:pt x="8856" y="17903"/>
                  </a:cubicBezTo>
                  <a:cubicBezTo>
                    <a:pt x="8951" y="17936"/>
                    <a:pt x="9064" y="17965"/>
                    <a:pt x="9178" y="17992"/>
                  </a:cubicBezTo>
                  <a:lnTo>
                    <a:pt x="9178" y="17992"/>
                  </a:lnTo>
                  <a:cubicBezTo>
                    <a:pt x="9070" y="17965"/>
                    <a:pt x="8962" y="17935"/>
                    <a:pt x="8854" y="17903"/>
                  </a:cubicBezTo>
                  <a:close/>
                  <a:moveTo>
                    <a:pt x="9178" y="17992"/>
                  </a:moveTo>
                  <a:cubicBezTo>
                    <a:pt x="9303" y="18024"/>
                    <a:pt x="9428" y="18053"/>
                    <a:pt x="9552" y="18079"/>
                  </a:cubicBezTo>
                  <a:lnTo>
                    <a:pt x="9552" y="18079"/>
                  </a:lnTo>
                  <a:cubicBezTo>
                    <a:pt x="9439" y="18051"/>
                    <a:pt x="9308" y="18023"/>
                    <a:pt x="9178" y="17992"/>
                  </a:cubicBezTo>
                  <a:close/>
                  <a:moveTo>
                    <a:pt x="13542" y="17656"/>
                  </a:moveTo>
                  <a:cubicBezTo>
                    <a:pt x="13188" y="17814"/>
                    <a:pt x="12710" y="18014"/>
                    <a:pt x="12328" y="18106"/>
                  </a:cubicBezTo>
                  <a:lnTo>
                    <a:pt x="12328" y="18106"/>
                  </a:lnTo>
                  <a:cubicBezTo>
                    <a:pt x="12750" y="18009"/>
                    <a:pt x="13157" y="17861"/>
                    <a:pt x="13542" y="17656"/>
                  </a:cubicBezTo>
                  <a:close/>
                  <a:moveTo>
                    <a:pt x="9552" y="18079"/>
                  </a:moveTo>
                  <a:cubicBezTo>
                    <a:pt x="9557" y="18081"/>
                    <a:pt x="9561" y="18082"/>
                    <a:pt x="9566" y="18083"/>
                  </a:cubicBezTo>
                  <a:cubicBezTo>
                    <a:pt x="9729" y="18123"/>
                    <a:pt x="9918" y="18153"/>
                    <a:pt x="10112" y="18177"/>
                  </a:cubicBezTo>
                  <a:lnTo>
                    <a:pt x="10112" y="18177"/>
                  </a:lnTo>
                  <a:cubicBezTo>
                    <a:pt x="9926" y="18151"/>
                    <a:pt x="9739" y="18119"/>
                    <a:pt x="9552" y="18079"/>
                  </a:cubicBezTo>
                  <a:close/>
                  <a:moveTo>
                    <a:pt x="10112" y="18177"/>
                  </a:moveTo>
                  <a:cubicBezTo>
                    <a:pt x="10387" y="18215"/>
                    <a:pt x="10660" y="18237"/>
                    <a:pt x="10930" y="18242"/>
                  </a:cubicBezTo>
                  <a:lnTo>
                    <a:pt x="10930" y="18242"/>
                  </a:lnTo>
                  <a:cubicBezTo>
                    <a:pt x="10683" y="18230"/>
                    <a:pt x="10391" y="18211"/>
                    <a:pt x="10112" y="18177"/>
                  </a:cubicBezTo>
                  <a:close/>
                  <a:moveTo>
                    <a:pt x="12328" y="18106"/>
                  </a:moveTo>
                  <a:lnTo>
                    <a:pt x="12328" y="18106"/>
                  </a:lnTo>
                  <a:cubicBezTo>
                    <a:pt x="11918" y="18199"/>
                    <a:pt x="11493" y="18243"/>
                    <a:pt x="11058" y="18243"/>
                  </a:cubicBezTo>
                  <a:cubicBezTo>
                    <a:pt x="11016" y="18243"/>
                    <a:pt x="10973" y="18243"/>
                    <a:pt x="10930" y="18242"/>
                  </a:cubicBezTo>
                  <a:lnTo>
                    <a:pt x="10930" y="18242"/>
                  </a:lnTo>
                  <a:cubicBezTo>
                    <a:pt x="10941" y="18243"/>
                    <a:pt x="10952" y="18243"/>
                    <a:pt x="10963" y="18244"/>
                  </a:cubicBezTo>
                  <a:cubicBezTo>
                    <a:pt x="11012" y="18246"/>
                    <a:pt x="11064" y="18247"/>
                    <a:pt x="11117" y="18247"/>
                  </a:cubicBezTo>
                  <a:cubicBezTo>
                    <a:pt x="11496" y="18247"/>
                    <a:pt x="11955" y="18191"/>
                    <a:pt x="12301" y="18112"/>
                  </a:cubicBezTo>
                  <a:cubicBezTo>
                    <a:pt x="12310" y="18110"/>
                    <a:pt x="12319" y="18108"/>
                    <a:pt x="12328" y="18106"/>
                  </a:cubicBezTo>
                  <a:close/>
                </a:path>
              </a:pathLst>
            </a:custGeom>
            <a:solidFill>
              <a:srgbClr val="1E4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6828989" y="1815385"/>
              <a:ext cx="657461" cy="840727"/>
            </a:xfrm>
            <a:custGeom>
              <a:rect b="b" l="l" r="r" t="t"/>
              <a:pathLst>
                <a:path extrusionOk="0" h="18171" w="14210">
                  <a:moveTo>
                    <a:pt x="14210" y="17657"/>
                  </a:moveTo>
                  <a:cubicBezTo>
                    <a:pt x="14202" y="17661"/>
                    <a:pt x="14195" y="17665"/>
                    <a:pt x="14188" y="17669"/>
                  </a:cubicBezTo>
                  <a:lnTo>
                    <a:pt x="14188" y="17669"/>
                  </a:lnTo>
                  <a:cubicBezTo>
                    <a:pt x="14195" y="17665"/>
                    <a:pt x="14202" y="17661"/>
                    <a:pt x="14210" y="17657"/>
                  </a:cubicBezTo>
                  <a:close/>
                  <a:moveTo>
                    <a:pt x="4802" y="0"/>
                  </a:moveTo>
                  <a:cubicBezTo>
                    <a:pt x="1118" y="1965"/>
                    <a:pt x="1" y="7040"/>
                    <a:pt x="2295" y="11339"/>
                  </a:cubicBezTo>
                  <a:cubicBezTo>
                    <a:pt x="4176" y="14863"/>
                    <a:pt x="8509" y="18170"/>
                    <a:pt x="12035" y="18170"/>
                  </a:cubicBezTo>
                  <a:cubicBezTo>
                    <a:pt x="12802" y="18170"/>
                    <a:pt x="13531" y="18014"/>
                    <a:pt x="14188" y="17669"/>
                  </a:cubicBezTo>
                  <a:lnTo>
                    <a:pt x="14188" y="17669"/>
                  </a:lnTo>
                  <a:cubicBezTo>
                    <a:pt x="13620" y="17967"/>
                    <a:pt x="12988" y="18103"/>
                    <a:pt x="12319" y="18103"/>
                  </a:cubicBezTo>
                  <a:cubicBezTo>
                    <a:pt x="8960" y="18103"/>
                    <a:pt x="4665" y="14671"/>
                    <a:pt x="2756" y="11095"/>
                  </a:cubicBezTo>
                  <a:cubicBezTo>
                    <a:pt x="462" y="6795"/>
                    <a:pt x="1373" y="1830"/>
                    <a:pt x="4802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6907688" y="1815385"/>
              <a:ext cx="578760" cy="830224"/>
            </a:xfrm>
            <a:custGeom>
              <a:rect b="b" l="l" r="r" t="t"/>
              <a:pathLst>
                <a:path extrusionOk="0" h="17944" w="12509">
                  <a:moveTo>
                    <a:pt x="3101" y="0"/>
                  </a:moveTo>
                  <a:cubicBezTo>
                    <a:pt x="3100" y="0"/>
                    <a:pt x="3100" y="1"/>
                    <a:pt x="3100" y="1"/>
                  </a:cubicBezTo>
                  <a:lnTo>
                    <a:pt x="3100" y="1"/>
                  </a:lnTo>
                  <a:cubicBezTo>
                    <a:pt x="3100" y="1"/>
                    <a:pt x="3100" y="0"/>
                    <a:pt x="3101" y="0"/>
                  </a:cubicBezTo>
                  <a:close/>
                  <a:moveTo>
                    <a:pt x="12508" y="17657"/>
                  </a:moveTo>
                  <a:cubicBezTo>
                    <a:pt x="12508" y="17658"/>
                    <a:pt x="12508" y="17658"/>
                    <a:pt x="12508" y="17658"/>
                  </a:cubicBezTo>
                  <a:lnTo>
                    <a:pt x="12508" y="17658"/>
                  </a:lnTo>
                  <a:cubicBezTo>
                    <a:pt x="12508" y="17658"/>
                    <a:pt x="12508" y="17658"/>
                    <a:pt x="12508" y="17657"/>
                  </a:cubicBezTo>
                  <a:close/>
                  <a:moveTo>
                    <a:pt x="3100" y="1"/>
                  </a:moveTo>
                  <a:cubicBezTo>
                    <a:pt x="358" y="1466"/>
                    <a:pt x="0" y="6137"/>
                    <a:pt x="2292" y="10435"/>
                  </a:cubicBezTo>
                  <a:cubicBezTo>
                    <a:pt x="4279" y="14157"/>
                    <a:pt x="8433" y="17943"/>
                    <a:pt x="11289" y="17943"/>
                  </a:cubicBezTo>
                  <a:cubicBezTo>
                    <a:pt x="11731" y="17943"/>
                    <a:pt x="12141" y="17853"/>
                    <a:pt x="12508" y="17658"/>
                  </a:cubicBezTo>
                  <a:lnTo>
                    <a:pt x="12508" y="17658"/>
                  </a:lnTo>
                  <a:cubicBezTo>
                    <a:pt x="12253" y="17793"/>
                    <a:pt x="11967" y="17857"/>
                    <a:pt x="11656" y="17857"/>
                  </a:cubicBezTo>
                  <a:cubicBezTo>
                    <a:pt x="9179" y="17857"/>
                    <a:pt x="5148" y="13818"/>
                    <a:pt x="3111" y="9999"/>
                  </a:cubicBezTo>
                  <a:cubicBezTo>
                    <a:pt x="818" y="5701"/>
                    <a:pt x="811" y="1224"/>
                    <a:pt x="3100" y="1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6991616" y="1815385"/>
              <a:ext cx="494831" cy="819906"/>
            </a:xfrm>
            <a:custGeom>
              <a:rect b="b" l="l" r="r" t="t"/>
              <a:pathLst>
                <a:path extrusionOk="0" h="17721" w="10695">
                  <a:moveTo>
                    <a:pt x="1287" y="0"/>
                  </a:moveTo>
                  <a:cubicBezTo>
                    <a:pt x="1" y="689"/>
                    <a:pt x="820" y="4732"/>
                    <a:pt x="3112" y="9032"/>
                  </a:cubicBezTo>
                  <a:cubicBezTo>
                    <a:pt x="5260" y="13064"/>
                    <a:pt x="8918" y="17720"/>
                    <a:pt x="10424" y="17720"/>
                  </a:cubicBezTo>
                  <a:cubicBezTo>
                    <a:pt x="10524" y="17720"/>
                    <a:pt x="10615" y="17700"/>
                    <a:pt x="10694" y="17657"/>
                  </a:cubicBezTo>
                  <a:lnTo>
                    <a:pt x="10694" y="17657"/>
                  </a:lnTo>
                  <a:cubicBezTo>
                    <a:pt x="10671" y="17670"/>
                    <a:pt x="10645" y="17676"/>
                    <a:pt x="10615" y="17676"/>
                  </a:cubicBezTo>
                  <a:cubicBezTo>
                    <a:pt x="9762" y="17676"/>
                    <a:pt x="6391" y="12621"/>
                    <a:pt x="4177" y="8464"/>
                  </a:cubicBezTo>
                  <a:cubicBezTo>
                    <a:pt x="1885" y="4165"/>
                    <a:pt x="590" y="375"/>
                    <a:pt x="1287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7051114" y="1812147"/>
              <a:ext cx="485392" cy="820230"/>
            </a:xfrm>
            <a:custGeom>
              <a:rect b="b" l="l" r="r" t="t"/>
              <a:pathLst>
                <a:path extrusionOk="0" h="17728" w="10491">
                  <a:moveTo>
                    <a:pt x="300" y="0"/>
                  </a:moveTo>
                  <a:cubicBezTo>
                    <a:pt x="190" y="0"/>
                    <a:pt x="90" y="23"/>
                    <a:pt x="1" y="70"/>
                  </a:cubicBezTo>
                  <a:cubicBezTo>
                    <a:pt x="19" y="61"/>
                    <a:pt x="39" y="56"/>
                    <a:pt x="62" y="56"/>
                  </a:cubicBezTo>
                  <a:cubicBezTo>
                    <a:pt x="656" y="56"/>
                    <a:pt x="2827" y="3252"/>
                    <a:pt x="5032" y="7394"/>
                  </a:cubicBezTo>
                  <a:cubicBezTo>
                    <a:pt x="7323" y="11693"/>
                    <a:pt x="9893" y="17468"/>
                    <a:pt x="9409" y="17727"/>
                  </a:cubicBezTo>
                  <a:cubicBezTo>
                    <a:pt x="10490" y="17151"/>
                    <a:pt x="8403" y="11118"/>
                    <a:pt x="6114" y="6819"/>
                  </a:cubicBezTo>
                  <a:cubicBezTo>
                    <a:pt x="4012" y="2870"/>
                    <a:pt x="1533" y="0"/>
                    <a:pt x="300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7051114" y="1797295"/>
              <a:ext cx="554794" cy="835082"/>
            </a:xfrm>
            <a:custGeom>
              <a:rect b="b" l="l" r="r" t="t"/>
              <a:pathLst>
                <a:path extrusionOk="0" h="18049" w="11991">
                  <a:moveTo>
                    <a:pt x="1627" y="0"/>
                  </a:moveTo>
                  <a:cubicBezTo>
                    <a:pt x="1049" y="0"/>
                    <a:pt x="500" y="126"/>
                    <a:pt x="1" y="391"/>
                  </a:cubicBezTo>
                  <a:cubicBezTo>
                    <a:pt x="337" y="213"/>
                    <a:pt x="709" y="127"/>
                    <a:pt x="1107" y="127"/>
                  </a:cubicBezTo>
                  <a:cubicBezTo>
                    <a:pt x="3219" y="127"/>
                    <a:pt x="6051" y="2527"/>
                    <a:pt x="7977" y="6145"/>
                  </a:cubicBezTo>
                  <a:cubicBezTo>
                    <a:pt x="10266" y="10447"/>
                    <a:pt x="11519" y="16923"/>
                    <a:pt x="9409" y="18048"/>
                  </a:cubicBezTo>
                  <a:cubicBezTo>
                    <a:pt x="11990" y="16673"/>
                    <a:pt x="11119" y="9993"/>
                    <a:pt x="8832" y="5692"/>
                  </a:cubicBezTo>
                  <a:cubicBezTo>
                    <a:pt x="6984" y="2218"/>
                    <a:pt x="4052" y="0"/>
                    <a:pt x="1627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7051114" y="1781102"/>
              <a:ext cx="601570" cy="851276"/>
            </a:xfrm>
            <a:custGeom>
              <a:rect b="b" l="l" r="r" t="t"/>
              <a:pathLst>
                <a:path extrusionOk="0" h="18399" w="13002">
                  <a:moveTo>
                    <a:pt x="3006" y="0"/>
                  </a:moveTo>
                  <a:cubicBezTo>
                    <a:pt x="1968" y="0"/>
                    <a:pt x="944" y="238"/>
                    <a:pt x="1" y="739"/>
                  </a:cubicBezTo>
                  <a:cubicBezTo>
                    <a:pt x="808" y="310"/>
                    <a:pt x="1687" y="107"/>
                    <a:pt x="2589" y="107"/>
                  </a:cubicBezTo>
                  <a:cubicBezTo>
                    <a:pt x="5397" y="107"/>
                    <a:pt x="8421" y="2079"/>
                    <a:pt x="10154" y="5336"/>
                  </a:cubicBezTo>
                  <a:cubicBezTo>
                    <a:pt x="12441" y="9638"/>
                    <a:pt x="12720" y="16634"/>
                    <a:pt x="9409" y="18398"/>
                  </a:cubicBezTo>
                  <a:cubicBezTo>
                    <a:pt x="13001" y="16484"/>
                    <a:pt x="12950" y="9367"/>
                    <a:pt x="10665" y="5063"/>
                  </a:cubicBezTo>
                  <a:cubicBezTo>
                    <a:pt x="8975" y="1888"/>
                    <a:pt x="5933" y="0"/>
                    <a:pt x="3006" y="0"/>
                  </a:cubicBezTo>
                  <a:close/>
                </a:path>
              </a:pathLst>
            </a:custGeom>
            <a:solidFill>
              <a:srgbClr val="FFFFFF">
                <a:alpha val="64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9"/>
          <p:cNvGrpSpPr/>
          <p:nvPr/>
        </p:nvGrpSpPr>
        <p:grpSpPr>
          <a:xfrm>
            <a:off x="1011013" y="566628"/>
            <a:ext cx="703874" cy="821855"/>
            <a:chOff x="7232946" y="338950"/>
            <a:chExt cx="817223" cy="954202"/>
          </a:xfrm>
        </p:grpSpPr>
        <p:sp>
          <p:nvSpPr>
            <p:cNvPr id="347" name="Google Shape;347;p9"/>
            <p:cNvSpPr/>
            <p:nvPr/>
          </p:nvSpPr>
          <p:spPr>
            <a:xfrm>
              <a:off x="7496110" y="1183175"/>
              <a:ext cx="70142" cy="109978"/>
            </a:xfrm>
            <a:custGeom>
              <a:rect b="b" l="l" r="r" t="t"/>
              <a:pathLst>
                <a:path extrusionOk="0" h="2377" w="1516">
                  <a:moveTo>
                    <a:pt x="1089" y="1"/>
                  </a:moveTo>
                  <a:lnTo>
                    <a:pt x="433" y="1523"/>
                  </a:lnTo>
                  <a:cubicBezTo>
                    <a:pt x="219" y="1565"/>
                    <a:pt x="64" y="1671"/>
                    <a:pt x="39" y="1819"/>
                  </a:cubicBezTo>
                  <a:cubicBezTo>
                    <a:pt x="0" y="2051"/>
                    <a:pt x="293" y="2292"/>
                    <a:pt x="695" y="2359"/>
                  </a:cubicBezTo>
                  <a:cubicBezTo>
                    <a:pt x="765" y="2371"/>
                    <a:pt x="834" y="2376"/>
                    <a:pt x="900" y="2376"/>
                  </a:cubicBezTo>
                  <a:cubicBezTo>
                    <a:pt x="1210" y="2376"/>
                    <a:pt x="1457" y="2252"/>
                    <a:pt x="1490" y="2062"/>
                  </a:cubicBezTo>
                  <a:cubicBezTo>
                    <a:pt x="1516" y="1913"/>
                    <a:pt x="1402" y="1762"/>
                    <a:pt x="1215" y="1653"/>
                  </a:cubicBezTo>
                  <a:lnTo>
                    <a:pt x="1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7232946" y="338950"/>
              <a:ext cx="817223" cy="902077"/>
            </a:xfrm>
            <a:custGeom>
              <a:rect b="b" l="l" r="r" t="t"/>
              <a:pathLst>
                <a:path extrusionOk="0" h="19497" w="17663">
                  <a:moveTo>
                    <a:pt x="9144" y="0"/>
                  </a:moveTo>
                  <a:cubicBezTo>
                    <a:pt x="5467" y="0"/>
                    <a:pt x="2057" y="2775"/>
                    <a:pt x="1101" y="6831"/>
                  </a:cubicBezTo>
                  <a:cubicBezTo>
                    <a:pt x="1" y="11501"/>
                    <a:pt x="2036" y="18365"/>
                    <a:pt x="6306" y="19371"/>
                  </a:cubicBezTo>
                  <a:cubicBezTo>
                    <a:pt x="6667" y="19456"/>
                    <a:pt x="7032" y="19496"/>
                    <a:pt x="7398" y="19496"/>
                  </a:cubicBezTo>
                  <a:cubicBezTo>
                    <a:pt x="11373" y="19496"/>
                    <a:pt x="15554" y="14748"/>
                    <a:pt x="16562" y="10474"/>
                  </a:cubicBezTo>
                  <a:cubicBezTo>
                    <a:pt x="17662" y="5803"/>
                    <a:pt x="15093" y="1203"/>
                    <a:pt x="10823" y="196"/>
                  </a:cubicBezTo>
                  <a:cubicBezTo>
                    <a:pt x="10262" y="64"/>
                    <a:pt x="9700" y="0"/>
                    <a:pt x="914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7000">
                  <a:schemeClr val="dk2"/>
                </a:gs>
                <a:gs pos="52000">
                  <a:srgbClr val="F3F3F3"/>
                </a:gs>
                <a:gs pos="75000">
                  <a:schemeClr val="dk2"/>
                </a:gs>
                <a:gs pos="100000">
                  <a:schemeClr val="lt1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"/>
          <p:cNvSpPr txBox="1"/>
          <p:nvPr>
            <p:ph type="title"/>
          </p:nvPr>
        </p:nvSpPr>
        <p:spPr>
          <a:xfrm>
            <a:off x="629375" y="535000"/>
            <a:ext cx="3123600" cy="12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1" name="Google Shape;351;p10"/>
          <p:cNvSpPr/>
          <p:nvPr/>
        </p:nvSpPr>
        <p:spPr>
          <a:xfrm>
            <a:off x="-38100" y="-60675"/>
            <a:ext cx="4619625" cy="4575525"/>
          </a:xfrm>
          <a:custGeom>
            <a:rect b="b" l="l" r="r" t="t"/>
            <a:pathLst>
              <a:path extrusionOk="0" h="183021" w="184785">
                <a:moveTo>
                  <a:pt x="0" y="183021"/>
                </a:moveTo>
                <a:lnTo>
                  <a:pt x="98" y="0"/>
                </a:lnTo>
                <a:lnTo>
                  <a:pt x="184785" y="522"/>
                </a:lnTo>
                <a:lnTo>
                  <a:pt x="168402" y="35193"/>
                </a:lnTo>
                <a:lnTo>
                  <a:pt x="129921" y="106821"/>
                </a:lnTo>
                <a:lnTo>
                  <a:pt x="86487" y="108726"/>
                </a:lnTo>
                <a:lnTo>
                  <a:pt x="57150" y="165495"/>
                </a:lnTo>
                <a:lnTo>
                  <a:pt x="16002" y="17844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35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</p:sp>
      <p:grpSp>
        <p:nvGrpSpPr>
          <p:cNvPr id="352" name="Google Shape;352;p10"/>
          <p:cNvGrpSpPr/>
          <p:nvPr/>
        </p:nvGrpSpPr>
        <p:grpSpPr>
          <a:xfrm rot="-1491748">
            <a:off x="-1613986" y="372648"/>
            <a:ext cx="8874121" cy="3186320"/>
            <a:chOff x="-4078136" y="-1186010"/>
            <a:chExt cx="9586455" cy="3442090"/>
          </a:xfrm>
        </p:grpSpPr>
        <p:sp>
          <p:nvSpPr>
            <p:cNvPr id="353" name="Google Shape;353;p10"/>
            <p:cNvSpPr/>
            <p:nvPr/>
          </p:nvSpPr>
          <p:spPr>
            <a:xfrm>
              <a:off x="-4078136" y="-1186010"/>
              <a:ext cx="9586455" cy="3411196"/>
            </a:xfrm>
            <a:custGeom>
              <a:rect b="b" l="l" r="r" t="t"/>
              <a:pathLst>
                <a:path extrusionOk="0" h="52333" w="147071">
                  <a:moveTo>
                    <a:pt x="140017" y="0"/>
                  </a:moveTo>
                  <a:cubicBezTo>
                    <a:pt x="139867" y="0"/>
                    <a:pt x="139718" y="0"/>
                    <a:pt x="139569" y="1"/>
                  </a:cubicBezTo>
                  <a:cubicBezTo>
                    <a:pt x="139405" y="4"/>
                    <a:pt x="139243" y="9"/>
                    <a:pt x="139079" y="12"/>
                  </a:cubicBezTo>
                  <a:cubicBezTo>
                    <a:pt x="138979" y="16"/>
                    <a:pt x="138875" y="16"/>
                    <a:pt x="138773" y="20"/>
                  </a:cubicBezTo>
                  <a:cubicBezTo>
                    <a:pt x="138726" y="21"/>
                    <a:pt x="138680" y="25"/>
                    <a:pt x="138633" y="26"/>
                  </a:cubicBezTo>
                  <a:cubicBezTo>
                    <a:pt x="138490" y="32"/>
                    <a:pt x="138346" y="41"/>
                    <a:pt x="138202" y="48"/>
                  </a:cubicBezTo>
                  <a:cubicBezTo>
                    <a:pt x="138046" y="56"/>
                    <a:pt x="137890" y="64"/>
                    <a:pt x="137734" y="75"/>
                  </a:cubicBezTo>
                  <a:cubicBezTo>
                    <a:pt x="137592" y="84"/>
                    <a:pt x="137450" y="96"/>
                    <a:pt x="137307" y="108"/>
                  </a:cubicBezTo>
                  <a:cubicBezTo>
                    <a:pt x="137206" y="115"/>
                    <a:pt x="137105" y="121"/>
                    <a:pt x="137003" y="131"/>
                  </a:cubicBezTo>
                  <a:cubicBezTo>
                    <a:pt x="136949" y="136"/>
                    <a:pt x="136894" y="142"/>
                    <a:pt x="136840" y="147"/>
                  </a:cubicBezTo>
                  <a:cubicBezTo>
                    <a:pt x="136707" y="161"/>
                    <a:pt x="136576" y="175"/>
                    <a:pt x="136443" y="189"/>
                  </a:cubicBezTo>
                  <a:cubicBezTo>
                    <a:pt x="136285" y="207"/>
                    <a:pt x="136126" y="223"/>
                    <a:pt x="135969" y="243"/>
                  </a:cubicBezTo>
                  <a:cubicBezTo>
                    <a:pt x="135837" y="260"/>
                    <a:pt x="135705" y="276"/>
                    <a:pt x="135573" y="295"/>
                  </a:cubicBezTo>
                  <a:cubicBezTo>
                    <a:pt x="135487" y="305"/>
                    <a:pt x="135402" y="316"/>
                    <a:pt x="135316" y="327"/>
                  </a:cubicBezTo>
                  <a:cubicBezTo>
                    <a:pt x="135246" y="336"/>
                    <a:pt x="135175" y="349"/>
                    <a:pt x="135104" y="359"/>
                  </a:cubicBezTo>
                  <a:cubicBezTo>
                    <a:pt x="134976" y="379"/>
                    <a:pt x="134847" y="399"/>
                    <a:pt x="134720" y="419"/>
                  </a:cubicBezTo>
                  <a:cubicBezTo>
                    <a:pt x="134563" y="445"/>
                    <a:pt x="134407" y="471"/>
                    <a:pt x="134251" y="498"/>
                  </a:cubicBezTo>
                  <a:cubicBezTo>
                    <a:pt x="134126" y="521"/>
                    <a:pt x="133998" y="544"/>
                    <a:pt x="133872" y="567"/>
                  </a:cubicBezTo>
                  <a:cubicBezTo>
                    <a:pt x="133809" y="578"/>
                    <a:pt x="133745" y="589"/>
                    <a:pt x="133681" y="601"/>
                  </a:cubicBezTo>
                  <a:cubicBezTo>
                    <a:pt x="133568" y="623"/>
                    <a:pt x="133457" y="646"/>
                    <a:pt x="133344" y="670"/>
                  </a:cubicBezTo>
                  <a:cubicBezTo>
                    <a:pt x="133263" y="686"/>
                    <a:pt x="133181" y="702"/>
                    <a:pt x="133100" y="718"/>
                  </a:cubicBezTo>
                  <a:cubicBezTo>
                    <a:pt x="132839" y="774"/>
                    <a:pt x="132578" y="831"/>
                    <a:pt x="132319" y="893"/>
                  </a:cubicBezTo>
                  <a:lnTo>
                    <a:pt x="131675" y="1044"/>
                  </a:lnTo>
                  <a:cubicBezTo>
                    <a:pt x="131494" y="1087"/>
                    <a:pt x="131313" y="1130"/>
                    <a:pt x="131130" y="1173"/>
                  </a:cubicBezTo>
                  <a:lnTo>
                    <a:pt x="128839" y="1712"/>
                  </a:lnTo>
                  <a:cubicBezTo>
                    <a:pt x="128420" y="1810"/>
                    <a:pt x="127996" y="1910"/>
                    <a:pt x="127566" y="2011"/>
                  </a:cubicBezTo>
                  <a:lnTo>
                    <a:pt x="127380" y="2055"/>
                  </a:lnTo>
                  <a:cubicBezTo>
                    <a:pt x="126274" y="2316"/>
                    <a:pt x="125145" y="2581"/>
                    <a:pt x="124019" y="2845"/>
                  </a:cubicBezTo>
                  <a:lnTo>
                    <a:pt x="121738" y="3381"/>
                  </a:lnTo>
                  <a:lnTo>
                    <a:pt x="119370" y="3938"/>
                  </a:lnTo>
                  <a:cubicBezTo>
                    <a:pt x="119007" y="4023"/>
                    <a:pt x="118648" y="4108"/>
                    <a:pt x="118295" y="4191"/>
                  </a:cubicBezTo>
                  <a:lnTo>
                    <a:pt x="116470" y="4619"/>
                  </a:lnTo>
                  <a:cubicBezTo>
                    <a:pt x="116178" y="4688"/>
                    <a:pt x="115887" y="4760"/>
                    <a:pt x="115598" y="4837"/>
                  </a:cubicBezTo>
                  <a:cubicBezTo>
                    <a:pt x="115563" y="4847"/>
                    <a:pt x="115526" y="4854"/>
                    <a:pt x="115491" y="4863"/>
                  </a:cubicBezTo>
                  <a:cubicBezTo>
                    <a:pt x="115452" y="4875"/>
                    <a:pt x="115412" y="4886"/>
                    <a:pt x="115372" y="4896"/>
                  </a:cubicBezTo>
                  <a:cubicBezTo>
                    <a:pt x="115241" y="4932"/>
                    <a:pt x="115110" y="4968"/>
                    <a:pt x="114980" y="5004"/>
                  </a:cubicBezTo>
                  <a:cubicBezTo>
                    <a:pt x="114892" y="5029"/>
                    <a:pt x="114804" y="5054"/>
                    <a:pt x="114715" y="5080"/>
                  </a:cubicBezTo>
                  <a:cubicBezTo>
                    <a:pt x="114579" y="5119"/>
                    <a:pt x="114441" y="5160"/>
                    <a:pt x="114305" y="5202"/>
                  </a:cubicBezTo>
                  <a:cubicBezTo>
                    <a:pt x="114224" y="5227"/>
                    <a:pt x="114145" y="5249"/>
                    <a:pt x="114066" y="5274"/>
                  </a:cubicBezTo>
                  <a:cubicBezTo>
                    <a:pt x="113905" y="5324"/>
                    <a:pt x="113746" y="5376"/>
                    <a:pt x="113586" y="5428"/>
                  </a:cubicBezTo>
                  <a:cubicBezTo>
                    <a:pt x="113532" y="5446"/>
                    <a:pt x="113476" y="5462"/>
                    <a:pt x="113420" y="5481"/>
                  </a:cubicBezTo>
                  <a:cubicBezTo>
                    <a:pt x="113207" y="5552"/>
                    <a:pt x="112993" y="5625"/>
                    <a:pt x="112782" y="5699"/>
                  </a:cubicBezTo>
                  <a:cubicBezTo>
                    <a:pt x="112776" y="5700"/>
                    <a:pt x="112771" y="5703"/>
                    <a:pt x="112766" y="5704"/>
                  </a:cubicBezTo>
                  <a:cubicBezTo>
                    <a:pt x="112671" y="5736"/>
                    <a:pt x="112576" y="5773"/>
                    <a:pt x="112481" y="5807"/>
                  </a:cubicBezTo>
                  <a:cubicBezTo>
                    <a:pt x="112382" y="5841"/>
                    <a:pt x="112283" y="5876"/>
                    <a:pt x="112185" y="5913"/>
                  </a:cubicBezTo>
                  <a:cubicBezTo>
                    <a:pt x="112086" y="5949"/>
                    <a:pt x="111990" y="5986"/>
                    <a:pt x="111891" y="6025"/>
                  </a:cubicBezTo>
                  <a:cubicBezTo>
                    <a:pt x="111792" y="6062"/>
                    <a:pt x="111692" y="6099"/>
                    <a:pt x="111593" y="6137"/>
                  </a:cubicBezTo>
                  <a:cubicBezTo>
                    <a:pt x="111494" y="6175"/>
                    <a:pt x="111398" y="6215"/>
                    <a:pt x="111300" y="6254"/>
                  </a:cubicBezTo>
                  <a:cubicBezTo>
                    <a:pt x="111203" y="6295"/>
                    <a:pt x="111103" y="6332"/>
                    <a:pt x="111006" y="6373"/>
                  </a:cubicBezTo>
                  <a:cubicBezTo>
                    <a:pt x="110907" y="6412"/>
                    <a:pt x="110808" y="6454"/>
                    <a:pt x="110710" y="6495"/>
                  </a:cubicBezTo>
                  <a:lnTo>
                    <a:pt x="110422" y="6616"/>
                  </a:lnTo>
                  <a:cubicBezTo>
                    <a:pt x="110417" y="6618"/>
                    <a:pt x="110410" y="6620"/>
                    <a:pt x="110405" y="6623"/>
                  </a:cubicBezTo>
                  <a:cubicBezTo>
                    <a:pt x="110238" y="6694"/>
                    <a:pt x="110072" y="6767"/>
                    <a:pt x="109908" y="6840"/>
                  </a:cubicBezTo>
                  <a:cubicBezTo>
                    <a:pt x="109890" y="6847"/>
                    <a:pt x="109873" y="6853"/>
                    <a:pt x="109856" y="6861"/>
                  </a:cubicBezTo>
                  <a:cubicBezTo>
                    <a:pt x="109667" y="6946"/>
                    <a:pt x="109480" y="7030"/>
                    <a:pt x="109293" y="7117"/>
                  </a:cubicBezTo>
                  <a:cubicBezTo>
                    <a:pt x="109236" y="7143"/>
                    <a:pt x="109179" y="7170"/>
                    <a:pt x="109121" y="7198"/>
                  </a:cubicBezTo>
                  <a:cubicBezTo>
                    <a:pt x="108992" y="7257"/>
                    <a:pt x="108863" y="7317"/>
                    <a:pt x="108735" y="7379"/>
                  </a:cubicBezTo>
                  <a:cubicBezTo>
                    <a:pt x="108663" y="7414"/>
                    <a:pt x="108591" y="7450"/>
                    <a:pt x="108518" y="7485"/>
                  </a:cubicBezTo>
                  <a:cubicBezTo>
                    <a:pt x="108420" y="7533"/>
                    <a:pt x="108321" y="7580"/>
                    <a:pt x="108223" y="7630"/>
                  </a:cubicBezTo>
                  <a:cubicBezTo>
                    <a:pt x="108213" y="7634"/>
                    <a:pt x="108206" y="7639"/>
                    <a:pt x="108197" y="7642"/>
                  </a:cubicBezTo>
                  <a:cubicBezTo>
                    <a:pt x="107875" y="7803"/>
                    <a:pt x="107555" y="7968"/>
                    <a:pt x="107237" y="8135"/>
                  </a:cubicBezTo>
                  <a:cubicBezTo>
                    <a:pt x="107197" y="8156"/>
                    <a:pt x="107158" y="8177"/>
                    <a:pt x="107118" y="8197"/>
                  </a:cubicBezTo>
                  <a:cubicBezTo>
                    <a:pt x="106808" y="8362"/>
                    <a:pt x="106501" y="8532"/>
                    <a:pt x="106195" y="8703"/>
                  </a:cubicBezTo>
                  <a:lnTo>
                    <a:pt x="106117" y="8746"/>
                  </a:lnTo>
                  <a:cubicBezTo>
                    <a:pt x="106099" y="8756"/>
                    <a:pt x="106079" y="8767"/>
                    <a:pt x="106059" y="8779"/>
                  </a:cubicBezTo>
                  <a:cubicBezTo>
                    <a:pt x="105751" y="8954"/>
                    <a:pt x="105445" y="9132"/>
                    <a:pt x="105140" y="9313"/>
                  </a:cubicBezTo>
                  <a:cubicBezTo>
                    <a:pt x="105093" y="9341"/>
                    <a:pt x="105046" y="9368"/>
                    <a:pt x="104999" y="9396"/>
                  </a:cubicBezTo>
                  <a:cubicBezTo>
                    <a:pt x="104695" y="9578"/>
                    <a:pt x="104394" y="9763"/>
                    <a:pt x="104096" y="9951"/>
                  </a:cubicBezTo>
                  <a:cubicBezTo>
                    <a:pt x="104072" y="9965"/>
                    <a:pt x="104050" y="9978"/>
                    <a:pt x="104028" y="9992"/>
                  </a:cubicBezTo>
                  <a:cubicBezTo>
                    <a:pt x="104004" y="10007"/>
                    <a:pt x="103982" y="10022"/>
                    <a:pt x="103960" y="10037"/>
                  </a:cubicBezTo>
                  <a:cubicBezTo>
                    <a:pt x="103644" y="10236"/>
                    <a:pt x="103329" y="10440"/>
                    <a:pt x="103017" y="10647"/>
                  </a:cubicBezTo>
                  <a:cubicBezTo>
                    <a:pt x="102974" y="10677"/>
                    <a:pt x="102930" y="10706"/>
                    <a:pt x="102887" y="10734"/>
                  </a:cubicBezTo>
                  <a:cubicBezTo>
                    <a:pt x="102575" y="10942"/>
                    <a:pt x="102264" y="11154"/>
                    <a:pt x="101957" y="11368"/>
                  </a:cubicBezTo>
                  <a:cubicBezTo>
                    <a:pt x="101934" y="11383"/>
                    <a:pt x="101912" y="11398"/>
                    <a:pt x="101891" y="11413"/>
                  </a:cubicBezTo>
                  <a:cubicBezTo>
                    <a:pt x="101871" y="11426"/>
                    <a:pt x="101853" y="11440"/>
                    <a:pt x="101833" y="11454"/>
                  </a:cubicBezTo>
                  <a:cubicBezTo>
                    <a:pt x="101495" y="11690"/>
                    <a:pt x="101158" y="11932"/>
                    <a:pt x="100823" y="12176"/>
                  </a:cubicBezTo>
                  <a:cubicBezTo>
                    <a:pt x="100792" y="12199"/>
                    <a:pt x="100760" y="12222"/>
                    <a:pt x="100729" y="12245"/>
                  </a:cubicBezTo>
                  <a:cubicBezTo>
                    <a:pt x="100379" y="12500"/>
                    <a:pt x="100032" y="12762"/>
                    <a:pt x="99689" y="13024"/>
                  </a:cubicBezTo>
                  <a:cubicBezTo>
                    <a:pt x="99681" y="13032"/>
                    <a:pt x="99671" y="13038"/>
                    <a:pt x="99663" y="13044"/>
                  </a:cubicBezTo>
                  <a:cubicBezTo>
                    <a:pt x="99658" y="13048"/>
                    <a:pt x="99654" y="13052"/>
                    <a:pt x="99649" y="13054"/>
                  </a:cubicBezTo>
                  <a:cubicBezTo>
                    <a:pt x="99308" y="13318"/>
                    <a:pt x="98968" y="13584"/>
                    <a:pt x="98631" y="13853"/>
                  </a:cubicBezTo>
                  <a:cubicBezTo>
                    <a:pt x="98300" y="14116"/>
                    <a:pt x="97972" y="14384"/>
                    <a:pt x="97646" y="14654"/>
                  </a:cubicBezTo>
                  <a:cubicBezTo>
                    <a:pt x="97577" y="14711"/>
                    <a:pt x="97509" y="14767"/>
                    <a:pt x="97441" y="14824"/>
                  </a:cubicBezTo>
                  <a:lnTo>
                    <a:pt x="97266" y="14969"/>
                  </a:lnTo>
                  <a:cubicBezTo>
                    <a:pt x="97009" y="15183"/>
                    <a:pt x="96753" y="15401"/>
                    <a:pt x="96499" y="15621"/>
                  </a:cubicBezTo>
                  <a:cubicBezTo>
                    <a:pt x="96445" y="15668"/>
                    <a:pt x="96391" y="15715"/>
                    <a:pt x="96338" y="15762"/>
                  </a:cubicBezTo>
                  <a:cubicBezTo>
                    <a:pt x="96056" y="16007"/>
                    <a:pt x="95773" y="16253"/>
                    <a:pt x="95495" y="16501"/>
                  </a:cubicBezTo>
                  <a:cubicBezTo>
                    <a:pt x="95442" y="16548"/>
                    <a:pt x="95388" y="16595"/>
                    <a:pt x="95335" y="16642"/>
                  </a:cubicBezTo>
                  <a:cubicBezTo>
                    <a:pt x="95085" y="16865"/>
                    <a:pt x="94836" y="17090"/>
                    <a:pt x="94589" y="17316"/>
                  </a:cubicBezTo>
                  <a:cubicBezTo>
                    <a:pt x="94540" y="17360"/>
                    <a:pt x="94491" y="17405"/>
                    <a:pt x="94444" y="17449"/>
                  </a:cubicBezTo>
                  <a:cubicBezTo>
                    <a:pt x="94343" y="17542"/>
                    <a:pt x="94242" y="17635"/>
                    <a:pt x="94142" y="17729"/>
                  </a:cubicBezTo>
                  <a:cubicBezTo>
                    <a:pt x="93924" y="17931"/>
                    <a:pt x="93706" y="18135"/>
                    <a:pt x="93489" y="18338"/>
                  </a:cubicBezTo>
                  <a:cubicBezTo>
                    <a:pt x="93384" y="18438"/>
                    <a:pt x="93279" y="18536"/>
                    <a:pt x="93174" y="18637"/>
                  </a:cubicBezTo>
                  <a:cubicBezTo>
                    <a:pt x="92946" y="18853"/>
                    <a:pt x="92719" y="19071"/>
                    <a:pt x="92494" y="19289"/>
                  </a:cubicBezTo>
                  <a:cubicBezTo>
                    <a:pt x="92413" y="19367"/>
                    <a:pt x="92331" y="19445"/>
                    <a:pt x="92251" y="19522"/>
                  </a:cubicBezTo>
                  <a:cubicBezTo>
                    <a:pt x="91963" y="19803"/>
                    <a:pt x="91676" y="20085"/>
                    <a:pt x="91394" y="20366"/>
                  </a:cubicBezTo>
                  <a:lnTo>
                    <a:pt x="91361" y="20399"/>
                  </a:lnTo>
                  <a:cubicBezTo>
                    <a:pt x="90987" y="20770"/>
                    <a:pt x="90617" y="21144"/>
                    <a:pt x="90252" y="21518"/>
                  </a:cubicBezTo>
                  <a:cubicBezTo>
                    <a:pt x="90148" y="21623"/>
                    <a:pt x="90045" y="21730"/>
                    <a:pt x="89942" y="21836"/>
                  </a:cubicBezTo>
                  <a:cubicBezTo>
                    <a:pt x="89676" y="22109"/>
                    <a:pt x="89412" y="22380"/>
                    <a:pt x="89152" y="22652"/>
                  </a:cubicBezTo>
                  <a:cubicBezTo>
                    <a:pt x="89027" y="22784"/>
                    <a:pt x="88903" y="22914"/>
                    <a:pt x="88778" y="23044"/>
                  </a:cubicBezTo>
                  <a:cubicBezTo>
                    <a:pt x="88532" y="23301"/>
                    <a:pt x="88288" y="23558"/>
                    <a:pt x="88047" y="23815"/>
                  </a:cubicBezTo>
                  <a:cubicBezTo>
                    <a:pt x="87932" y="23937"/>
                    <a:pt x="87816" y="24059"/>
                    <a:pt x="87702" y="24181"/>
                  </a:cubicBezTo>
                  <a:cubicBezTo>
                    <a:pt x="87413" y="24489"/>
                    <a:pt x="87128" y="24798"/>
                    <a:pt x="86843" y="25104"/>
                  </a:cubicBezTo>
                  <a:cubicBezTo>
                    <a:pt x="86796" y="25154"/>
                    <a:pt x="86747" y="25206"/>
                    <a:pt x="86700" y="25257"/>
                  </a:cubicBezTo>
                  <a:cubicBezTo>
                    <a:pt x="86688" y="25270"/>
                    <a:pt x="86677" y="25281"/>
                    <a:pt x="86666" y="25294"/>
                  </a:cubicBezTo>
                  <a:cubicBezTo>
                    <a:pt x="86484" y="25490"/>
                    <a:pt x="86305" y="25685"/>
                    <a:pt x="86127" y="25879"/>
                  </a:cubicBezTo>
                  <a:cubicBezTo>
                    <a:pt x="86007" y="26009"/>
                    <a:pt x="85888" y="26139"/>
                    <a:pt x="85770" y="26268"/>
                  </a:cubicBezTo>
                  <a:cubicBezTo>
                    <a:pt x="85574" y="26481"/>
                    <a:pt x="85381" y="26694"/>
                    <a:pt x="85187" y="26907"/>
                  </a:cubicBezTo>
                  <a:cubicBezTo>
                    <a:pt x="85089" y="27015"/>
                    <a:pt x="84989" y="27124"/>
                    <a:pt x="84892" y="27232"/>
                  </a:cubicBezTo>
                  <a:cubicBezTo>
                    <a:pt x="84674" y="27472"/>
                    <a:pt x="84458" y="27709"/>
                    <a:pt x="84243" y="27946"/>
                  </a:cubicBezTo>
                  <a:cubicBezTo>
                    <a:pt x="84171" y="28026"/>
                    <a:pt x="84099" y="28105"/>
                    <a:pt x="84027" y="28184"/>
                  </a:cubicBezTo>
                  <a:cubicBezTo>
                    <a:pt x="83741" y="28498"/>
                    <a:pt x="83460" y="28811"/>
                    <a:pt x="83181" y="29119"/>
                  </a:cubicBezTo>
                  <a:cubicBezTo>
                    <a:pt x="82953" y="29371"/>
                    <a:pt x="82727" y="29622"/>
                    <a:pt x="82501" y="29871"/>
                  </a:cubicBezTo>
                  <a:cubicBezTo>
                    <a:pt x="82431" y="29948"/>
                    <a:pt x="82361" y="30025"/>
                    <a:pt x="82291" y="30103"/>
                  </a:cubicBezTo>
                  <a:cubicBezTo>
                    <a:pt x="82126" y="30285"/>
                    <a:pt x="81963" y="30465"/>
                    <a:pt x="81799" y="30644"/>
                  </a:cubicBezTo>
                  <a:cubicBezTo>
                    <a:pt x="81716" y="30736"/>
                    <a:pt x="81633" y="30829"/>
                    <a:pt x="81550" y="30919"/>
                  </a:cubicBezTo>
                  <a:cubicBezTo>
                    <a:pt x="81399" y="31086"/>
                    <a:pt x="81248" y="31251"/>
                    <a:pt x="81098" y="31416"/>
                  </a:cubicBezTo>
                  <a:cubicBezTo>
                    <a:pt x="81016" y="31507"/>
                    <a:pt x="80933" y="31597"/>
                    <a:pt x="80850" y="31686"/>
                  </a:cubicBezTo>
                  <a:cubicBezTo>
                    <a:pt x="80684" y="31868"/>
                    <a:pt x="80520" y="32046"/>
                    <a:pt x="80355" y="32226"/>
                  </a:cubicBezTo>
                  <a:cubicBezTo>
                    <a:pt x="80295" y="32290"/>
                    <a:pt x="80235" y="32357"/>
                    <a:pt x="80175" y="32422"/>
                  </a:cubicBezTo>
                  <a:cubicBezTo>
                    <a:pt x="79945" y="32671"/>
                    <a:pt x="79716" y="32917"/>
                    <a:pt x="79489" y="33160"/>
                  </a:cubicBezTo>
                  <a:cubicBezTo>
                    <a:pt x="79431" y="33221"/>
                    <a:pt x="79375" y="33281"/>
                    <a:pt x="79318" y="33341"/>
                  </a:cubicBezTo>
                  <a:cubicBezTo>
                    <a:pt x="79146" y="33524"/>
                    <a:pt x="78973" y="33705"/>
                    <a:pt x="78803" y="33884"/>
                  </a:cubicBezTo>
                  <a:cubicBezTo>
                    <a:pt x="78729" y="33962"/>
                    <a:pt x="78656" y="34038"/>
                    <a:pt x="78582" y="34115"/>
                  </a:cubicBezTo>
                  <a:cubicBezTo>
                    <a:pt x="78419" y="34286"/>
                    <a:pt x="78256" y="34455"/>
                    <a:pt x="78095" y="34621"/>
                  </a:cubicBezTo>
                  <a:cubicBezTo>
                    <a:pt x="78031" y="34687"/>
                    <a:pt x="77966" y="34754"/>
                    <a:pt x="77902" y="34818"/>
                  </a:cubicBezTo>
                  <a:cubicBezTo>
                    <a:pt x="77682" y="35043"/>
                    <a:pt x="77464" y="35264"/>
                    <a:pt x="77247" y="35480"/>
                  </a:cubicBezTo>
                  <a:cubicBezTo>
                    <a:pt x="77086" y="35642"/>
                    <a:pt x="76923" y="35801"/>
                    <a:pt x="76764" y="35957"/>
                  </a:cubicBezTo>
                  <a:cubicBezTo>
                    <a:pt x="76747" y="35972"/>
                    <a:pt x="76732" y="35989"/>
                    <a:pt x="76714" y="36004"/>
                  </a:cubicBezTo>
                  <a:cubicBezTo>
                    <a:pt x="74253" y="34778"/>
                    <a:pt x="71975" y="32979"/>
                    <a:pt x="69829" y="31277"/>
                  </a:cubicBezTo>
                  <a:cubicBezTo>
                    <a:pt x="69702" y="31176"/>
                    <a:pt x="69576" y="31078"/>
                    <a:pt x="69451" y="30977"/>
                  </a:cubicBezTo>
                  <a:cubicBezTo>
                    <a:pt x="69411" y="30948"/>
                    <a:pt x="69374" y="30918"/>
                    <a:pt x="69337" y="30888"/>
                  </a:cubicBezTo>
                  <a:cubicBezTo>
                    <a:pt x="69239" y="30810"/>
                    <a:pt x="69141" y="30733"/>
                    <a:pt x="69045" y="30657"/>
                  </a:cubicBezTo>
                  <a:cubicBezTo>
                    <a:pt x="69004" y="30624"/>
                    <a:pt x="68963" y="30593"/>
                    <a:pt x="68922" y="30561"/>
                  </a:cubicBezTo>
                  <a:lnTo>
                    <a:pt x="68564" y="30281"/>
                  </a:lnTo>
                  <a:cubicBezTo>
                    <a:pt x="68552" y="30270"/>
                    <a:pt x="68539" y="30261"/>
                    <a:pt x="68527" y="30251"/>
                  </a:cubicBezTo>
                  <a:cubicBezTo>
                    <a:pt x="68399" y="30151"/>
                    <a:pt x="68272" y="30052"/>
                    <a:pt x="68144" y="29955"/>
                  </a:cubicBezTo>
                  <a:cubicBezTo>
                    <a:pt x="68106" y="29927"/>
                    <a:pt x="68070" y="29900"/>
                    <a:pt x="68034" y="29871"/>
                  </a:cubicBezTo>
                  <a:cubicBezTo>
                    <a:pt x="67939" y="29798"/>
                    <a:pt x="67843" y="29725"/>
                    <a:pt x="67748" y="29654"/>
                  </a:cubicBezTo>
                  <a:cubicBezTo>
                    <a:pt x="67709" y="29625"/>
                    <a:pt x="67669" y="29595"/>
                    <a:pt x="67630" y="29564"/>
                  </a:cubicBezTo>
                  <a:cubicBezTo>
                    <a:pt x="67517" y="29480"/>
                    <a:pt x="67405" y="29397"/>
                    <a:pt x="67293" y="29314"/>
                  </a:cubicBezTo>
                  <a:cubicBezTo>
                    <a:pt x="67276" y="29301"/>
                    <a:pt x="67259" y="29289"/>
                    <a:pt x="67242" y="29277"/>
                  </a:cubicBezTo>
                  <a:cubicBezTo>
                    <a:pt x="67115" y="29185"/>
                    <a:pt x="66987" y="29092"/>
                    <a:pt x="66862" y="29003"/>
                  </a:cubicBezTo>
                  <a:cubicBezTo>
                    <a:pt x="66826" y="28977"/>
                    <a:pt x="66790" y="28952"/>
                    <a:pt x="66756" y="28927"/>
                  </a:cubicBezTo>
                  <a:cubicBezTo>
                    <a:pt x="66661" y="28862"/>
                    <a:pt x="66567" y="28795"/>
                    <a:pt x="66473" y="28730"/>
                  </a:cubicBezTo>
                  <a:cubicBezTo>
                    <a:pt x="66432" y="28703"/>
                    <a:pt x="66394" y="28676"/>
                    <a:pt x="66353" y="28649"/>
                  </a:cubicBezTo>
                  <a:cubicBezTo>
                    <a:pt x="66247" y="28576"/>
                    <a:pt x="66140" y="28505"/>
                    <a:pt x="66035" y="28434"/>
                  </a:cubicBezTo>
                  <a:cubicBezTo>
                    <a:pt x="66014" y="28422"/>
                    <a:pt x="65993" y="28407"/>
                    <a:pt x="65972" y="28392"/>
                  </a:cubicBezTo>
                  <a:cubicBezTo>
                    <a:pt x="65846" y="28309"/>
                    <a:pt x="65721" y="28230"/>
                    <a:pt x="65595" y="28152"/>
                  </a:cubicBezTo>
                  <a:cubicBezTo>
                    <a:pt x="65563" y="28131"/>
                    <a:pt x="65529" y="28110"/>
                    <a:pt x="65496" y="28089"/>
                  </a:cubicBezTo>
                  <a:cubicBezTo>
                    <a:pt x="65402" y="28031"/>
                    <a:pt x="65308" y="27974"/>
                    <a:pt x="65215" y="27918"/>
                  </a:cubicBezTo>
                  <a:cubicBezTo>
                    <a:pt x="65175" y="27894"/>
                    <a:pt x="65135" y="27871"/>
                    <a:pt x="65096" y="27848"/>
                  </a:cubicBezTo>
                  <a:cubicBezTo>
                    <a:pt x="64994" y="27788"/>
                    <a:pt x="64895" y="27731"/>
                    <a:pt x="64794" y="27675"/>
                  </a:cubicBezTo>
                  <a:cubicBezTo>
                    <a:pt x="64768" y="27661"/>
                    <a:pt x="64742" y="27647"/>
                    <a:pt x="64717" y="27633"/>
                  </a:cubicBezTo>
                  <a:cubicBezTo>
                    <a:pt x="64594" y="27565"/>
                    <a:pt x="64469" y="27499"/>
                    <a:pt x="64346" y="27436"/>
                  </a:cubicBezTo>
                  <a:cubicBezTo>
                    <a:pt x="64315" y="27421"/>
                    <a:pt x="64282" y="27405"/>
                    <a:pt x="64251" y="27390"/>
                  </a:cubicBezTo>
                  <a:cubicBezTo>
                    <a:pt x="64157" y="27343"/>
                    <a:pt x="64063" y="27297"/>
                    <a:pt x="63968" y="27254"/>
                  </a:cubicBezTo>
                  <a:cubicBezTo>
                    <a:pt x="63929" y="27235"/>
                    <a:pt x="63890" y="27218"/>
                    <a:pt x="63852" y="27201"/>
                  </a:cubicBezTo>
                  <a:cubicBezTo>
                    <a:pt x="63754" y="27156"/>
                    <a:pt x="63658" y="27115"/>
                    <a:pt x="63561" y="27074"/>
                  </a:cubicBezTo>
                  <a:cubicBezTo>
                    <a:pt x="63534" y="27062"/>
                    <a:pt x="63505" y="27050"/>
                    <a:pt x="63477" y="27038"/>
                  </a:cubicBezTo>
                  <a:cubicBezTo>
                    <a:pt x="63354" y="26989"/>
                    <a:pt x="63231" y="26942"/>
                    <a:pt x="63109" y="26898"/>
                  </a:cubicBezTo>
                  <a:cubicBezTo>
                    <a:pt x="63101" y="26896"/>
                    <a:pt x="63094" y="26891"/>
                    <a:pt x="63086" y="26889"/>
                  </a:cubicBezTo>
                  <a:cubicBezTo>
                    <a:pt x="63063" y="26880"/>
                    <a:pt x="63040" y="26874"/>
                    <a:pt x="63016" y="26866"/>
                  </a:cubicBezTo>
                  <a:cubicBezTo>
                    <a:pt x="62927" y="26834"/>
                    <a:pt x="62838" y="26806"/>
                    <a:pt x="62748" y="26778"/>
                  </a:cubicBezTo>
                  <a:lnTo>
                    <a:pt x="62628" y="26744"/>
                  </a:lnTo>
                  <a:cubicBezTo>
                    <a:pt x="62544" y="26719"/>
                    <a:pt x="62461" y="26697"/>
                    <a:pt x="62377" y="26677"/>
                  </a:cubicBezTo>
                  <a:cubicBezTo>
                    <a:pt x="62352" y="26669"/>
                    <a:pt x="62326" y="26662"/>
                    <a:pt x="62301" y="26656"/>
                  </a:cubicBezTo>
                  <a:cubicBezTo>
                    <a:pt x="62285" y="26652"/>
                    <a:pt x="62269" y="26649"/>
                    <a:pt x="62253" y="26645"/>
                  </a:cubicBezTo>
                  <a:cubicBezTo>
                    <a:pt x="62218" y="26636"/>
                    <a:pt x="62182" y="26630"/>
                    <a:pt x="62148" y="26622"/>
                  </a:cubicBezTo>
                  <a:cubicBezTo>
                    <a:pt x="62087" y="26609"/>
                    <a:pt x="62026" y="26597"/>
                    <a:pt x="61964" y="26585"/>
                  </a:cubicBezTo>
                  <a:lnTo>
                    <a:pt x="61855" y="26566"/>
                  </a:lnTo>
                  <a:cubicBezTo>
                    <a:pt x="61832" y="26562"/>
                    <a:pt x="61808" y="26557"/>
                    <a:pt x="61783" y="26553"/>
                  </a:cubicBezTo>
                  <a:cubicBezTo>
                    <a:pt x="61762" y="26549"/>
                    <a:pt x="61740" y="26548"/>
                    <a:pt x="61719" y="26545"/>
                  </a:cubicBezTo>
                  <a:cubicBezTo>
                    <a:pt x="61629" y="26532"/>
                    <a:pt x="61538" y="26522"/>
                    <a:pt x="61447" y="26513"/>
                  </a:cubicBezTo>
                  <a:cubicBezTo>
                    <a:pt x="61424" y="26512"/>
                    <a:pt x="61401" y="26506"/>
                    <a:pt x="61377" y="26505"/>
                  </a:cubicBezTo>
                  <a:cubicBezTo>
                    <a:pt x="61365" y="26505"/>
                    <a:pt x="61354" y="26505"/>
                    <a:pt x="61341" y="26503"/>
                  </a:cubicBezTo>
                  <a:cubicBezTo>
                    <a:pt x="61272" y="26498"/>
                    <a:pt x="61201" y="26496"/>
                    <a:pt x="61132" y="26493"/>
                  </a:cubicBezTo>
                  <a:cubicBezTo>
                    <a:pt x="61100" y="26492"/>
                    <a:pt x="61069" y="26488"/>
                    <a:pt x="61037" y="26488"/>
                  </a:cubicBezTo>
                  <a:lnTo>
                    <a:pt x="61014" y="26488"/>
                  </a:lnTo>
                  <a:cubicBezTo>
                    <a:pt x="60970" y="26488"/>
                    <a:pt x="60926" y="26490"/>
                    <a:pt x="60884" y="26490"/>
                  </a:cubicBezTo>
                  <a:cubicBezTo>
                    <a:pt x="60861" y="26490"/>
                    <a:pt x="60838" y="26490"/>
                    <a:pt x="60815" y="26490"/>
                  </a:cubicBezTo>
                  <a:cubicBezTo>
                    <a:pt x="60791" y="26490"/>
                    <a:pt x="60768" y="26490"/>
                    <a:pt x="60745" y="26491"/>
                  </a:cubicBezTo>
                  <a:cubicBezTo>
                    <a:pt x="60734" y="26491"/>
                    <a:pt x="60726" y="26492"/>
                    <a:pt x="60716" y="26492"/>
                  </a:cubicBezTo>
                  <a:cubicBezTo>
                    <a:pt x="60675" y="26495"/>
                    <a:pt x="60636" y="26497"/>
                    <a:pt x="60596" y="26500"/>
                  </a:cubicBezTo>
                  <a:cubicBezTo>
                    <a:pt x="60552" y="26502"/>
                    <a:pt x="60509" y="26503"/>
                    <a:pt x="60464" y="26507"/>
                  </a:cubicBezTo>
                  <a:cubicBezTo>
                    <a:pt x="60449" y="26508"/>
                    <a:pt x="60433" y="26512"/>
                    <a:pt x="60418" y="26513"/>
                  </a:cubicBezTo>
                  <a:cubicBezTo>
                    <a:pt x="60386" y="26517"/>
                    <a:pt x="60354" y="26521"/>
                    <a:pt x="60322" y="26524"/>
                  </a:cubicBezTo>
                  <a:cubicBezTo>
                    <a:pt x="60287" y="26528"/>
                    <a:pt x="60254" y="26531"/>
                    <a:pt x="60218" y="26536"/>
                  </a:cubicBezTo>
                  <a:cubicBezTo>
                    <a:pt x="60189" y="26540"/>
                    <a:pt x="60162" y="26547"/>
                    <a:pt x="60134" y="26550"/>
                  </a:cubicBezTo>
                  <a:cubicBezTo>
                    <a:pt x="60101" y="26555"/>
                    <a:pt x="60068" y="26560"/>
                    <a:pt x="60036" y="26568"/>
                  </a:cubicBezTo>
                  <a:cubicBezTo>
                    <a:pt x="60015" y="26571"/>
                    <a:pt x="59994" y="26574"/>
                    <a:pt x="59973" y="26578"/>
                  </a:cubicBezTo>
                  <a:cubicBezTo>
                    <a:pt x="59908" y="26589"/>
                    <a:pt x="59842" y="26604"/>
                    <a:pt x="59777" y="26620"/>
                  </a:cubicBezTo>
                  <a:cubicBezTo>
                    <a:pt x="59296" y="26732"/>
                    <a:pt x="58793" y="26850"/>
                    <a:pt x="58284" y="26969"/>
                  </a:cubicBezTo>
                  <a:lnTo>
                    <a:pt x="57508" y="27152"/>
                  </a:lnTo>
                  <a:cubicBezTo>
                    <a:pt x="56555" y="27375"/>
                    <a:pt x="55565" y="27608"/>
                    <a:pt x="54557" y="27845"/>
                  </a:cubicBezTo>
                  <a:lnTo>
                    <a:pt x="54508" y="27857"/>
                  </a:lnTo>
                  <a:lnTo>
                    <a:pt x="53375" y="28123"/>
                  </a:lnTo>
                  <a:lnTo>
                    <a:pt x="51853" y="28481"/>
                  </a:lnTo>
                  <a:cubicBezTo>
                    <a:pt x="51093" y="28660"/>
                    <a:pt x="50332" y="28839"/>
                    <a:pt x="49580" y="29015"/>
                  </a:cubicBezTo>
                  <a:lnTo>
                    <a:pt x="46181" y="29815"/>
                  </a:lnTo>
                  <a:cubicBezTo>
                    <a:pt x="45972" y="29864"/>
                    <a:pt x="45765" y="29913"/>
                    <a:pt x="45560" y="29962"/>
                  </a:cubicBezTo>
                  <a:lnTo>
                    <a:pt x="43928" y="30344"/>
                  </a:lnTo>
                  <a:cubicBezTo>
                    <a:pt x="43887" y="30353"/>
                    <a:pt x="43848" y="30364"/>
                    <a:pt x="43807" y="30374"/>
                  </a:cubicBezTo>
                  <a:cubicBezTo>
                    <a:pt x="43747" y="30390"/>
                    <a:pt x="43688" y="30406"/>
                    <a:pt x="43627" y="30425"/>
                  </a:cubicBezTo>
                  <a:cubicBezTo>
                    <a:pt x="43533" y="30453"/>
                    <a:pt x="43440" y="30483"/>
                    <a:pt x="43349" y="30515"/>
                  </a:cubicBezTo>
                  <a:cubicBezTo>
                    <a:pt x="43349" y="30515"/>
                    <a:pt x="43347" y="30517"/>
                    <a:pt x="43346" y="30517"/>
                  </a:cubicBezTo>
                  <a:cubicBezTo>
                    <a:pt x="43231" y="30557"/>
                    <a:pt x="43119" y="30601"/>
                    <a:pt x="43009" y="30648"/>
                  </a:cubicBezTo>
                  <a:cubicBezTo>
                    <a:pt x="42996" y="30653"/>
                    <a:pt x="42983" y="30657"/>
                    <a:pt x="42971" y="30663"/>
                  </a:cubicBezTo>
                  <a:cubicBezTo>
                    <a:pt x="42950" y="30671"/>
                    <a:pt x="42929" y="30681"/>
                    <a:pt x="42906" y="30692"/>
                  </a:cubicBezTo>
                  <a:cubicBezTo>
                    <a:pt x="42843" y="30721"/>
                    <a:pt x="42780" y="30749"/>
                    <a:pt x="42718" y="30779"/>
                  </a:cubicBezTo>
                  <a:lnTo>
                    <a:pt x="42660" y="30806"/>
                  </a:lnTo>
                  <a:lnTo>
                    <a:pt x="42609" y="30834"/>
                  </a:lnTo>
                  <a:cubicBezTo>
                    <a:pt x="42560" y="30860"/>
                    <a:pt x="42511" y="30886"/>
                    <a:pt x="42462" y="30913"/>
                  </a:cubicBezTo>
                  <a:cubicBezTo>
                    <a:pt x="42438" y="30925"/>
                    <a:pt x="42414" y="30938"/>
                    <a:pt x="42390" y="30950"/>
                  </a:cubicBezTo>
                  <a:cubicBezTo>
                    <a:pt x="42376" y="30959"/>
                    <a:pt x="42363" y="30967"/>
                    <a:pt x="42349" y="30975"/>
                  </a:cubicBezTo>
                  <a:cubicBezTo>
                    <a:pt x="42307" y="31000"/>
                    <a:pt x="42267" y="31024"/>
                    <a:pt x="42225" y="31049"/>
                  </a:cubicBezTo>
                  <a:cubicBezTo>
                    <a:pt x="42201" y="31064"/>
                    <a:pt x="42173" y="31079"/>
                    <a:pt x="42149" y="31094"/>
                  </a:cubicBezTo>
                  <a:cubicBezTo>
                    <a:pt x="42136" y="31102"/>
                    <a:pt x="42123" y="31111"/>
                    <a:pt x="42110" y="31120"/>
                  </a:cubicBezTo>
                  <a:cubicBezTo>
                    <a:pt x="42074" y="31143"/>
                    <a:pt x="42037" y="31168"/>
                    <a:pt x="42002" y="31192"/>
                  </a:cubicBezTo>
                  <a:cubicBezTo>
                    <a:pt x="41977" y="31209"/>
                    <a:pt x="41951" y="31225"/>
                    <a:pt x="41927" y="31242"/>
                  </a:cubicBezTo>
                  <a:cubicBezTo>
                    <a:pt x="41913" y="31252"/>
                    <a:pt x="41900" y="31263"/>
                    <a:pt x="41886" y="31273"/>
                  </a:cubicBezTo>
                  <a:cubicBezTo>
                    <a:pt x="41853" y="31297"/>
                    <a:pt x="41820" y="31320"/>
                    <a:pt x="41788" y="31345"/>
                  </a:cubicBezTo>
                  <a:cubicBezTo>
                    <a:pt x="41765" y="31361"/>
                    <a:pt x="41741" y="31379"/>
                    <a:pt x="41720" y="31396"/>
                  </a:cubicBezTo>
                  <a:cubicBezTo>
                    <a:pt x="41689" y="31417"/>
                    <a:pt x="41661" y="31441"/>
                    <a:pt x="41631" y="31464"/>
                  </a:cubicBezTo>
                  <a:lnTo>
                    <a:pt x="41522" y="31553"/>
                  </a:lnTo>
                  <a:cubicBezTo>
                    <a:pt x="41504" y="31569"/>
                    <a:pt x="41486" y="31587"/>
                    <a:pt x="41467" y="31602"/>
                  </a:cubicBezTo>
                  <a:cubicBezTo>
                    <a:pt x="41438" y="31626"/>
                    <a:pt x="41408" y="31652"/>
                    <a:pt x="41379" y="31678"/>
                  </a:cubicBezTo>
                  <a:cubicBezTo>
                    <a:pt x="41363" y="31692"/>
                    <a:pt x="41348" y="31706"/>
                    <a:pt x="41332" y="31719"/>
                  </a:cubicBezTo>
                  <a:cubicBezTo>
                    <a:pt x="41312" y="31739"/>
                    <a:pt x="41293" y="31759"/>
                    <a:pt x="41272" y="31779"/>
                  </a:cubicBezTo>
                  <a:cubicBezTo>
                    <a:pt x="41242" y="31807"/>
                    <a:pt x="41212" y="31834"/>
                    <a:pt x="41183" y="31863"/>
                  </a:cubicBezTo>
                  <a:cubicBezTo>
                    <a:pt x="41170" y="31874"/>
                    <a:pt x="41157" y="31885"/>
                    <a:pt x="41144" y="31899"/>
                  </a:cubicBezTo>
                  <a:cubicBezTo>
                    <a:pt x="41123" y="31921"/>
                    <a:pt x="41102" y="31943"/>
                    <a:pt x="41081" y="31965"/>
                  </a:cubicBezTo>
                  <a:cubicBezTo>
                    <a:pt x="41051" y="31994"/>
                    <a:pt x="41023" y="32025"/>
                    <a:pt x="40994" y="32055"/>
                  </a:cubicBezTo>
                  <a:cubicBezTo>
                    <a:pt x="40984" y="32066"/>
                    <a:pt x="40972" y="32076"/>
                    <a:pt x="40962" y="32088"/>
                  </a:cubicBezTo>
                  <a:cubicBezTo>
                    <a:pt x="40941" y="32111"/>
                    <a:pt x="40921" y="32134"/>
                    <a:pt x="40902" y="32155"/>
                  </a:cubicBezTo>
                  <a:cubicBezTo>
                    <a:pt x="40869" y="32191"/>
                    <a:pt x="40838" y="32226"/>
                    <a:pt x="40807" y="32262"/>
                  </a:cubicBezTo>
                  <a:lnTo>
                    <a:pt x="40776" y="32298"/>
                  </a:lnTo>
                  <a:cubicBezTo>
                    <a:pt x="40758" y="32318"/>
                    <a:pt x="40741" y="32340"/>
                    <a:pt x="40724" y="32361"/>
                  </a:cubicBezTo>
                  <a:lnTo>
                    <a:pt x="40623" y="32485"/>
                  </a:lnTo>
                  <a:cubicBezTo>
                    <a:pt x="40612" y="32500"/>
                    <a:pt x="40601" y="32513"/>
                    <a:pt x="40589" y="32528"/>
                  </a:cubicBezTo>
                  <a:cubicBezTo>
                    <a:pt x="40575" y="32547"/>
                    <a:pt x="40562" y="32565"/>
                    <a:pt x="40548" y="32584"/>
                  </a:cubicBezTo>
                  <a:cubicBezTo>
                    <a:pt x="40511" y="32632"/>
                    <a:pt x="40475" y="32682"/>
                    <a:pt x="40440" y="32730"/>
                  </a:cubicBezTo>
                  <a:cubicBezTo>
                    <a:pt x="40427" y="32749"/>
                    <a:pt x="40413" y="32766"/>
                    <a:pt x="40399" y="32783"/>
                  </a:cubicBezTo>
                  <a:cubicBezTo>
                    <a:pt x="40391" y="32797"/>
                    <a:pt x="40382" y="32811"/>
                    <a:pt x="40372" y="32824"/>
                  </a:cubicBezTo>
                  <a:cubicBezTo>
                    <a:pt x="40324" y="32891"/>
                    <a:pt x="40279" y="32959"/>
                    <a:pt x="40233" y="33029"/>
                  </a:cubicBezTo>
                  <a:cubicBezTo>
                    <a:pt x="40223" y="33046"/>
                    <a:pt x="40211" y="33063"/>
                    <a:pt x="40200" y="33079"/>
                  </a:cubicBezTo>
                  <a:cubicBezTo>
                    <a:pt x="40197" y="33083"/>
                    <a:pt x="40194" y="33089"/>
                    <a:pt x="40191" y="33094"/>
                  </a:cubicBezTo>
                  <a:cubicBezTo>
                    <a:pt x="40124" y="33197"/>
                    <a:pt x="40061" y="33300"/>
                    <a:pt x="40000" y="33406"/>
                  </a:cubicBezTo>
                  <a:cubicBezTo>
                    <a:pt x="39994" y="33416"/>
                    <a:pt x="39988" y="33425"/>
                    <a:pt x="39983" y="33434"/>
                  </a:cubicBezTo>
                  <a:cubicBezTo>
                    <a:pt x="39976" y="33446"/>
                    <a:pt x="39968" y="33458"/>
                    <a:pt x="39962" y="33472"/>
                  </a:cubicBezTo>
                  <a:cubicBezTo>
                    <a:pt x="39885" y="33608"/>
                    <a:pt x="39811" y="33747"/>
                    <a:pt x="39738" y="33889"/>
                  </a:cubicBezTo>
                  <a:cubicBezTo>
                    <a:pt x="39737" y="33893"/>
                    <a:pt x="39734" y="33898"/>
                    <a:pt x="39732" y="33902"/>
                  </a:cubicBezTo>
                  <a:cubicBezTo>
                    <a:pt x="39724" y="33914"/>
                    <a:pt x="39719" y="33927"/>
                    <a:pt x="39713" y="33940"/>
                  </a:cubicBezTo>
                  <a:cubicBezTo>
                    <a:pt x="39655" y="34057"/>
                    <a:pt x="39598" y="34174"/>
                    <a:pt x="39543" y="34296"/>
                  </a:cubicBezTo>
                  <a:cubicBezTo>
                    <a:pt x="39534" y="34317"/>
                    <a:pt x="39524" y="34337"/>
                    <a:pt x="39515" y="34358"/>
                  </a:cubicBezTo>
                  <a:cubicBezTo>
                    <a:pt x="39458" y="34486"/>
                    <a:pt x="39402" y="34618"/>
                    <a:pt x="39348" y="34749"/>
                  </a:cubicBezTo>
                  <a:cubicBezTo>
                    <a:pt x="39342" y="34761"/>
                    <a:pt x="39337" y="34773"/>
                    <a:pt x="39332" y="34786"/>
                  </a:cubicBezTo>
                  <a:cubicBezTo>
                    <a:pt x="39323" y="34810"/>
                    <a:pt x="39312" y="34834"/>
                    <a:pt x="39303" y="34858"/>
                  </a:cubicBezTo>
                  <a:cubicBezTo>
                    <a:pt x="39280" y="34916"/>
                    <a:pt x="39257" y="34973"/>
                    <a:pt x="39236" y="35030"/>
                  </a:cubicBezTo>
                  <a:cubicBezTo>
                    <a:pt x="39219" y="35072"/>
                    <a:pt x="39202" y="35116"/>
                    <a:pt x="39187" y="35158"/>
                  </a:cubicBezTo>
                  <a:cubicBezTo>
                    <a:pt x="39164" y="35217"/>
                    <a:pt x="39142" y="35277"/>
                    <a:pt x="39121" y="35335"/>
                  </a:cubicBezTo>
                  <a:cubicBezTo>
                    <a:pt x="39106" y="35377"/>
                    <a:pt x="39090" y="35420"/>
                    <a:pt x="39075" y="35465"/>
                  </a:cubicBezTo>
                  <a:cubicBezTo>
                    <a:pt x="39054" y="35524"/>
                    <a:pt x="39033" y="35585"/>
                    <a:pt x="39012" y="35646"/>
                  </a:cubicBezTo>
                  <a:cubicBezTo>
                    <a:pt x="38997" y="35689"/>
                    <a:pt x="38982" y="35733"/>
                    <a:pt x="38969" y="35776"/>
                  </a:cubicBezTo>
                  <a:lnTo>
                    <a:pt x="38906" y="35970"/>
                  </a:lnTo>
                  <a:lnTo>
                    <a:pt x="38867" y="36092"/>
                  </a:lnTo>
                  <a:cubicBezTo>
                    <a:pt x="38845" y="36165"/>
                    <a:pt x="38821" y="36239"/>
                    <a:pt x="38800" y="36315"/>
                  </a:cubicBezTo>
                  <a:cubicBezTo>
                    <a:pt x="38789" y="36347"/>
                    <a:pt x="38779" y="36379"/>
                    <a:pt x="38769" y="36411"/>
                  </a:cubicBezTo>
                  <a:cubicBezTo>
                    <a:pt x="38738" y="36519"/>
                    <a:pt x="38707" y="36627"/>
                    <a:pt x="38676" y="36736"/>
                  </a:cubicBezTo>
                  <a:cubicBezTo>
                    <a:pt x="38673" y="36752"/>
                    <a:pt x="38669" y="36768"/>
                    <a:pt x="38664" y="36785"/>
                  </a:cubicBezTo>
                  <a:cubicBezTo>
                    <a:pt x="38638" y="36878"/>
                    <a:pt x="38612" y="36972"/>
                    <a:pt x="38587" y="37065"/>
                  </a:cubicBezTo>
                  <a:cubicBezTo>
                    <a:pt x="38576" y="37106"/>
                    <a:pt x="38566" y="37146"/>
                    <a:pt x="38556" y="37185"/>
                  </a:cubicBezTo>
                  <a:cubicBezTo>
                    <a:pt x="38538" y="37256"/>
                    <a:pt x="38518" y="37328"/>
                    <a:pt x="38500" y="37400"/>
                  </a:cubicBezTo>
                  <a:cubicBezTo>
                    <a:pt x="38488" y="37446"/>
                    <a:pt x="38477" y="37491"/>
                    <a:pt x="38465" y="37538"/>
                  </a:cubicBezTo>
                  <a:cubicBezTo>
                    <a:pt x="38450" y="37604"/>
                    <a:pt x="38432" y="37670"/>
                    <a:pt x="38415" y="37738"/>
                  </a:cubicBezTo>
                  <a:cubicBezTo>
                    <a:pt x="38404" y="37786"/>
                    <a:pt x="38393" y="37836"/>
                    <a:pt x="38380" y="37883"/>
                  </a:cubicBezTo>
                  <a:cubicBezTo>
                    <a:pt x="38364" y="37948"/>
                    <a:pt x="38348" y="38014"/>
                    <a:pt x="38332" y="38080"/>
                  </a:cubicBezTo>
                  <a:lnTo>
                    <a:pt x="38298" y="38228"/>
                  </a:lnTo>
                  <a:cubicBezTo>
                    <a:pt x="38283" y="38294"/>
                    <a:pt x="38268" y="38360"/>
                    <a:pt x="38252" y="38425"/>
                  </a:cubicBezTo>
                  <a:cubicBezTo>
                    <a:pt x="38241" y="38475"/>
                    <a:pt x="38229" y="38526"/>
                    <a:pt x="38217" y="38576"/>
                  </a:cubicBezTo>
                  <a:cubicBezTo>
                    <a:pt x="38203" y="38641"/>
                    <a:pt x="38187" y="38707"/>
                    <a:pt x="38174" y="38774"/>
                  </a:cubicBezTo>
                  <a:cubicBezTo>
                    <a:pt x="38161" y="38823"/>
                    <a:pt x="38151" y="38874"/>
                    <a:pt x="38139" y="38924"/>
                  </a:cubicBezTo>
                  <a:cubicBezTo>
                    <a:pt x="38124" y="38994"/>
                    <a:pt x="38109" y="39062"/>
                    <a:pt x="38094" y="39132"/>
                  </a:cubicBezTo>
                  <a:cubicBezTo>
                    <a:pt x="38083" y="39179"/>
                    <a:pt x="38073" y="39226"/>
                    <a:pt x="38063" y="39273"/>
                  </a:cubicBezTo>
                  <a:cubicBezTo>
                    <a:pt x="38046" y="39346"/>
                    <a:pt x="38030" y="39420"/>
                    <a:pt x="38015" y="39492"/>
                  </a:cubicBezTo>
                  <a:cubicBezTo>
                    <a:pt x="38005" y="39538"/>
                    <a:pt x="37995" y="39582"/>
                    <a:pt x="37987" y="39627"/>
                  </a:cubicBezTo>
                  <a:cubicBezTo>
                    <a:pt x="37969" y="39704"/>
                    <a:pt x="37954" y="39781"/>
                    <a:pt x="37937" y="39857"/>
                  </a:cubicBezTo>
                  <a:cubicBezTo>
                    <a:pt x="37928" y="39899"/>
                    <a:pt x="37919" y="39942"/>
                    <a:pt x="37910" y="39984"/>
                  </a:cubicBezTo>
                  <a:cubicBezTo>
                    <a:pt x="37885" y="40098"/>
                    <a:pt x="37860" y="40214"/>
                    <a:pt x="37836" y="40328"/>
                  </a:cubicBezTo>
                  <a:cubicBezTo>
                    <a:pt x="37810" y="40451"/>
                    <a:pt x="37782" y="40574"/>
                    <a:pt x="37756" y="40697"/>
                  </a:cubicBezTo>
                  <a:cubicBezTo>
                    <a:pt x="37749" y="40735"/>
                    <a:pt x="37740" y="40774"/>
                    <a:pt x="37732" y="40812"/>
                  </a:cubicBezTo>
                  <a:lnTo>
                    <a:pt x="37673" y="41080"/>
                  </a:lnTo>
                  <a:cubicBezTo>
                    <a:pt x="37665" y="41123"/>
                    <a:pt x="37656" y="41165"/>
                    <a:pt x="37646" y="41207"/>
                  </a:cubicBezTo>
                  <a:cubicBezTo>
                    <a:pt x="37630" y="41290"/>
                    <a:pt x="37611" y="41372"/>
                    <a:pt x="37593" y="41454"/>
                  </a:cubicBezTo>
                  <a:cubicBezTo>
                    <a:pt x="37582" y="41508"/>
                    <a:pt x="37569" y="41562"/>
                    <a:pt x="37558" y="41616"/>
                  </a:cubicBezTo>
                  <a:cubicBezTo>
                    <a:pt x="37541" y="41689"/>
                    <a:pt x="37526" y="41760"/>
                    <a:pt x="37510" y="41832"/>
                  </a:cubicBezTo>
                  <a:cubicBezTo>
                    <a:pt x="37497" y="41887"/>
                    <a:pt x="37485" y="41943"/>
                    <a:pt x="37473" y="41999"/>
                  </a:cubicBezTo>
                  <a:cubicBezTo>
                    <a:pt x="37457" y="42070"/>
                    <a:pt x="37440" y="42139"/>
                    <a:pt x="37424" y="42209"/>
                  </a:cubicBezTo>
                  <a:lnTo>
                    <a:pt x="37386" y="42377"/>
                  </a:lnTo>
                  <a:cubicBezTo>
                    <a:pt x="37370" y="42445"/>
                    <a:pt x="37355" y="42515"/>
                    <a:pt x="37338" y="42585"/>
                  </a:cubicBezTo>
                  <a:cubicBezTo>
                    <a:pt x="37323" y="42642"/>
                    <a:pt x="37310" y="42699"/>
                    <a:pt x="37296" y="42756"/>
                  </a:cubicBezTo>
                  <a:cubicBezTo>
                    <a:pt x="37279" y="42823"/>
                    <a:pt x="37263" y="42891"/>
                    <a:pt x="37247" y="42958"/>
                  </a:cubicBezTo>
                  <a:lnTo>
                    <a:pt x="37204" y="43130"/>
                  </a:lnTo>
                  <a:lnTo>
                    <a:pt x="37153" y="43332"/>
                  </a:lnTo>
                  <a:cubicBezTo>
                    <a:pt x="37139" y="43389"/>
                    <a:pt x="37123" y="43446"/>
                    <a:pt x="37110" y="43503"/>
                  </a:cubicBezTo>
                  <a:cubicBezTo>
                    <a:pt x="37092" y="43570"/>
                    <a:pt x="37075" y="43635"/>
                    <a:pt x="37058" y="43701"/>
                  </a:cubicBezTo>
                  <a:cubicBezTo>
                    <a:pt x="37042" y="43760"/>
                    <a:pt x="37027" y="43817"/>
                    <a:pt x="37011" y="43874"/>
                  </a:cubicBezTo>
                  <a:cubicBezTo>
                    <a:pt x="36992" y="43940"/>
                    <a:pt x="36975" y="44007"/>
                    <a:pt x="36956" y="44071"/>
                  </a:cubicBezTo>
                  <a:cubicBezTo>
                    <a:pt x="36940" y="44128"/>
                    <a:pt x="36924" y="44184"/>
                    <a:pt x="36908" y="44241"/>
                  </a:cubicBezTo>
                  <a:cubicBezTo>
                    <a:pt x="36889" y="44307"/>
                    <a:pt x="36871" y="44372"/>
                    <a:pt x="36851" y="44437"/>
                  </a:cubicBezTo>
                  <a:cubicBezTo>
                    <a:pt x="36836" y="44494"/>
                    <a:pt x="36819" y="44549"/>
                    <a:pt x="36801" y="44605"/>
                  </a:cubicBezTo>
                  <a:cubicBezTo>
                    <a:pt x="36783" y="44670"/>
                    <a:pt x="36762" y="44734"/>
                    <a:pt x="36742" y="44800"/>
                  </a:cubicBezTo>
                  <a:cubicBezTo>
                    <a:pt x="36726" y="44855"/>
                    <a:pt x="36708" y="44911"/>
                    <a:pt x="36690" y="44967"/>
                  </a:cubicBezTo>
                  <a:cubicBezTo>
                    <a:pt x="36669" y="45031"/>
                    <a:pt x="36649" y="45096"/>
                    <a:pt x="36628" y="45159"/>
                  </a:cubicBezTo>
                  <a:cubicBezTo>
                    <a:pt x="36609" y="45213"/>
                    <a:pt x="36592" y="45269"/>
                    <a:pt x="36573" y="45324"/>
                  </a:cubicBezTo>
                  <a:lnTo>
                    <a:pt x="36508" y="45514"/>
                  </a:lnTo>
                  <a:cubicBezTo>
                    <a:pt x="36488" y="45569"/>
                    <a:pt x="36469" y="45623"/>
                    <a:pt x="36450" y="45677"/>
                  </a:cubicBezTo>
                  <a:cubicBezTo>
                    <a:pt x="36445" y="45690"/>
                    <a:pt x="36440" y="45704"/>
                    <a:pt x="36435" y="45718"/>
                  </a:cubicBezTo>
                  <a:cubicBezTo>
                    <a:pt x="36005" y="45500"/>
                    <a:pt x="35573" y="45275"/>
                    <a:pt x="35134" y="45049"/>
                  </a:cubicBezTo>
                  <a:cubicBezTo>
                    <a:pt x="34897" y="44925"/>
                    <a:pt x="34658" y="44802"/>
                    <a:pt x="34419" y="44678"/>
                  </a:cubicBezTo>
                  <a:lnTo>
                    <a:pt x="34314" y="44624"/>
                  </a:lnTo>
                  <a:cubicBezTo>
                    <a:pt x="34081" y="44504"/>
                    <a:pt x="33845" y="44382"/>
                    <a:pt x="33607" y="44262"/>
                  </a:cubicBezTo>
                  <a:cubicBezTo>
                    <a:pt x="33566" y="44240"/>
                    <a:pt x="33523" y="44219"/>
                    <a:pt x="33480" y="44198"/>
                  </a:cubicBezTo>
                  <a:cubicBezTo>
                    <a:pt x="33245" y="44078"/>
                    <a:pt x="33007" y="43960"/>
                    <a:pt x="32771" y="43842"/>
                  </a:cubicBezTo>
                  <a:cubicBezTo>
                    <a:pt x="32729" y="43821"/>
                    <a:pt x="32689" y="43801"/>
                    <a:pt x="32647" y="43780"/>
                  </a:cubicBezTo>
                  <a:cubicBezTo>
                    <a:pt x="32405" y="43661"/>
                    <a:pt x="32161" y="43544"/>
                    <a:pt x="31917" y="43426"/>
                  </a:cubicBezTo>
                  <a:cubicBezTo>
                    <a:pt x="31885" y="43412"/>
                    <a:pt x="31853" y="43396"/>
                    <a:pt x="31821" y="43381"/>
                  </a:cubicBezTo>
                  <a:cubicBezTo>
                    <a:pt x="31564" y="43260"/>
                    <a:pt x="31308" y="43141"/>
                    <a:pt x="31050" y="43025"/>
                  </a:cubicBezTo>
                  <a:cubicBezTo>
                    <a:pt x="31042" y="43021"/>
                    <a:pt x="31035" y="43017"/>
                    <a:pt x="31028" y="43014"/>
                  </a:cubicBezTo>
                  <a:cubicBezTo>
                    <a:pt x="30772" y="42898"/>
                    <a:pt x="30515" y="42787"/>
                    <a:pt x="30256" y="42677"/>
                  </a:cubicBezTo>
                  <a:lnTo>
                    <a:pt x="30176" y="42642"/>
                  </a:lnTo>
                  <a:cubicBezTo>
                    <a:pt x="29923" y="42535"/>
                    <a:pt x="29672" y="42434"/>
                    <a:pt x="29419" y="42334"/>
                  </a:cubicBezTo>
                  <a:cubicBezTo>
                    <a:pt x="29377" y="42319"/>
                    <a:pt x="29337" y="42301"/>
                    <a:pt x="29295" y="42286"/>
                  </a:cubicBezTo>
                  <a:cubicBezTo>
                    <a:pt x="29047" y="42190"/>
                    <a:pt x="28798" y="42098"/>
                    <a:pt x="28548" y="42008"/>
                  </a:cubicBezTo>
                  <a:cubicBezTo>
                    <a:pt x="28526" y="42000"/>
                    <a:pt x="28505" y="41992"/>
                    <a:pt x="28484" y="41984"/>
                  </a:cubicBezTo>
                  <a:cubicBezTo>
                    <a:pt x="28447" y="41972"/>
                    <a:pt x="28411" y="41961"/>
                    <a:pt x="28375" y="41947"/>
                  </a:cubicBezTo>
                  <a:cubicBezTo>
                    <a:pt x="28268" y="41911"/>
                    <a:pt x="28160" y="41875"/>
                    <a:pt x="28053" y="41838"/>
                  </a:cubicBezTo>
                  <a:cubicBezTo>
                    <a:pt x="27983" y="41816"/>
                    <a:pt x="27915" y="41793"/>
                    <a:pt x="27846" y="41771"/>
                  </a:cubicBezTo>
                  <a:cubicBezTo>
                    <a:pt x="27734" y="41734"/>
                    <a:pt x="27622" y="41699"/>
                    <a:pt x="27510" y="41666"/>
                  </a:cubicBezTo>
                  <a:cubicBezTo>
                    <a:pt x="27445" y="41646"/>
                    <a:pt x="27381" y="41626"/>
                    <a:pt x="27318" y="41608"/>
                  </a:cubicBezTo>
                  <a:cubicBezTo>
                    <a:pt x="27186" y="41568"/>
                    <a:pt x="27053" y="41531"/>
                    <a:pt x="26921" y="41495"/>
                  </a:cubicBezTo>
                  <a:cubicBezTo>
                    <a:pt x="26877" y="41483"/>
                    <a:pt x="26834" y="41470"/>
                    <a:pt x="26789" y="41458"/>
                  </a:cubicBezTo>
                  <a:cubicBezTo>
                    <a:pt x="26613" y="41412"/>
                    <a:pt x="26436" y="41366"/>
                    <a:pt x="26260" y="41324"/>
                  </a:cubicBezTo>
                  <a:cubicBezTo>
                    <a:pt x="26254" y="41322"/>
                    <a:pt x="26249" y="41320"/>
                    <a:pt x="26242" y="41319"/>
                  </a:cubicBezTo>
                  <a:cubicBezTo>
                    <a:pt x="26222" y="41315"/>
                    <a:pt x="26201" y="41312"/>
                    <a:pt x="26180" y="41307"/>
                  </a:cubicBezTo>
                  <a:cubicBezTo>
                    <a:pt x="25999" y="41265"/>
                    <a:pt x="25818" y="41226"/>
                    <a:pt x="25636" y="41189"/>
                  </a:cubicBezTo>
                  <a:cubicBezTo>
                    <a:pt x="25578" y="41178"/>
                    <a:pt x="25520" y="41168"/>
                    <a:pt x="25461" y="41156"/>
                  </a:cubicBezTo>
                  <a:cubicBezTo>
                    <a:pt x="25283" y="41122"/>
                    <a:pt x="25106" y="41091"/>
                    <a:pt x="24928" y="41064"/>
                  </a:cubicBezTo>
                  <a:cubicBezTo>
                    <a:pt x="24902" y="41060"/>
                    <a:pt x="24877" y="41054"/>
                    <a:pt x="24851" y="41050"/>
                  </a:cubicBezTo>
                  <a:cubicBezTo>
                    <a:pt x="24843" y="41049"/>
                    <a:pt x="24835" y="41048"/>
                    <a:pt x="24826" y="41047"/>
                  </a:cubicBezTo>
                  <a:cubicBezTo>
                    <a:pt x="24721" y="41032"/>
                    <a:pt x="24614" y="41018"/>
                    <a:pt x="24506" y="41004"/>
                  </a:cubicBezTo>
                  <a:cubicBezTo>
                    <a:pt x="24442" y="40996"/>
                    <a:pt x="24380" y="40987"/>
                    <a:pt x="24318" y="40980"/>
                  </a:cubicBezTo>
                  <a:cubicBezTo>
                    <a:pt x="24184" y="40964"/>
                    <a:pt x="24049" y="40951"/>
                    <a:pt x="23914" y="40939"/>
                  </a:cubicBezTo>
                  <a:cubicBezTo>
                    <a:pt x="23880" y="40936"/>
                    <a:pt x="23846" y="40931"/>
                    <a:pt x="23810" y="40929"/>
                  </a:cubicBezTo>
                  <a:lnTo>
                    <a:pt x="23807" y="40929"/>
                  </a:lnTo>
                  <a:lnTo>
                    <a:pt x="23756" y="40925"/>
                  </a:lnTo>
                  <a:cubicBezTo>
                    <a:pt x="23616" y="40913"/>
                    <a:pt x="23476" y="40904"/>
                    <a:pt x="23335" y="40898"/>
                  </a:cubicBezTo>
                  <a:cubicBezTo>
                    <a:pt x="23281" y="40895"/>
                    <a:pt x="23228" y="40895"/>
                    <a:pt x="23175" y="40893"/>
                  </a:cubicBezTo>
                  <a:cubicBezTo>
                    <a:pt x="23096" y="40888"/>
                    <a:pt x="23015" y="40884"/>
                    <a:pt x="22935" y="40883"/>
                  </a:cubicBezTo>
                  <a:cubicBezTo>
                    <a:pt x="22929" y="40883"/>
                    <a:pt x="22924" y="40883"/>
                    <a:pt x="22918" y="40883"/>
                  </a:cubicBezTo>
                  <a:cubicBezTo>
                    <a:pt x="22906" y="40883"/>
                    <a:pt x="22895" y="40883"/>
                    <a:pt x="22884" y="40883"/>
                  </a:cubicBezTo>
                  <a:cubicBezTo>
                    <a:pt x="22809" y="40882"/>
                    <a:pt x="22734" y="40881"/>
                    <a:pt x="22659" y="40881"/>
                  </a:cubicBezTo>
                  <a:cubicBezTo>
                    <a:pt x="22514" y="40881"/>
                    <a:pt x="22370" y="40884"/>
                    <a:pt x="22225" y="40888"/>
                  </a:cubicBezTo>
                  <a:lnTo>
                    <a:pt x="22183" y="40888"/>
                  </a:lnTo>
                  <a:cubicBezTo>
                    <a:pt x="22146" y="40889"/>
                    <a:pt x="22110" y="40894"/>
                    <a:pt x="22074" y="40895"/>
                  </a:cubicBezTo>
                  <a:cubicBezTo>
                    <a:pt x="21916" y="40903"/>
                    <a:pt x="21758" y="40912"/>
                    <a:pt x="21599" y="40925"/>
                  </a:cubicBezTo>
                  <a:cubicBezTo>
                    <a:pt x="21565" y="40928"/>
                    <a:pt x="21531" y="40929"/>
                    <a:pt x="21495" y="40931"/>
                  </a:cubicBezTo>
                  <a:cubicBezTo>
                    <a:pt x="21466" y="40934"/>
                    <a:pt x="21437" y="40939"/>
                    <a:pt x="21407" y="40941"/>
                  </a:cubicBezTo>
                  <a:cubicBezTo>
                    <a:pt x="21260" y="40956"/>
                    <a:pt x="21110" y="40975"/>
                    <a:pt x="20963" y="40993"/>
                  </a:cubicBezTo>
                  <a:cubicBezTo>
                    <a:pt x="20922" y="40998"/>
                    <a:pt x="20883" y="41002"/>
                    <a:pt x="20845" y="41007"/>
                  </a:cubicBezTo>
                  <a:cubicBezTo>
                    <a:pt x="20831" y="41009"/>
                    <a:pt x="20820" y="41012"/>
                    <a:pt x="20807" y="41013"/>
                  </a:cubicBezTo>
                  <a:cubicBezTo>
                    <a:pt x="20618" y="41040"/>
                    <a:pt x="20430" y="41071"/>
                    <a:pt x="20243" y="41107"/>
                  </a:cubicBezTo>
                  <a:cubicBezTo>
                    <a:pt x="20241" y="41109"/>
                    <a:pt x="20239" y="41109"/>
                    <a:pt x="20238" y="41109"/>
                  </a:cubicBezTo>
                  <a:cubicBezTo>
                    <a:pt x="20070" y="41142"/>
                    <a:pt x="19900" y="41177"/>
                    <a:pt x="19731" y="41216"/>
                  </a:cubicBezTo>
                  <a:cubicBezTo>
                    <a:pt x="19250" y="41330"/>
                    <a:pt x="18748" y="41448"/>
                    <a:pt x="18238" y="41567"/>
                  </a:cubicBezTo>
                  <a:lnTo>
                    <a:pt x="17462" y="41750"/>
                  </a:lnTo>
                  <a:cubicBezTo>
                    <a:pt x="16584" y="41955"/>
                    <a:pt x="15679" y="42169"/>
                    <a:pt x="14753" y="42386"/>
                  </a:cubicBezTo>
                  <a:lnTo>
                    <a:pt x="14462" y="42455"/>
                  </a:lnTo>
                  <a:lnTo>
                    <a:pt x="12278" y="42968"/>
                  </a:lnTo>
                  <a:lnTo>
                    <a:pt x="10923" y="43285"/>
                  </a:lnTo>
                  <a:cubicBezTo>
                    <a:pt x="10315" y="43427"/>
                    <a:pt x="9708" y="43571"/>
                    <a:pt x="9109" y="43712"/>
                  </a:cubicBezTo>
                  <a:lnTo>
                    <a:pt x="6049" y="44431"/>
                  </a:lnTo>
                  <a:cubicBezTo>
                    <a:pt x="5845" y="44479"/>
                    <a:pt x="5641" y="44526"/>
                    <a:pt x="5440" y="44573"/>
                  </a:cubicBezTo>
                  <a:lnTo>
                    <a:pt x="3884" y="44940"/>
                  </a:lnTo>
                  <a:cubicBezTo>
                    <a:pt x="3776" y="44964"/>
                    <a:pt x="3667" y="44992"/>
                    <a:pt x="3560" y="45020"/>
                  </a:cubicBezTo>
                  <a:cubicBezTo>
                    <a:pt x="3535" y="45026"/>
                    <a:pt x="3509" y="45035"/>
                    <a:pt x="3483" y="45042"/>
                  </a:cubicBezTo>
                  <a:cubicBezTo>
                    <a:pt x="3401" y="45064"/>
                    <a:pt x="3319" y="45088"/>
                    <a:pt x="3238" y="45112"/>
                  </a:cubicBezTo>
                  <a:cubicBezTo>
                    <a:pt x="3158" y="45135"/>
                    <a:pt x="3079" y="45159"/>
                    <a:pt x="3000" y="45184"/>
                  </a:cubicBezTo>
                  <a:cubicBezTo>
                    <a:pt x="2918" y="45210"/>
                    <a:pt x="2836" y="45237"/>
                    <a:pt x="2754" y="45264"/>
                  </a:cubicBezTo>
                  <a:cubicBezTo>
                    <a:pt x="2700" y="45282"/>
                    <a:pt x="2645" y="45299"/>
                    <a:pt x="2590" y="45319"/>
                  </a:cubicBezTo>
                  <a:cubicBezTo>
                    <a:pt x="2561" y="45329"/>
                    <a:pt x="2534" y="45340"/>
                    <a:pt x="2505" y="45350"/>
                  </a:cubicBezTo>
                  <a:cubicBezTo>
                    <a:pt x="2449" y="45369"/>
                    <a:pt x="2392" y="45391"/>
                    <a:pt x="2336" y="45412"/>
                  </a:cubicBezTo>
                  <a:cubicBezTo>
                    <a:pt x="2240" y="45448"/>
                    <a:pt x="2144" y="45485"/>
                    <a:pt x="2048" y="45523"/>
                  </a:cubicBezTo>
                  <a:cubicBezTo>
                    <a:pt x="1991" y="45547"/>
                    <a:pt x="1933" y="45570"/>
                    <a:pt x="1875" y="45594"/>
                  </a:cubicBezTo>
                  <a:cubicBezTo>
                    <a:pt x="1840" y="45607"/>
                    <a:pt x="1806" y="45621"/>
                    <a:pt x="1771" y="45636"/>
                  </a:cubicBezTo>
                  <a:cubicBezTo>
                    <a:pt x="1697" y="45668"/>
                    <a:pt x="1624" y="45701"/>
                    <a:pt x="1550" y="45734"/>
                  </a:cubicBezTo>
                  <a:cubicBezTo>
                    <a:pt x="1513" y="45751"/>
                    <a:pt x="1477" y="45766"/>
                    <a:pt x="1439" y="45783"/>
                  </a:cubicBezTo>
                  <a:cubicBezTo>
                    <a:pt x="1303" y="45845"/>
                    <a:pt x="1165" y="45910"/>
                    <a:pt x="1028" y="45979"/>
                  </a:cubicBezTo>
                  <a:cubicBezTo>
                    <a:pt x="1019" y="45983"/>
                    <a:pt x="1009" y="45988"/>
                    <a:pt x="999" y="45993"/>
                  </a:cubicBezTo>
                  <a:cubicBezTo>
                    <a:pt x="973" y="46006"/>
                    <a:pt x="950" y="46019"/>
                    <a:pt x="925" y="46032"/>
                  </a:cubicBezTo>
                  <a:cubicBezTo>
                    <a:pt x="802" y="46094"/>
                    <a:pt x="680" y="46157"/>
                    <a:pt x="556" y="46225"/>
                  </a:cubicBezTo>
                  <a:cubicBezTo>
                    <a:pt x="517" y="46246"/>
                    <a:pt x="479" y="46266"/>
                    <a:pt x="441" y="46287"/>
                  </a:cubicBezTo>
                  <a:cubicBezTo>
                    <a:pt x="412" y="46303"/>
                    <a:pt x="382" y="46318"/>
                    <a:pt x="353" y="46336"/>
                  </a:cubicBezTo>
                  <a:cubicBezTo>
                    <a:pt x="235" y="46401"/>
                    <a:pt x="117" y="46471"/>
                    <a:pt x="1" y="46541"/>
                  </a:cubicBezTo>
                  <a:lnTo>
                    <a:pt x="5269" y="45303"/>
                  </a:lnTo>
                  <a:lnTo>
                    <a:pt x="7603" y="44751"/>
                  </a:lnTo>
                  <a:lnTo>
                    <a:pt x="7720" y="44759"/>
                  </a:lnTo>
                  <a:cubicBezTo>
                    <a:pt x="7754" y="44761"/>
                    <a:pt x="7787" y="44762"/>
                    <a:pt x="7821" y="44765"/>
                  </a:cubicBezTo>
                  <a:cubicBezTo>
                    <a:pt x="7881" y="44771"/>
                    <a:pt x="7942" y="44778"/>
                    <a:pt x="8001" y="44783"/>
                  </a:cubicBezTo>
                  <a:cubicBezTo>
                    <a:pt x="8114" y="44793"/>
                    <a:pt x="8227" y="44804"/>
                    <a:pt x="8338" y="44817"/>
                  </a:cubicBezTo>
                  <a:cubicBezTo>
                    <a:pt x="8409" y="44825"/>
                    <a:pt x="8478" y="44835"/>
                    <a:pt x="8549" y="44844"/>
                  </a:cubicBezTo>
                  <a:cubicBezTo>
                    <a:pt x="8652" y="44859"/>
                    <a:pt x="8752" y="44870"/>
                    <a:pt x="8854" y="44886"/>
                  </a:cubicBezTo>
                  <a:cubicBezTo>
                    <a:pt x="8896" y="44892"/>
                    <a:pt x="8938" y="44900"/>
                    <a:pt x="8980" y="44907"/>
                  </a:cubicBezTo>
                  <a:cubicBezTo>
                    <a:pt x="9150" y="44933"/>
                    <a:pt x="9321" y="44963"/>
                    <a:pt x="9491" y="44995"/>
                  </a:cubicBezTo>
                  <a:cubicBezTo>
                    <a:pt x="9551" y="45006"/>
                    <a:pt x="9609" y="45019"/>
                    <a:pt x="9669" y="45030"/>
                  </a:cubicBezTo>
                  <a:cubicBezTo>
                    <a:pt x="9852" y="45066"/>
                    <a:pt x="10033" y="45105"/>
                    <a:pt x="10215" y="45149"/>
                  </a:cubicBezTo>
                  <a:cubicBezTo>
                    <a:pt x="10241" y="45155"/>
                    <a:pt x="10266" y="45159"/>
                    <a:pt x="10290" y="45165"/>
                  </a:cubicBezTo>
                  <a:cubicBezTo>
                    <a:pt x="10468" y="45208"/>
                    <a:pt x="10647" y="45252"/>
                    <a:pt x="10824" y="45300"/>
                  </a:cubicBezTo>
                  <a:cubicBezTo>
                    <a:pt x="10871" y="45313"/>
                    <a:pt x="10917" y="45326"/>
                    <a:pt x="10963" y="45338"/>
                  </a:cubicBezTo>
                  <a:cubicBezTo>
                    <a:pt x="11096" y="45375"/>
                    <a:pt x="11227" y="45411"/>
                    <a:pt x="11358" y="45451"/>
                  </a:cubicBezTo>
                  <a:cubicBezTo>
                    <a:pt x="11423" y="45470"/>
                    <a:pt x="11488" y="45491"/>
                    <a:pt x="11553" y="45510"/>
                  </a:cubicBezTo>
                  <a:cubicBezTo>
                    <a:pt x="11665" y="45544"/>
                    <a:pt x="11777" y="45579"/>
                    <a:pt x="11890" y="45616"/>
                  </a:cubicBezTo>
                  <a:cubicBezTo>
                    <a:pt x="11959" y="45638"/>
                    <a:pt x="12029" y="45660"/>
                    <a:pt x="12098" y="45684"/>
                  </a:cubicBezTo>
                  <a:cubicBezTo>
                    <a:pt x="12207" y="45720"/>
                    <a:pt x="12316" y="45757"/>
                    <a:pt x="12423" y="45794"/>
                  </a:cubicBezTo>
                  <a:cubicBezTo>
                    <a:pt x="12482" y="45815"/>
                    <a:pt x="12541" y="45836"/>
                    <a:pt x="12599" y="45856"/>
                  </a:cubicBezTo>
                  <a:cubicBezTo>
                    <a:pt x="12851" y="45946"/>
                    <a:pt x="13101" y="46038"/>
                    <a:pt x="13350" y="46136"/>
                  </a:cubicBezTo>
                  <a:lnTo>
                    <a:pt x="13479" y="46187"/>
                  </a:lnTo>
                  <a:cubicBezTo>
                    <a:pt x="13731" y="46286"/>
                    <a:pt x="13983" y="46387"/>
                    <a:pt x="14233" y="46494"/>
                  </a:cubicBezTo>
                  <a:cubicBezTo>
                    <a:pt x="14263" y="46506"/>
                    <a:pt x="14295" y="46520"/>
                    <a:pt x="14325" y="46532"/>
                  </a:cubicBezTo>
                  <a:cubicBezTo>
                    <a:pt x="14584" y="46643"/>
                    <a:pt x="14844" y="46757"/>
                    <a:pt x="15100" y="46873"/>
                  </a:cubicBezTo>
                  <a:cubicBezTo>
                    <a:pt x="15104" y="46875"/>
                    <a:pt x="15109" y="46877"/>
                    <a:pt x="15114" y="46879"/>
                  </a:cubicBezTo>
                  <a:cubicBezTo>
                    <a:pt x="15374" y="46997"/>
                    <a:pt x="15633" y="47118"/>
                    <a:pt x="15890" y="47240"/>
                  </a:cubicBezTo>
                  <a:cubicBezTo>
                    <a:pt x="15923" y="47256"/>
                    <a:pt x="15954" y="47269"/>
                    <a:pt x="15987" y="47285"/>
                  </a:cubicBezTo>
                  <a:cubicBezTo>
                    <a:pt x="16232" y="47402"/>
                    <a:pt x="16475" y="47521"/>
                    <a:pt x="16718" y="47641"/>
                  </a:cubicBezTo>
                  <a:cubicBezTo>
                    <a:pt x="16761" y="47662"/>
                    <a:pt x="16802" y="47682"/>
                    <a:pt x="16844" y="47703"/>
                  </a:cubicBezTo>
                  <a:cubicBezTo>
                    <a:pt x="17083" y="47821"/>
                    <a:pt x="17320" y="47941"/>
                    <a:pt x="17556" y="48060"/>
                  </a:cubicBezTo>
                  <a:cubicBezTo>
                    <a:pt x="17600" y="48082"/>
                    <a:pt x="17642" y="48103"/>
                    <a:pt x="17685" y="48125"/>
                  </a:cubicBezTo>
                  <a:cubicBezTo>
                    <a:pt x="17923" y="48245"/>
                    <a:pt x="18160" y="48366"/>
                    <a:pt x="18395" y="48488"/>
                  </a:cubicBezTo>
                  <a:cubicBezTo>
                    <a:pt x="18431" y="48507"/>
                    <a:pt x="18467" y="48524"/>
                    <a:pt x="18504" y="48544"/>
                  </a:cubicBezTo>
                  <a:cubicBezTo>
                    <a:pt x="18744" y="48667"/>
                    <a:pt x="18982" y="48790"/>
                    <a:pt x="19219" y="48913"/>
                  </a:cubicBezTo>
                  <a:cubicBezTo>
                    <a:pt x="19461" y="49039"/>
                    <a:pt x="19703" y="49164"/>
                    <a:pt x="19943" y="49288"/>
                  </a:cubicBezTo>
                  <a:lnTo>
                    <a:pt x="19951" y="49292"/>
                  </a:lnTo>
                  <a:cubicBezTo>
                    <a:pt x="20182" y="49412"/>
                    <a:pt x="20415" y="49531"/>
                    <a:pt x="20647" y="49649"/>
                  </a:cubicBezTo>
                  <a:cubicBezTo>
                    <a:pt x="20659" y="49656"/>
                    <a:pt x="20672" y="49662"/>
                    <a:pt x="20684" y="49669"/>
                  </a:cubicBezTo>
                  <a:cubicBezTo>
                    <a:pt x="20911" y="49784"/>
                    <a:pt x="21136" y="49899"/>
                    <a:pt x="21363" y="50010"/>
                  </a:cubicBezTo>
                  <a:cubicBezTo>
                    <a:pt x="21378" y="50019"/>
                    <a:pt x="21395" y="50027"/>
                    <a:pt x="21410" y="50035"/>
                  </a:cubicBezTo>
                  <a:cubicBezTo>
                    <a:pt x="21632" y="50144"/>
                    <a:pt x="21854" y="50253"/>
                    <a:pt x="22075" y="50357"/>
                  </a:cubicBezTo>
                  <a:cubicBezTo>
                    <a:pt x="22094" y="50368"/>
                    <a:pt x="22113" y="50377"/>
                    <a:pt x="22133" y="50386"/>
                  </a:cubicBezTo>
                  <a:cubicBezTo>
                    <a:pt x="22350" y="50490"/>
                    <a:pt x="22567" y="50591"/>
                    <a:pt x="22783" y="50690"/>
                  </a:cubicBezTo>
                  <a:lnTo>
                    <a:pt x="22849" y="50721"/>
                  </a:lnTo>
                  <a:cubicBezTo>
                    <a:pt x="23062" y="50818"/>
                    <a:pt x="23275" y="50912"/>
                    <a:pt x="23487" y="51003"/>
                  </a:cubicBezTo>
                  <a:cubicBezTo>
                    <a:pt x="23512" y="51013"/>
                    <a:pt x="23535" y="51024"/>
                    <a:pt x="23560" y="51034"/>
                  </a:cubicBezTo>
                  <a:cubicBezTo>
                    <a:pt x="23771" y="51122"/>
                    <a:pt x="23979" y="51209"/>
                    <a:pt x="24188" y="51291"/>
                  </a:cubicBezTo>
                  <a:lnTo>
                    <a:pt x="24266" y="51322"/>
                  </a:lnTo>
                  <a:cubicBezTo>
                    <a:pt x="24473" y="51404"/>
                    <a:pt x="24679" y="51481"/>
                    <a:pt x="24884" y="51553"/>
                  </a:cubicBezTo>
                  <a:cubicBezTo>
                    <a:pt x="24900" y="51558"/>
                    <a:pt x="24918" y="51565"/>
                    <a:pt x="24934" y="51571"/>
                  </a:cubicBezTo>
                  <a:cubicBezTo>
                    <a:pt x="24951" y="51577"/>
                    <a:pt x="24967" y="51582"/>
                    <a:pt x="24983" y="51587"/>
                  </a:cubicBezTo>
                  <a:cubicBezTo>
                    <a:pt x="25068" y="51618"/>
                    <a:pt x="25152" y="51645"/>
                    <a:pt x="25237" y="51674"/>
                  </a:cubicBezTo>
                  <a:cubicBezTo>
                    <a:pt x="25279" y="51688"/>
                    <a:pt x="25324" y="51702"/>
                    <a:pt x="25366" y="51716"/>
                  </a:cubicBezTo>
                  <a:cubicBezTo>
                    <a:pt x="25481" y="51754"/>
                    <a:pt x="25598" y="51789"/>
                    <a:pt x="25713" y="51824"/>
                  </a:cubicBezTo>
                  <a:cubicBezTo>
                    <a:pt x="25724" y="51828"/>
                    <a:pt x="25735" y="51830"/>
                    <a:pt x="25746" y="51835"/>
                  </a:cubicBezTo>
                  <a:cubicBezTo>
                    <a:pt x="25873" y="51872"/>
                    <a:pt x="25998" y="51907"/>
                    <a:pt x="26124" y="51940"/>
                  </a:cubicBezTo>
                  <a:cubicBezTo>
                    <a:pt x="26163" y="51951"/>
                    <a:pt x="26202" y="51960"/>
                    <a:pt x="26241" y="51970"/>
                  </a:cubicBezTo>
                  <a:cubicBezTo>
                    <a:pt x="26328" y="51992"/>
                    <a:pt x="26415" y="52015"/>
                    <a:pt x="26501" y="52036"/>
                  </a:cubicBezTo>
                  <a:cubicBezTo>
                    <a:pt x="26516" y="52039"/>
                    <a:pt x="26530" y="52043"/>
                    <a:pt x="26545" y="52047"/>
                  </a:cubicBezTo>
                  <a:cubicBezTo>
                    <a:pt x="26571" y="52054"/>
                    <a:pt x="26597" y="52058"/>
                    <a:pt x="26623" y="52064"/>
                  </a:cubicBezTo>
                  <a:cubicBezTo>
                    <a:pt x="26724" y="52088"/>
                    <a:pt x="26824" y="52109"/>
                    <a:pt x="26923" y="52129"/>
                  </a:cubicBezTo>
                  <a:cubicBezTo>
                    <a:pt x="26968" y="52138"/>
                    <a:pt x="27011" y="52147"/>
                    <a:pt x="27053" y="52155"/>
                  </a:cubicBezTo>
                  <a:cubicBezTo>
                    <a:pt x="27168" y="52177"/>
                    <a:pt x="27281" y="52197"/>
                    <a:pt x="27396" y="52214"/>
                  </a:cubicBezTo>
                  <a:cubicBezTo>
                    <a:pt x="27414" y="52218"/>
                    <a:pt x="27433" y="52221"/>
                    <a:pt x="27452" y="52224"/>
                  </a:cubicBezTo>
                  <a:cubicBezTo>
                    <a:pt x="27457" y="52224"/>
                    <a:pt x="27461" y="52224"/>
                    <a:pt x="27466" y="52225"/>
                  </a:cubicBezTo>
                  <a:cubicBezTo>
                    <a:pt x="27515" y="52233"/>
                    <a:pt x="27566" y="52239"/>
                    <a:pt x="27615" y="52246"/>
                  </a:cubicBezTo>
                  <a:cubicBezTo>
                    <a:pt x="27677" y="52254"/>
                    <a:pt x="27741" y="52262"/>
                    <a:pt x="27804" y="52270"/>
                  </a:cubicBezTo>
                  <a:cubicBezTo>
                    <a:pt x="27853" y="52277"/>
                    <a:pt x="27903" y="52281"/>
                    <a:pt x="27954" y="52286"/>
                  </a:cubicBezTo>
                  <a:cubicBezTo>
                    <a:pt x="28008" y="52292"/>
                    <a:pt x="28063" y="52299"/>
                    <a:pt x="28117" y="52303"/>
                  </a:cubicBezTo>
                  <a:cubicBezTo>
                    <a:pt x="28122" y="52304"/>
                    <a:pt x="28127" y="52304"/>
                    <a:pt x="28133" y="52304"/>
                  </a:cubicBezTo>
                  <a:cubicBezTo>
                    <a:pt x="28289" y="52317"/>
                    <a:pt x="28447" y="52324"/>
                    <a:pt x="28603" y="52329"/>
                  </a:cubicBezTo>
                  <a:cubicBezTo>
                    <a:pt x="28619" y="52329"/>
                    <a:pt x="28637" y="52332"/>
                    <a:pt x="28655" y="52332"/>
                  </a:cubicBezTo>
                  <a:cubicBezTo>
                    <a:pt x="28662" y="52332"/>
                    <a:pt x="28669" y="52332"/>
                    <a:pt x="28676" y="52332"/>
                  </a:cubicBezTo>
                  <a:cubicBezTo>
                    <a:pt x="28691" y="52332"/>
                    <a:pt x="28705" y="52332"/>
                    <a:pt x="28719" y="52332"/>
                  </a:cubicBezTo>
                  <a:cubicBezTo>
                    <a:pt x="28745" y="52332"/>
                    <a:pt x="28770" y="52332"/>
                    <a:pt x="28795" y="52332"/>
                  </a:cubicBezTo>
                  <a:cubicBezTo>
                    <a:pt x="28870" y="52332"/>
                    <a:pt x="28944" y="52331"/>
                    <a:pt x="29019" y="52329"/>
                  </a:cubicBezTo>
                  <a:cubicBezTo>
                    <a:pt x="29036" y="52329"/>
                    <a:pt x="29054" y="52329"/>
                    <a:pt x="29071" y="52329"/>
                  </a:cubicBezTo>
                  <a:cubicBezTo>
                    <a:pt x="29079" y="52329"/>
                    <a:pt x="29088" y="52329"/>
                    <a:pt x="29096" y="52329"/>
                  </a:cubicBezTo>
                  <a:cubicBezTo>
                    <a:pt x="29106" y="52329"/>
                    <a:pt x="29115" y="52328"/>
                    <a:pt x="29125" y="52328"/>
                  </a:cubicBezTo>
                  <a:cubicBezTo>
                    <a:pt x="29250" y="52322"/>
                    <a:pt x="29374" y="52316"/>
                    <a:pt x="29499" y="52304"/>
                  </a:cubicBezTo>
                  <a:lnTo>
                    <a:pt x="29502" y="52304"/>
                  </a:lnTo>
                  <a:cubicBezTo>
                    <a:pt x="29517" y="52303"/>
                    <a:pt x="29532" y="52301"/>
                    <a:pt x="29547" y="52299"/>
                  </a:cubicBezTo>
                  <a:cubicBezTo>
                    <a:pt x="29647" y="52290"/>
                    <a:pt x="29746" y="52278"/>
                    <a:pt x="29844" y="52265"/>
                  </a:cubicBezTo>
                  <a:cubicBezTo>
                    <a:pt x="29851" y="52264"/>
                    <a:pt x="29856" y="52264"/>
                    <a:pt x="29862" y="52262"/>
                  </a:cubicBezTo>
                  <a:cubicBezTo>
                    <a:pt x="29904" y="52256"/>
                    <a:pt x="29944" y="52249"/>
                    <a:pt x="29986" y="52241"/>
                  </a:cubicBezTo>
                  <a:cubicBezTo>
                    <a:pt x="30049" y="52231"/>
                    <a:pt x="30114" y="52221"/>
                    <a:pt x="30178" y="52209"/>
                  </a:cubicBezTo>
                  <a:cubicBezTo>
                    <a:pt x="30186" y="52208"/>
                    <a:pt x="30194" y="52207"/>
                    <a:pt x="30203" y="52205"/>
                  </a:cubicBezTo>
                  <a:cubicBezTo>
                    <a:pt x="30295" y="52188"/>
                    <a:pt x="30385" y="52169"/>
                    <a:pt x="30478" y="52147"/>
                  </a:cubicBezTo>
                  <a:lnTo>
                    <a:pt x="35746" y="50910"/>
                  </a:lnTo>
                  <a:lnTo>
                    <a:pt x="39924" y="49927"/>
                  </a:lnTo>
                  <a:lnTo>
                    <a:pt x="46325" y="48424"/>
                  </a:lnTo>
                  <a:cubicBezTo>
                    <a:pt x="46387" y="48409"/>
                    <a:pt x="46447" y="48393"/>
                    <a:pt x="46507" y="48378"/>
                  </a:cubicBezTo>
                  <a:cubicBezTo>
                    <a:pt x="46552" y="48366"/>
                    <a:pt x="46594" y="48353"/>
                    <a:pt x="46639" y="48340"/>
                  </a:cubicBezTo>
                  <a:cubicBezTo>
                    <a:pt x="46663" y="48333"/>
                    <a:pt x="46688" y="48327"/>
                    <a:pt x="46713" y="48320"/>
                  </a:cubicBezTo>
                  <a:cubicBezTo>
                    <a:pt x="46808" y="48291"/>
                    <a:pt x="46904" y="48260"/>
                    <a:pt x="46998" y="48227"/>
                  </a:cubicBezTo>
                  <a:cubicBezTo>
                    <a:pt x="47005" y="48224"/>
                    <a:pt x="47013" y="48222"/>
                    <a:pt x="47020" y="48219"/>
                  </a:cubicBezTo>
                  <a:cubicBezTo>
                    <a:pt x="47150" y="48172"/>
                    <a:pt x="47279" y="48124"/>
                    <a:pt x="47408" y="48069"/>
                  </a:cubicBezTo>
                  <a:cubicBezTo>
                    <a:pt x="47409" y="48067"/>
                    <a:pt x="47412" y="48067"/>
                    <a:pt x="47413" y="48066"/>
                  </a:cubicBezTo>
                  <a:cubicBezTo>
                    <a:pt x="47451" y="48050"/>
                    <a:pt x="47488" y="48030"/>
                    <a:pt x="47527" y="48013"/>
                  </a:cubicBezTo>
                  <a:cubicBezTo>
                    <a:pt x="47606" y="47978"/>
                    <a:pt x="47685" y="47943"/>
                    <a:pt x="47765" y="47904"/>
                  </a:cubicBezTo>
                  <a:cubicBezTo>
                    <a:pt x="47768" y="47902"/>
                    <a:pt x="47772" y="47900"/>
                    <a:pt x="47777" y="47899"/>
                  </a:cubicBezTo>
                  <a:cubicBezTo>
                    <a:pt x="47885" y="47845"/>
                    <a:pt x="47994" y="47787"/>
                    <a:pt x="48103" y="47726"/>
                  </a:cubicBezTo>
                  <a:cubicBezTo>
                    <a:pt x="48207" y="47668"/>
                    <a:pt x="48311" y="47606"/>
                    <a:pt x="48415" y="47541"/>
                  </a:cubicBezTo>
                  <a:cubicBezTo>
                    <a:pt x="48420" y="47537"/>
                    <a:pt x="48426" y="47533"/>
                    <a:pt x="48433" y="47529"/>
                  </a:cubicBezTo>
                  <a:cubicBezTo>
                    <a:pt x="48464" y="47508"/>
                    <a:pt x="48497" y="47486"/>
                    <a:pt x="48528" y="47465"/>
                  </a:cubicBezTo>
                  <a:cubicBezTo>
                    <a:pt x="48590" y="47424"/>
                    <a:pt x="48653" y="47385"/>
                    <a:pt x="48713" y="47342"/>
                  </a:cubicBezTo>
                  <a:cubicBezTo>
                    <a:pt x="48728" y="47332"/>
                    <a:pt x="48743" y="47320"/>
                    <a:pt x="48757" y="47310"/>
                  </a:cubicBezTo>
                  <a:lnTo>
                    <a:pt x="48874" y="47225"/>
                  </a:lnTo>
                  <a:cubicBezTo>
                    <a:pt x="48918" y="47191"/>
                    <a:pt x="48962" y="47162"/>
                    <a:pt x="49007" y="47128"/>
                  </a:cubicBezTo>
                  <a:lnTo>
                    <a:pt x="49135" y="47027"/>
                  </a:lnTo>
                  <a:cubicBezTo>
                    <a:pt x="49187" y="46986"/>
                    <a:pt x="49239" y="46944"/>
                    <a:pt x="49289" y="46901"/>
                  </a:cubicBezTo>
                  <a:cubicBezTo>
                    <a:pt x="49310" y="46884"/>
                    <a:pt x="49329" y="46866"/>
                    <a:pt x="49349" y="46849"/>
                  </a:cubicBezTo>
                  <a:cubicBezTo>
                    <a:pt x="49395" y="46810"/>
                    <a:pt x="49439" y="46771"/>
                    <a:pt x="49484" y="46732"/>
                  </a:cubicBezTo>
                  <a:cubicBezTo>
                    <a:pt x="49509" y="46709"/>
                    <a:pt x="49533" y="46688"/>
                    <a:pt x="49558" y="46666"/>
                  </a:cubicBezTo>
                  <a:cubicBezTo>
                    <a:pt x="49578" y="46648"/>
                    <a:pt x="49595" y="46630"/>
                    <a:pt x="49614" y="46613"/>
                  </a:cubicBezTo>
                  <a:cubicBezTo>
                    <a:pt x="49657" y="46571"/>
                    <a:pt x="49702" y="46529"/>
                    <a:pt x="49746" y="46485"/>
                  </a:cubicBezTo>
                  <a:cubicBezTo>
                    <a:pt x="49770" y="46463"/>
                    <a:pt x="49794" y="46441"/>
                    <a:pt x="49817" y="46417"/>
                  </a:cubicBezTo>
                  <a:cubicBezTo>
                    <a:pt x="49834" y="46400"/>
                    <a:pt x="49849" y="46382"/>
                    <a:pt x="49867" y="46365"/>
                  </a:cubicBezTo>
                  <a:cubicBezTo>
                    <a:pt x="49912" y="46319"/>
                    <a:pt x="49955" y="46275"/>
                    <a:pt x="49999" y="46228"/>
                  </a:cubicBezTo>
                  <a:cubicBezTo>
                    <a:pt x="50023" y="46203"/>
                    <a:pt x="50047" y="46178"/>
                    <a:pt x="50071" y="46153"/>
                  </a:cubicBezTo>
                  <a:cubicBezTo>
                    <a:pt x="50085" y="46140"/>
                    <a:pt x="50098" y="46122"/>
                    <a:pt x="50112" y="46107"/>
                  </a:cubicBezTo>
                  <a:cubicBezTo>
                    <a:pt x="50158" y="46057"/>
                    <a:pt x="50202" y="46006"/>
                    <a:pt x="50247" y="45954"/>
                  </a:cubicBezTo>
                  <a:cubicBezTo>
                    <a:pt x="50270" y="45927"/>
                    <a:pt x="50295" y="45901"/>
                    <a:pt x="50319" y="45873"/>
                  </a:cubicBezTo>
                  <a:cubicBezTo>
                    <a:pt x="50329" y="45862"/>
                    <a:pt x="50339" y="45849"/>
                    <a:pt x="50350" y="45836"/>
                  </a:cubicBezTo>
                  <a:cubicBezTo>
                    <a:pt x="50404" y="45771"/>
                    <a:pt x="50456" y="45705"/>
                    <a:pt x="50509" y="45638"/>
                  </a:cubicBezTo>
                  <a:cubicBezTo>
                    <a:pt x="50529" y="45613"/>
                    <a:pt x="50552" y="45588"/>
                    <a:pt x="50571" y="45562"/>
                  </a:cubicBezTo>
                  <a:cubicBezTo>
                    <a:pt x="50576" y="45555"/>
                    <a:pt x="50580" y="45549"/>
                    <a:pt x="50585" y="45543"/>
                  </a:cubicBezTo>
                  <a:cubicBezTo>
                    <a:pt x="50664" y="45439"/>
                    <a:pt x="50744" y="45333"/>
                    <a:pt x="50819" y="45227"/>
                  </a:cubicBezTo>
                  <a:cubicBezTo>
                    <a:pt x="50822" y="45224"/>
                    <a:pt x="50823" y="45222"/>
                    <a:pt x="50825" y="45219"/>
                  </a:cubicBezTo>
                  <a:cubicBezTo>
                    <a:pt x="50835" y="45207"/>
                    <a:pt x="50843" y="45193"/>
                    <a:pt x="50851" y="45181"/>
                  </a:cubicBezTo>
                  <a:cubicBezTo>
                    <a:pt x="50922" y="45081"/>
                    <a:pt x="50990" y="44979"/>
                    <a:pt x="51057" y="44877"/>
                  </a:cubicBezTo>
                  <a:cubicBezTo>
                    <a:pt x="51066" y="44861"/>
                    <a:pt x="51076" y="44847"/>
                    <a:pt x="51087" y="44832"/>
                  </a:cubicBezTo>
                  <a:cubicBezTo>
                    <a:pt x="51098" y="44814"/>
                    <a:pt x="51109" y="44796"/>
                    <a:pt x="51120" y="44777"/>
                  </a:cubicBezTo>
                  <a:cubicBezTo>
                    <a:pt x="51197" y="44655"/>
                    <a:pt x="51274" y="44531"/>
                    <a:pt x="51346" y="44404"/>
                  </a:cubicBezTo>
                  <a:cubicBezTo>
                    <a:pt x="51353" y="44396"/>
                    <a:pt x="51359" y="44387"/>
                    <a:pt x="51364" y="44376"/>
                  </a:cubicBezTo>
                  <a:cubicBezTo>
                    <a:pt x="51367" y="44372"/>
                    <a:pt x="51368" y="44368"/>
                    <a:pt x="51370" y="44365"/>
                  </a:cubicBezTo>
                  <a:cubicBezTo>
                    <a:pt x="51395" y="44321"/>
                    <a:pt x="51419" y="44278"/>
                    <a:pt x="51443" y="44233"/>
                  </a:cubicBezTo>
                  <a:cubicBezTo>
                    <a:pt x="51476" y="44176"/>
                    <a:pt x="51508" y="44119"/>
                    <a:pt x="51539" y="44061"/>
                  </a:cubicBezTo>
                  <a:cubicBezTo>
                    <a:pt x="51564" y="44014"/>
                    <a:pt x="51587" y="43967"/>
                    <a:pt x="51612" y="43921"/>
                  </a:cubicBezTo>
                  <a:cubicBezTo>
                    <a:pt x="51638" y="43872"/>
                    <a:pt x="51664" y="43821"/>
                    <a:pt x="51690" y="43770"/>
                  </a:cubicBezTo>
                  <a:cubicBezTo>
                    <a:pt x="51692" y="43765"/>
                    <a:pt x="51694" y="43761"/>
                    <a:pt x="51696" y="43755"/>
                  </a:cubicBezTo>
                  <a:cubicBezTo>
                    <a:pt x="51775" y="43599"/>
                    <a:pt x="51851" y="43439"/>
                    <a:pt x="51923" y="43278"/>
                  </a:cubicBezTo>
                  <a:cubicBezTo>
                    <a:pt x="51938" y="43246"/>
                    <a:pt x="51951" y="43215"/>
                    <a:pt x="51966" y="43182"/>
                  </a:cubicBezTo>
                  <a:cubicBezTo>
                    <a:pt x="52037" y="43024"/>
                    <a:pt x="52105" y="42863"/>
                    <a:pt x="52172" y="42700"/>
                  </a:cubicBezTo>
                  <a:cubicBezTo>
                    <a:pt x="52175" y="42690"/>
                    <a:pt x="52179" y="42683"/>
                    <a:pt x="52183" y="42674"/>
                  </a:cubicBezTo>
                  <a:cubicBezTo>
                    <a:pt x="52199" y="42633"/>
                    <a:pt x="52214" y="42595"/>
                    <a:pt x="52230" y="42554"/>
                  </a:cubicBezTo>
                  <a:cubicBezTo>
                    <a:pt x="52255" y="42492"/>
                    <a:pt x="52278" y="42429"/>
                    <a:pt x="52303" y="42364"/>
                  </a:cubicBezTo>
                  <a:cubicBezTo>
                    <a:pt x="52323" y="42312"/>
                    <a:pt x="52344" y="42258"/>
                    <a:pt x="52364" y="42204"/>
                  </a:cubicBezTo>
                  <a:cubicBezTo>
                    <a:pt x="52386" y="42141"/>
                    <a:pt x="52410" y="42078"/>
                    <a:pt x="52433" y="42015"/>
                  </a:cubicBezTo>
                  <a:cubicBezTo>
                    <a:pt x="52453" y="41960"/>
                    <a:pt x="52471" y="41906"/>
                    <a:pt x="52490" y="41851"/>
                  </a:cubicBezTo>
                  <a:cubicBezTo>
                    <a:pt x="52512" y="41787"/>
                    <a:pt x="52535" y="41723"/>
                    <a:pt x="52557" y="41659"/>
                  </a:cubicBezTo>
                  <a:cubicBezTo>
                    <a:pt x="52574" y="41604"/>
                    <a:pt x="52593" y="41549"/>
                    <a:pt x="52611" y="41493"/>
                  </a:cubicBezTo>
                  <a:cubicBezTo>
                    <a:pt x="52631" y="41429"/>
                    <a:pt x="52652" y="41365"/>
                    <a:pt x="52673" y="41299"/>
                  </a:cubicBezTo>
                  <a:cubicBezTo>
                    <a:pt x="52692" y="41243"/>
                    <a:pt x="52709" y="41188"/>
                    <a:pt x="52727" y="41132"/>
                  </a:cubicBezTo>
                  <a:cubicBezTo>
                    <a:pt x="52746" y="41067"/>
                    <a:pt x="52766" y="41002"/>
                    <a:pt x="52786" y="40936"/>
                  </a:cubicBezTo>
                  <a:cubicBezTo>
                    <a:pt x="52803" y="40879"/>
                    <a:pt x="52820" y="40823"/>
                    <a:pt x="52837" y="40766"/>
                  </a:cubicBezTo>
                  <a:cubicBezTo>
                    <a:pt x="52857" y="40701"/>
                    <a:pt x="52874" y="40635"/>
                    <a:pt x="52894" y="40569"/>
                  </a:cubicBezTo>
                  <a:cubicBezTo>
                    <a:pt x="52910" y="40512"/>
                    <a:pt x="52926" y="40454"/>
                    <a:pt x="52942" y="40397"/>
                  </a:cubicBezTo>
                  <a:lnTo>
                    <a:pt x="52997" y="40199"/>
                  </a:lnTo>
                  <a:cubicBezTo>
                    <a:pt x="53012" y="40142"/>
                    <a:pt x="53028" y="40084"/>
                    <a:pt x="53044" y="40027"/>
                  </a:cubicBezTo>
                  <a:cubicBezTo>
                    <a:pt x="53061" y="39960"/>
                    <a:pt x="53080" y="39893"/>
                    <a:pt x="53096" y="39826"/>
                  </a:cubicBezTo>
                  <a:cubicBezTo>
                    <a:pt x="53111" y="39769"/>
                    <a:pt x="53127" y="39712"/>
                    <a:pt x="53140" y="39655"/>
                  </a:cubicBezTo>
                  <a:cubicBezTo>
                    <a:pt x="53159" y="39587"/>
                    <a:pt x="53175" y="39519"/>
                    <a:pt x="53192" y="39451"/>
                  </a:cubicBezTo>
                  <a:cubicBezTo>
                    <a:pt x="53206" y="39394"/>
                    <a:pt x="53221" y="39338"/>
                    <a:pt x="53236" y="39280"/>
                  </a:cubicBezTo>
                  <a:lnTo>
                    <a:pt x="53285" y="39074"/>
                  </a:lnTo>
                  <a:cubicBezTo>
                    <a:pt x="53299" y="39017"/>
                    <a:pt x="53313" y="38962"/>
                    <a:pt x="53326" y="38905"/>
                  </a:cubicBezTo>
                  <a:cubicBezTo>
                    <a:pt x="53342" y="38833"/>
                    <a:pt x="53358" y="38762"/>
                    <a:pt x="53376" y="38693"/>
                  </a:cubicBezTo>
                  <a:cubicBezTo>
                    <a:pt x="53388" y="38637"/>
                    <a:pt x="53402" y="38583"/>
                    <a:pt x="53414" y="38527"/>
                  </a:cubicBezTo>
                  <a:cubicBezTo>
                    <a:pt x="53431" y="38453"/>
                    <a:pt x="53448" y="38380"/>
                    <a:pt x="53465" y="38306"/>
                  </a:cubicBezTo>
                  <a:cubicBezTo>
                    <a:pt x="53476" y="38253"/>
                    <a:pt x="53488" y="38201"/>
                    <a:pt x="53500" y="38148"/>
                  </a:cubicBezTo>
                  <a:cubicBezTo>
                    <a:pt x="53517" y="38072"/>
                    <a:pt x="53533" y="37996"/>
                    <a:pt x="53550" y="37921"/>
                  </a:cubicBezTo>
                  <a:cubicBezTo>
                    <a:pt x="53563" y="37870"/>
                    <a:pt x="53573" y="37820"/>
                    <a:pt x="53584" y="37769"/>
                  </a:cubicBezTo>
                  <a:cubicBezTo>
                    <a:pt x="53602" y="37690"/>
                    <a:pt x="53620" y="37610"/>
                    <a:pt x="53636" y="37531"/>
                  </a:cubicBezTo>
                  <a:cubicBezTo>
                    <a:pt x="53647" y="37484"/>
                    <a:pt x="53657" y="37437"/>
                    <a:pt x="53667" y="37389"/>
                  </a:cubicBezTo>
                  <a:cubicBezTo>
                    <a:pt x="53687" y="37298"/>
                    <a:pt x="53706" y="37209"/>
                    <a:pt x="53726" y="37117"/>
                  </a:cubicBezTo>
                  <a:cubicBezTo>
                    <a:pt x="53734" y="37083"/>
                    <a:pt x="53741" y="37047"/>
                    <a:pt x="53749" y="37010"/>
                  </a:cubicBezTo>
                  <a:cubicBezTo>
                    <a:pt x="53776" y="36884"/>
                    <a:pt x="53802" y="36759"/>
                    <a:pt x="53829" y="36633"/>
                  </a:cubicBezTo>
                  <a:cubicBezTo>
                    <a:pt x="53882" y="36385"/>
                    <a:pt x="53934" y="36139"/>
                    <a:pt x="53988" y="35894"/>
                  </a:cubicBezTo>
                  <a:cubicBezTo>
                    <a:pt x="53989" y="35885"/>
                    <a:pt x="53991" y="35877"/>
                    <a:pt x="53993" y="35868"/>
                  </a:cubicBezTo>
                  <a:cubicBezTo>
                    <a:pt x="54033" y="35678"/>
                    <a:pt x="54074" y="35492"/>
                    <a:pt x="54116" y="35305"/>
                  </a:cubicBezTo>
                  <a:lnTo>
                    <a:pt x="54342" y="35484"/>
                  </a:lnTo>
                  <a:cubicBezTo>
                    <a:pt x="54390" y="35522"/>
                    <a:pt x="54440" y="35560"/>
                    <a:pt x="54488" y="35600"/>
                  </a:cubicBezTo>
                  <a:cubicBezTo>
                    <a:pt x="54598" y="35687"/>
                    <a:pt x="54707" y="35772"/>
                    <a:pt x="54819" y="35859"/>
                  </a:cubicBezTo>
                  <a:cubicBezTo>
                    <a:pt x="54876" y="35905"/>
                    <a:pt x="54934" y="35948"/>
                    <a:pt x="54991" y="35994"/>
                  </a:cubicBezTo>
                  <a:cubicBezTo>
                    <a:pt x="55096" y="36076"/>
                    <a:pt x="55201" y="36159"/>
                    <a:pt x="55307" y="36240"/>
                  </a:cubicBezTo>
                  <a:lnTo>
                    <a:pt x="55479" y="36373"/>
                  </a:lnTo>
                  <a:cubicBezTo>
                    <a:pt x="55599" y="36466"/>
                    <a:pt x="55722" y="36560"/>
                    <a:pt x="55843" y="36653"/>
                  </a:cubicBezTo>
                  <a:cubicBezTo>
                    <a:pt x="55884" y="36683"/>
                    <a:pt x="55922" y="36714"/>
                    <a:pt x="55962" y="36744"/>
                  </a:cubicBezTo>
                  <a:cubicBezTo>
                    <a:pt x="56122" y="36865"/>
                    <a:pt x="56283" y="36986"/>
                    <a:pt x="56444" y="37106"/>
                  </a:cubicBezTo>
                  <a:cubicBezTo>
                    <a:pt x="56486" y="37137"/>
                    <a:pt x="56527" y="37167"/>
                    <a:pt x="56568" y="37197"/>
                  </a:cubicBezTo>
                  <a:cubicBezTo>
                    <a:pt x="56689" y="37286"/>
                    <a:pt x="56812" y="37376"/>
                    <a:pt x="56934" y="37465"/>
                  </a:cubicBezTo>
                  <a:cubicBezTo>
                    <a:pt x="56991" y="37506"/>
                    <a:pt x="57048" y="37547"/>
                    <a:pt x="57105" y="37588"/>
                  </a:cubicBezTo>
                  <a:cubicBezTo>
                    <a:pt x="57214" y="37667"/>
                    <a:pt x="57324" y="37745"/>
                    <a:pt x="57435" y="37823"/>
                  </a:cubicBezTo>
                  <a:cubicBezTo>
                    <a:pt x="57495" y="37867"/>
                    <a:pt x="57555" y="37908"/>
                    <a:pt x="57614" y="37950"/>
                  </a:cubicBezTo>
                  <a:cubicBezTo>
                    <a:pt x="57731" y="38030"/>
                    <a:pt x="57848" y="38111"/>
                    <a:pt x="57965" y="38189"/>
                  </a:cubicBezTo>
                  <a:cubicBezTo>
                    <a:pt x="58015" y="38225"/>
                    <a:pt x="58067" y="38259"/>
                    <a:pt x="58118" y="38294"/>
                  </a:cubicBezTo>
                  <a:cubicBezTo>
                    <a:pt x="58288" y="38407"/>
                    <a:pt x="58455" y="38518"/>
                    <a:pt x="58625" y="38627"/>
                  </a:cubicBezTo>
                  <a:cubicBezTo>
                    <a:pt x="58642" y="38637"/>
                    <a:pt x="58659" y="38647"/>
                    <a:pt x="58674" y="38658"/>
                  </a:cubicBezTo>
                  <a:cubicBezTo>
                    <a:pt x="58827" y="38755"/>
                    <a:pt x="58981" y="38851"/>
                    <a:pt x="59135" y="38946"/>
                  </a:cubicBezTo>
                  <a:cubicBezTo>
                    <a:pt x="59191" y="38980"/>
                    <a:pt x="59247" y="39014"/>
                    <a:pt x="59302" y="39047"/>
                  </a:cubicBezTo>
                  <a:cubicBezTo>
                    <a:pt x="59419" y="39119"/>
                    <a:pt x="59537" y="39187"/>
                    <a:pt x="59655" y="39256"/>
                  </a:cubicBezTo>
                  <a:cubicBezTo>
                    <a:pt x="59717" y="39292"/>
                    <a:pt x="59781" y="39328"/>
                    <a:pt x="59844" y="39364"/>
                  </a:cubicBezTo>
                  <a:cubicBezTo>
                    <a:pt x="59960" y="39430"/>
                    <a:pt x="60077" y="39494"/>
                    <a:pt x="60195" y="39559"/>
                  </a:cubicBezTo>
                  <a:cubicBezTo>
                    <a:pt x="60256" y="39591"/>
                    <a:pt x="60316" y="39623"/>
                    <a:pt x="60375" y="39655"/>
                  </a:cubicBezTo>
                  <a:cubicBezTo>
                    <a:pt x="60518" y="39731"/>
                    <a:pt x="60661" y="39804"/>
                    <a:pt x="60804" y="39875"/>
                  </a:cubicBezTo>
                  <a:cubicBezTo>
                    <a:pt x="60837" y="39892"/>
                    <a:pt x="60871" y="39910"/>
                    <a:pt x="60906" y="39927"/>
                  </a:cubicBezTo>
                  <a:cubicBezTo>
                    <a:pt x="61082" y="40013"/>
                    <a:pt x="61261" y="40096"/>
                    <a:pt x="61439" y="40177"/>
                  </a:cubicBezTo>
                  <a:cubicBezTo>
                    <a:pt x="61487" y="40199"/>
                    <a:pt x="61537" y="40219"/>
                    <a:pt x="61586" y="40241"/>
                  </a:cubicBezTo>
                  <a:cubicBezTo>
                    <a:pt x="61717" y="40299"/>
                    <a:pt x="61849" y="40355"/>
                    <a:pt x="61982" y="40410"/>
                  </a:cubicBezTo>
                  <a:cubicBezTo>
                    <a:pt x="62045" y="40436"/>
                    <a:pt x="62109" y="40462"/>
                    <a:pt x="62174" y="40486"/>
                  </a:cubicBezTo>
                  <a:cubicBezTo>
                    <a:pt x="62295" y="40532"/>
                    <a:pt x="62417" y="40579"/>
                    <a:pt x="62538" y="40624"/>
                  </a:cubicBezTo>
                  <a:cubicBezTo>
                    <a:pt x="62578" y="40638"/>
                    <a:pt x="62616" y="40654"/>
                    <a:pt x="62656" y="40667"/>
                  </a:cubicBezTo>
                  <a:cubicBezTo>
                    <a:pt x="62680" y="40676"/>
                    <a:pt x="62705" y="40683"/>
                    <a:pt x="62728" y="40691"/>
                  </a:cubicBezTo>
                  <a:cubicBezTo>
                    <a:pt x="62929" y="40760"/>
                    <a:pt x="63130" y="40827"/>
                    <a:pt x="63333" y="40887"/>
                  </a:cubicBezTo>
                  <a:cubicBezTo>
                    <a:pt x="63337" y="40887"/>
                    <a:pt x="63339" y="40888"/>
                    <a:pt x="63343" y="40889"/>
                  </a:cubicBezTo>
                  <a:cubicBezTo>
                    <a:pt x="63548" y="40951"/>
                    <a:pt x="63754" y="41004"/>
                    <a:pt x="63962" y="41054"/>
                  </a:cubicBezTo>
                  <a:cubicBezTo>
                    <a:pt x="63987" y="41060"/>
                    <a:pt x="64011" y="41067"/>
                    <a:pt x="64036" y="41074"/>
                  </a:cubicBezTo>
                  <a:cubicBezTo>
                    <a:pt x="64091" y="41087"/>
                    <a:pt x="64147" y="41097"/>
                    <a:pt x="64203" y="41111"/>
                  </a:cubicBezTo>
                  <a:cubicBezTo>
                    <a:pt x="64277" y="41127"/>
                    <a:pt x="64350" y="41144"/>
                    <a:pt x="64424" y="41158"/>
                  </a:cubicBezTo>
                  <a:cubicBezTo>
                    <a:pt x="64516" y="41178"/>
                    <a:pt x="64608" y="41194"/>
                    <a:pt x="64701" y="41210"/>
                  </a:cubicBezTo>
                  <a:cubicBezTo>
                    <a:pt x="64773" y="41223"/>
                    <a:pt x="64846" y="41236"/>
                    <a:pt x="64919" y="41248"/>
                  </a:cubicBezTo>
                  <a:cubicBezTo>
                    <a:pt x="64942" y="41251"/>
                    <a:pt x="64965" y="41256"/>
                    <a:pt x="64988" y="41259"/>
                  </a:cubicBezTo>
                  <a:cubicBezTo>
                    <a:pt x="65114" y="41278"/>
                    <a:pt x="65239" y="41295"/>
                    <a:pt x="65367" y="41310"/>
                  </a:cubicBezTo>
                  <a:cubicBezTo>
                    <a:pt x="65370" y="41311"/>
                    <a:pt x="65372" y="41311"/>
                    <a:pt x="65375" y="41311"/>
                  </a:cubicBezTo>
                  <a:cubicBezTo>
                    <a:pt x="65498" y="41325"/>
                    <a:pt x="65621" y="41339"/>
                    <a:pt x="65746" y="41349"/>
                  </a:cubicBezTo>
                  <a:cubicBezTo>
                    <a:pt x="65766" y="41350"/>
                    <a:pt x="65786" y="41350"/>
                    <a:pt x="65806" y="41351"/>
                  </a:cubicBezTo>
                  <a:cubicBezTo>
                    <a:pt x="66004" y="41367"/>
                    <a:pt x="66206" y="41378"/>
                    <a:pt x="66406" y="41382"/>
                  </a:cubicBezTo>
                  <a:lnTo>
                    <a:pt x="66413" y="41382"/>
                  </a:lnTo>
                  <a:cubicBezTo>
                    <a:pt x="66485" y="41384"/>
                    <a:pt x="66557" y="41385"/>
                    <a:pt x="66630" y="41385"/>
                  </a:cubicBezTo>
                  <a:cubicBezTo>
                    <a:pt x="66750" y="41385"/>
                    <a:pt x="66870" y="41383"/>
                    <a:pt x="66991" y="41378"/>
                  </a:cubicBezTo>
                  <a:lnTo>
                    <a:pt x="67029" y="41378"/>
                  </a:lnTo>
                  <a:cubicBezTo>
                    <a:pt x="67093" y="41377"/>
                    <a:pt x="67158" y="41371"/>
                    <a:pt x="67221" y="41367"/>
                  </a:cubicBezTo>
                  <a:cubicBezTo>
                    <a:pt x="67327" y="41362"/>
                    <a:pt x="67432" y="41357"/>
                    <a:pt x="67538" y="41347"/>
                  </a:cubicBezTo>
                  <a:cubicBezTo>
                    <a:pt x="67556" y="41345"/>
                    <a:pt x="67575" y="41345"/>
                    <a:pt x="67594" y="41344"/>
                  </a:cubicBezTo>
                  <a:cubicBezTo>
                    <a:pt x="67663" y="41337"/>
                    <a:pt x="67733" y="41326"/>
                    <a:pt x="67802" y="41319"/>
                  </a:cubicBezTo>
                  <a:cubicBezTo>
                    <a:pt x="67895" y="41309"/>
                    <a:pt x="67987" y="41299"/>
                    <a:pt x="68081" y="41287"/>
                  </a:cubicBezTo>
                  <a:cubicBezTo>
                    <a:pt x="68099" y="41284"/>
                    <a:pt x="68120" y="41283"/>
                    <a:pt x="68140" y="41280"/>
                  </a:cubicBezTo>
                  <a:cubicBezTo>
                    <a:pt x="68215" y="41269"/>
                    <a:pt x="68292" y="41256"/>
                    <a:pt x="68367" y="41242"/>
                  </a:cubicBezTo>
                  <a:cubicBezTo>
                    <a:pt x="68451" y="41230"/>
                    <a:pt x="68534" y="41216"/>
                    <a:pt x="68618" y="41201"/>
                  </a:cubicBezTo>
                  <a:cubicBezTo>
                    <a:pt x="68637" y="41197"/>
                    <a:pt x="68656" y="41196"/>
                    <a:pt x="68673" y="41191"/>
                  </a:cubicBezTo>
                  <a:cubicBezTo>
                    <a:pt x="68821" y="41163"/>
                    <a:pt x="68970" y="41131"/>
                    <a:pt x="69121" y="41096"/>
                  </a:cubicBezTo>
                  <a:cubicBezTo>
                    <a:pt x="70876" y="40683"/>
                    <a:pt x="72633" y="40271"/>
                    <a:pt x="74389" y="39858"/>
                  </a:cubicBezTo>
                  <a:lnTo>
                    <a:pt x="77516" y="39124"/>
                  </a:lnTo>
                  <a:lnTo>
                    <a:pt x="84969" y="37372"/>
                  </a:lnTo>
                  <a:cubicBezTo>
                    <a:pt x="85068" y="37349"/>
                    <a:pt x="85168" y="37324"/>
                    <a:pt x="85266" y="37298"/>
                  </a:cubicBezTo>
                  <a:cubicBezTo>
                    <a:pt x="85283" y="37294"/>
                    <a:pt x="85300" y="37287"/>
                    <a:pt x="85317" y="37283"/>
                  </a:cubicBezTo>
                  <a:cubicBezTo>
                    <a:pt x="85406" y="37259"/>
                    <a:pt x="85497" y="37233"/>
                    <a:pt x="85588" y="37205"/>
                  </a:cubicBezTo>
                  <a:cubicBezTo>
                    <a:pt x="85641" y="37190"/>
                    <a:pt x="85694" y="37176"/>
                    <a:pt x="85748" y="37159"/>
                  </a:cubicBezTo>
                  <a:cubicBezTo>
                    <a:pt x="85855" y="37126"/>
                    <a:pt x="85963" y="37089"/>
                    <a:pt x="86072" y="37053"/>
                  </a:cubicBezTo>
                  <a:cubicBezTo>
                    <a:pt x="86106" y="37042"/>
                    <a:pt x="86138" y="37032"/>
                    <a:pt x="86171" y="37021"/>
                  </a:cubicBezTo>
                  <a:lnTo>
                    <a:pt x="86184" y="37017"/>
                  </a:lnTo>
                  <a:cubicBezTo>
                    <a:pt x="86325" y="36967"/>
                    <a:pt x="86467" y="36914"/>
                    <a:pt x="86611" y="36858"/>
                  </a:cubicBezTo>
                  <a:cubicBezTo>
                    <a:pt x="86684" y="36830"/>
                    <a:pt x="86758" y="36799"/>
                    <a:pt x="86833" y="36767"/>
                  </a:cubicBezTo>
                  <a:cubicBezTo>
                    <a:pt x="86860" y="36756"/>
                    <a:pt x="86887" y="36741"/>
                    <a:pt x="86914" y="36730"/>
                  </a:cubicBezTo>
                  <a:cubicBezTo>
                    <a:pt x="87005" y="36690"/>
                    <a:pt x="87097" y="36647"/>
                    <a:pt x="87189" y="36602"/>
                  </a:cubicBezTo>
                  <a:cubicBezTo>
                    <a:pt x="87227" y="36585"/>
                    <a:pt x="87265" y="36570"/>
                    <a:pt x="87302" y="36550"/>
                  </a:cubicBezTo>
                  <a:cubicBezTo>
                    <a:pt x="87321" y="36541"/>
                    <a:pt x="87339" y="36530"/>
                    <a:pt x="87358" y="36520"/>
                  </a:cubicBezTo>
                  <a:cubicBezTo>
                    <a:pt x="87473" y="36462"/>
                    <a:pt x="87588" y="36400"/>
                    <a:pt x="87705" y="36337"/>
                  </a:cubicBezTo>
                  <a:cubicBezTo>
                    <a:pt x="87737" y="36320"/>
                    <a:pt x="87768" y="36304"/>
                    <a:pt x="87800" y="36286"/>
                  </a:cubicBezTo>
                  <a:lnTo>
                    <a:pt x="87820" y="36274"/>
                  </a:lnTo>
                  <a:cubicBezTo>
                    <a:pt x="87982" y="36182"/>
                    <a:pt x="88147" y="36083"/>
                    <a:pt x="88312" y="35980"/>
                  </a:cubicBezTo>
                  <a:cubicBezTo>
                    <a:pt x="88322" y="35973"/>
                    <a:pt x="88333" y="35968"/>
                    <a:pt x="88343" y="35962"/>
                  </a:cubicBezTo>
                  <a:cubicBezTo>
                    <a:pt x="88453" y="35891"/>
                    <a:pt x="88564" y="35819"/>
                    <a:pt x="88676" y="35744"/>
                  </a:cubicBezTo>
                  <a:cubicBezTo>
                    <a:pt x="88701" y="35726"/>
                    <a:pt x="88727" y="35709"/>
                    <a:pt x="88753" y="35692"/>
                  </a:cubicBezTo>
                  <a:cubicBezTo>
                    <a:pt x="88818" y="35647"/>
                    <a:pt x="88885" y="35604"/>
                    <a:pt x="88951" y="35557"/>
                  </a:cubicBezTo>
                  <a:cubicBezTo>
                    <a:pt x="88988" y="35532"/>
                    <a:pt x="89024" y="35505"/>
                    <a:pt x="89060" y="35479"/>
                  </a:cubicBezTo>
                  <a:cubicBezTo>
                    <a:pt x="89107" y="35445"/>
                    <a:pt x="89155" y="35412"/>
                    <a:pt x="89202" y="35377"/>
                  </a:cubicBezTo>
                  <a:cubicBezTo>
                    <a:pt x="89295" y="35310"/>
                    <a:pt x="89388" y="35240"/>
                    <a:pt x="89483" y="35170"/>
                  </a:cubicBezTo>
                  <a:cubicBezTo>
                    <a:pt x="89526" y="35138"/>
                    <a:pt x="89568" y="35107"/>
                    <a:pt x="89611" y="35074"/>
                  </a:cubicBezTo>
                  <a:cubicBezTo>
                    <a:pt x="89627" y="35062"/>
                    <a:pt x="89643" y="35050"/>
                    <a:pt x="89659" y="35038"/>
                  </a:cubicBezTo>
                  <a:cubicBezTo>
                    <a:pt x="89778" y="34947"/>
                    <a:pt x="89898" y="34853"/>
                    <a:pt x="90017" y="34758"/>
                  </a:cubicBezTo>
                  <a:cubicBezTo>
                    <a:pt x="90184" y="34625"/>
                    <a:pt x="90352" y="34488"/>
                    <a:pt x="90520" y="34346"/>
                  </a:cubicBezTo>
                  <a:lnTo>
                    <a:pt x="90525" y="34340"/>
                  </a:lnTo>
                  <a:cubicBezTo>
                    <a:pt x="90701" y="34193"/>
                    <a:pt x="90879" y="34039"/>
                    <a:pt x="91059" y="33883"/>
                  </a:cubicBezTo>
                  <a:cubicBezTo>
                    <a:pt x="91104" y="33842"/>
                    <a:pt x="91151" y="33800"/>
                    <a:pt x="91196" y="33759"/>
                  </a:cubicBezTo>
                  <a:cubicBezTo>
                    <a:pt x="91330" y="33640"/>
                    <a:pt x="91463" y="33520"/>
                    <a:pt x="91599" y="33398"/>
                  </a:cubicBezTo>
                  <a:cubicBezTo>
                    <a:pt x="91605" y="33393"/>
                    <a:pt x="91610" y="33388"/>
                    <a:pt x="91616" y="33382"/>
                  </a:cubicBezTo>
                  <a:cubicBezTo>
                    <a:pt x="91767" y="33244"/>
                    <a:pt x="91919" y="33103"/>
                    <a:pt x="92072" y="32959"/>
                  </a:cubicBezTo>
                  <a:cubicBezTo>
                    <a:pt x="92114" y="32918"/>
                    <a:pt x="92158" y="32877"/>
                    <a:pt x="92200" y="32837"/>
                  </a:cubicBezTo>
                  <a:cubicBezTo>
                    <a:pt x="92326" y="32718"/>
                    <a:pt x="92452" y="32597"/>
                    <a:pt x="92579" y="32474"/>
                  </a:cubicBezTo>
                  <a:lnTo>
                    <a:pt x="92708" y="32349"/>
                  </a:lnTo>
                  <a:cubicBezTo>
                    <a:pt x="92864" y="32197"/>
                    <a:pt x="93019" y="32044"/>
                    <a:pt x="93177" y="31888"/>
                  </a:cubicBezTo>
                  <a:lnTo>
                    <a:pt x="93192" y="31873"/>
                  </a:lnTo>
                  <a:cubicBezTo>
                    <a:pt x="93409" y="31659"/>
                    <a:pt x="93627" y="31438"/>
                    <a:pt x="93846" y="31214"/>
                  </a:cubicBezTo>
                  <a:cubicBezTo>
                    <a:pt x="93910" y="31147"/>
                    <a:pt x="93975" y="31081"/>
                    <a:pt x="94039" y="31016"/>
                  </a:cubicBezTo>
                  <a:cubicBezTo>
                    <a:pt x="94200" y="30851"/>
                    <a:pt x="94361" y="30684"/>
                    <a:pt x="94523" y="30514"/>
                  </a:cubicBezTo>
                  <a:cubicBezTo>
                    <a:pt x="94597" y="30436"/>
                    <a:pt x="94672" y="30359"/>
                    <a:pt x="94746" y="30281"/>
                  </a:cubicBezTo>
                  <a:cubicBezTo>
                    <a:pt x="94914" y="30105"/>
                    <a:pt x="95081" y="29928"/>
                    <a:pt x="95249" y="29749"/>
                  </a:cubicBezTo>
                  <a:lnTo>
                    <a:pt x="95429" y="29558"/>
                  </a:lnTo>
                  <a:cubicBezTo>
                    <a:pt x="95654" y="29316"/>
                    <a:pt x="95882" y="29072"/>
                    <a:pt x="96113" y="28823"/>
                  </a:cubicBezTo>
                  <a:cubicBezTo>
                    <a:pt x="96120" y="28815"/>
                    <a:pt x="96126" y="28807"/>
                    <a:pt x="96135" y="28799"/>
                  </a:cubicBezTo>
                  <a:cubicBezTo>
                    <a:pt x="96178" y="28751"/>
                    <a:pt x="96224" y="28701"/>
                    <a:pt x="96270" y="28652"/>
                  </a:cubicBezTo>
                  <a:cubicBezTo>
                    <a:pt x="96442" y="28465"/>
                    <a:pt x="96616" y="28276"/>
                    <a:pt x="96791" y="28085"/>
                  </a:cubicBezTo>
                  <a:lnTo>
                    <a:pt x="97037" y="27816"/>
                  </a:lnTo>
                  <a:cubicBezTo>
                    <a:pt x="97187" y="27652"/>
                    <a:pt x="97339" y="27484"/>
                    <a:pt x="97491" y="27317"/>
                  </a:cubicBezTo>
                  <a:cubicBezTo>
                    <a:pt x="97576" y="27224"/>
                    <a:pt x="97662" y="27130"/>
                    <a:pt x="97748" y="27036"/>
                  </a:cubicBezTo>
                  <a:cubicBezTo>
                    <a:pt x="97909" y="26859"/>
                    <a:pt x="98071" y="26680"/>
                    <a:pt x="98232" y="26501"/>
                  </a:cubicBezTo>
                  <a:cubicBezTo>
                    <a:pt x="98305" y="26420"/>
                    <a:pt x="98378" y="26341"/>
                    <a:pt x="98450" y="26261"/>
                  </a:cubicBezTo>
                  <a:cubicBezTo>
                    <a:pt x="98677" y="26010"/>
                    <a:pt x="98903" y="25759"/>
                    <a:pt x="99133" y="25506"/>
                  </a:cubicBezTo>
                  <a:cubicBezTo>
                    <a:pt x="99412" y="25198"/>
                    <a:pt x="99692" y="24887"/>
                    <a:pt x="99976" y="24575"/>
                  </a:cubicBezTo>
                  <a:cubicBezTo>
                    <a:pt x="100055" y="24487"/>
                    <a:pt x="100136" y="24398"/>
                    <a:pt x="100216" y="24310"/>
                  </a:cubicBezTo>
                  <a:cubicBezTo>
                    <a:pt x="100423" y="24082"/>
                    <a:pt x="100629" y="23854"/>
                    <a:pt x="100838" y="23625"/>
                  </a:cubicBezTo>
                  <a:cubicBezTo>
                    <a:pt x="100942" y="23509"/>
                    <a:pt x="101049" y="23393"/>
                    <a:pt x="101154" y="23278"/>
                  </a:cubicBezTo>
                  <a:cubicBezTo>
                    <a:pt x="101340" y="23073"/>
                    <a:pt x="101526" y="22868"/>
                    <a:pt x="101715" y="22661"/>
                  </a:cubicBezTo>
                  <a:cubicBezTo>
                    <a:pt x="101835" y="22531"/>
                    <a:pt x="101959" y="22398"/>
                    <a:pt x="102079" y="22266"/>
                  </a:cubicBezTo>
                  <a:cubicBezTo>
                    <a:pt x="102255" y="22074"/>
                    <a:pt x="102430" y="21883"/>
                    <a:pt x="102608" y="21691"/>
                  </a:cubicBezTo>
                  <a:cubicBezTo>
                    <a:pt x="102663" y="21632"/>
                    <a:pt x="102718" y="21572"/>
                    <a:pt x="102773" y="21513"/>
                  </a:cubicBezTo>
                  <a:cubicBezTo>
                    <a:pt x="103060" y="21203"/>
                    <a:pt x="103350" y="20892"/>
                    <a:pt x="103642" y="20580"/>
                  </a:cubicBezTo>
                  <a:cubicBezTo>
                    <a:pt x="103756" y="20459"/>
                    <a:pt x="103872" y="20336"/>
                    <a:pt x="103986" y="20215"/>
                  </a:cubicBezTo>
                  <a:cubicBezTo>
                    <a:pt x="104228" y="19957"/>
                    <a:pt x="104472" y="19699"/>
                    <a:pt x="104718" y="19442"/>
                  </a:cubicBezTo>
                  <a:cubicBezTo>
                    <a:pt x="104841" y="19313"/>
                    <a:pt x="104965" y="19183"/>
                    <a:pt x="105090" y="19053"/>
                  </a:cubicBezTo>
                  <a:cubicBezTo>
                    <a:pt x="105351" y="18782"/>
                    <a:pt x="105614" y="18509"/>
                    <a:pt x="105879" y="18238"/>
                  </a:cubicBezTo>
                  <a:cubicBezTo>
                    <a:pt x="105982" y="18131"/>
                    <a:pt x="106085" y="18025"/>
                    <a:pt x="106190" y="17918"/>
                  </a:cubicBezTo>
                  <a:cubicBezTo>
                    <a:pt x="106556" y="17545"/>
                    <a:pt x="106925" y="17171"/>
                    <a:pt x="107299" y="16801"/>
                  </a:cubicBezTo>
                  <a:cubicBezTo>
                    <a:pt x="107593" y="16507"/>
                    <a:pt x="107890" y="16215"/>
                    <a:pt x="108188" y="15925"/>
                  </a:cubicBezTo>
                  <a:cubicBezTo>
                    <a:pt x="108268" y="15847"/>
                    <a:pt x="108349" y="15769"/>
                    <a:pt x="108430" y="15691"/>
                  </a:cubicBezTo>
                  <a:cubicBezTo>
                    <a:pt x="108654" y="15473"/>
                    <a:pt x="108881" y="15256"/>
                    <a:pt x="109109" y="15040"/>
                  </a:cubicBezTo>
                  <a:cubicBezTo>
                    <a:pt x="109213" y="14939"/>
                    <a:pt x="109319" y="14841"/>
                    <a:pt x="109424" y="14741"/>
                  </a:cubicBezTo>
                  <a:cubicBezTo>
                    <a:pt x="109639" y="14538"/>
                    <a:pt x="109856" y="14335"/>
                    <a:pt x="110074" y="14134"/>
                  </a:cubicBezTo>
                  <a:lnTo>
                    <a:pt x="110378" y="13854"/>
                  </a:lnTo>
                  <a:cubicBezTo>
                    <a:pt x="110672" y="13584"/>
                    <a:pt x="110968" y="13315"/>
                    <a:pt x="111266" y="13048"/>
                  </a:cubicBezTo>
                  <a:cubicBezTo>
                    <a:pt x="111318" y="13001"/>
                    <a:pt x="111372" y="12955"/>
                    <a:pt x="111425" y="12908"/>
                  </a:cubicBezTo>
                  <a:cubicBezTo>
                    <a:pt x="111704" y="12660"/>
                    <a:pt x="111985" y="12414"/>
                    <a:pt x="112268" y="12168"/>
                  </a:cubicBezTo>
                  <a:cubicBezTo>
                    <a:pt x="112320" y="12123"/>
                    <a:pt x="112374" y="12077"/>
                    <a:pt x="112427" y="12031"/>
                  </a:cubicBezTo>
                  <a:cubicBezTo>
                    <a:pt x="112738" y="11763"/>
                    <a:pt x="113052" y="11497"/>
                    <a:pt x="113368" y="11234"/>
                  </a:cubicBezTo>
                  <a:lnTo>
                    <a:pt x="113571" y="11067"/>
                  </a:lnTo>
                  <a:cubicBezTo>
                    <a:pt x="113896" y="10797"/>
                    <a:pt x="114223" y="10530"/>
                    <a:pt x="114555" y="10265"/>
                  </a:cubicBezTo>
                  <a:cubicBezTo>
                    <a:pt x="114892" y="9996"/>
                    <a:pt x="115231" y="9731"/>
                    <a:pt x="115574" y="9467"/>
                  </a:cubicBezTo>
                  <a:cubicBezTo>
                    <a:pt x="115586" y="9458"/>
                    <a:pt x="115597" y="9450"/>
                    <a:pt x="115608" y="9441"/>
                  </a:cubicBezTo>
                  <a:cubicBezTo>
                    <a:pt x="115955" y="9176"/>
                    <a:pt x="116304" y="8914"/>
                    <a:pt x="116656" y="8656"/>
                  </a:cubicBezTo>
                  <a:cubicBezTo>
                    <a:pt x="116687" y="8632"/>
                    <a:pt x="116717" y="8611"/>
                    <a:pt x="116748" y="8589"/>
                  </a:cubicBezTo>
                  <a:cubicBezTo>
                    <a:pt x="117082" y="8345"/>
                    <a:pt x="117420" y="8102"/>
                    <a:pt x="117760" y="7864"/>
                  </a:cubicBezTo>
                  <a:cubicBezTo>
                    <a:pt x="117802" y="7836"/>
                    <a:pt x="117841" y="7807"/>
                    <a:pt x="117883" y="7779"/>
                  </a:cubicBezTo>
                  <a:cubicBezTo>
                    <a:pt x="118192" y="7563"/>
                    <a:pt x="118503" y="7351"/>
                    <a:pt x="118816" y="7143"/>
                  </a:cubicBezTo>
                  <a:cubicBezTo>
                    <a:pt x="118858" y="7113"/>
                    <a:pt x="118903" y="7085"/>
                    <a:pt x="118945" y="7056"/>
                  </a:cubicBezTo>
                  <a:cubicBezTo>
                    <a:pt x="119260" y="6848"/>
                    <a:pt x="119575" y="6643"/>
                    <a:pt x="119893" y="6442"/>
                  </a:cubicBezTo>
                  <a:lnTo>
                    <a:pt x="120029" y="6357"/>
                  </a:lnTo>
                  <a:cubicBezTo>
                    <a:pt x="120330" y="6168"/>
                    <a:pt x="120633" y="5981"/>
                    <a:pt x="120939" y="5799"/>
                  </a:cubicBezTo>
                  <a:lnTo>
                    <a:pt x="121075" y="5717"/>
                  </a:lnTo>
                  <a:cubicBezTo>
                    <a:pt x="121383" y="5534"/>
                    <a:pt x="121691" y="5353"/>
                    <a:pt x="122003" y="5177"/>
                  </a:cubicBezTo>
                  <a:cubicBezTo>
                    <a:pt x="122047" y="5153"/>
                    <a:pt x="122090" y="5128"/>
                    <a:pt x="122133" y="5103"/>
                  </a:cubicBezTo>
                  <a:cubicBezTo>
                    <a:pt x="122444" y="4930"/>
                    <a:pt x="122755" y="4758"/>
                    <a:pt x="123070" y="4590"/>
                  </a:cubicBezTo>
                  <a:cubicBezTo>
                    <a:pt x="123106" y="4572"/>
                    <a:pt x="123140" y="4553"/>
                    <a:pt x="123177" y="4533"/>
                  </a:cubicBezTo>
                  <a:cubicBezTo>
                    <a:pt x="123501" y="4362"/>
                    <a:pt x="123827" y="4195"/>
                    <a:pt x="124155" y="4032"/>
                  </a:cubicBezTo>
                  <a:cubicBezTo>
                    <a:pt x="124275" y="3972"/>
                    <a:pt x="124394" y="3914"/>
                    <a:pt x="124514" y="3856"/>
                  </a:cubicBezTo>
                  <a:cubicBezTo>
                    <a:pt x="124552" y="3838"/>
                    <a:pt x="124590" y="3819"/>
                    <a:pt x="124629" y="3800"/>
                  </a:cubicBezTo>
                  <a:cubicBezTo>
                    <a:pt x="124711" y="3800"/>
                    <a:pt x="124791" y="3800"/>
                    <a:pt x="124872" y="3801"/>
                  </a:cubicBezTo>
                  <a:cubicBezTo>
                    <a:pt x="125013" y="3804"/>
                    <a:pt x="125154" y="3805"/>
                    <a:pt x="125296" y="3810"/>
                  </a:cubicBezTo>
                  <a:cubicBezTo>
                    <a:pt x="125502" y="3815"/>
                    <a:pt x="125708" y="3822"/>
                    <a:pt x="125916" y="3831"/>
                  </a:cubicBezTo>
                  <a:cubicBezTo>
                    <a:pt x="126045" y="3837"/>
                    <a:pt x="126171" y="3842"/>
                    <a:pt x="126300" y="3848"/>
                  </a:cubicBezTo>
                  <a:cubicBezTo>
                    <a:pt x="126531" y="3860"/>
                    <a:pt x="126763" y="3877"/>
                    <a:pt x="126995" y="3894"/>
                  </a:cubicBezTo>
                  <a:cubicBezTo>
                    <a:pt x="127108" y="3902"/>
                    <a:pt x="127219" y="3908"/>
                    <a:pt x="127331" y="3918"/>
                  </a:cubicBezTo>
                  <a:cubicBezTo>
                    <a:pt x="127377" y="3921"/>
                    <a:pt x="127425" y="3926"/>
                    <a:pt x="127472" y="3930"/>
                  </a:cubicBezTo>
                  <a:cubicBezTo>
                    <a:pt x="127717" y="3952"/>
                    <a:pt x="127962" y="3976"/>
                    <a:pt x="128209" y="4003"/>
                  </a:cubicBezTo>
                  <a:cubicBezTo>
                    <a:pt x="128267" y="4008"/>
                    <a:pt x="128324" y="4014"/>
                    <a:pt x="128382" y="4021"/>
                  </a:cubicBezTo>
                  <a:cubicBezTo>
                    <a:pt x="128660" y="4053"/>
                    <a:pt x="128939" y="4087"/>
                    <a:pt x="129218" y="4125"/>
                  </a:cubicBezTo>
                  <a:cubicBezTo>
                    <a:pt x="129275" y="4132"/>
                    <a:pt x="129333" y="4142"/>
                    <a:pt x="129392" y="4149"/>
                  </a:cubicBezTo>
                  <a:cubicBezTo>
                    <a:pt x="129619" y="4182"/>
                    <a:pt x="129846" y="4217"/>
                    <a:pt x="130074" y="4253"/>
                  </a:cubicBezTo>
                  <a:lnTo>
                    <a:pt x="130339" y="4296"/>
                  </a:lnTo>
                  <a:cubicBezTo>
                    <a:pt x="130633" y="4345"/>
                    <a:pt x="130925" y="4397"/>
                    <a:pt x="131221" y="4454"/>
                  </a:cubicBezTo>
                  <a:lnTo>
                    <a:pt x="147070" y="731"/>
                  </a:lnTo>
                  <a:cubicBezTo>
                    <a:pt x="146744" y="663"/>
                    <a:pt x="146418" y="601"/>
                    <a:pt x="146095" y="544"/>
                  </a:cubicBezTo>
                  <a:cubicBezTo>
                    <a:pt x="145987" y="524"/>
                    <a:pt x="145882" y="509"/>
                    <a:pt x="145774" y="490"/>
                  </a:cubicBezTo>
                  <a:cubicBezTo>
                    <a:pt x="145567" y="456"/>
                    <a:pt x="145360" y="420"/>
                    <a:pt x="145156" y="389"/>
                  </a:cubicBezTo>
                  <a:cubicBezTo>
                    <a:pt x="145146" y="386"/>
                    <a:pt x="145134" y="385"/>
                    <a:pt x="145122" y="384"/>
                  </a:cubicBezTo>
                  <a:lnTo>
                    <a:pt x="145041" y="373"/>
                  </a:lnTo>
                  <a:cubicBezTo>
                    <a:pt x="144772" y="332"/>
                    <a:pt x="144503" y="297"/>
                    <a:pt x="144236" y="264"/>
                  </a:cubicBezTo>
                  <a:cubicBezTo>
                    <a:pt x="144180" y="256"/>
                    <a:pt x="144124" y="249"/>
                    <a:pt x="144070" y="243"/>
                  </a:cubicBezTo>
                  <a:cubicBezTo>
                    <a:pt x="143791" y="209"/>
                    <a:pt x="143514" y="179"/>
                    <a:pt x="143236" y="153"/>
                  </a:cubicBezTo>
                  <a:lnTo>
                    <a:pt x="143068" y="137"/>
                  </a:lnTo>
                  <a:cubicBezTo>
                    <a:pt x="142969" y="129"/>
                    <a:pt x="142867" y="118"/>
                    <a:pt x="142766" y="110"/>
                  </a:cubicBezTo>
                  <a:cubicBezTo>
                    <a:pt x="142684" y="104"/>
                    <a:pt x="142603" y="101"/>
                    <a:pt x="142522" y="94"/>
                  </a:cubicBezTo>
                  <a:cubicBezTo>
                    <a:pt x="142327" y="80"/>
                    <a:pt x="142133" y="67"/>
                    <a:pt x="141939" y="56"/>
                  </a:cubicBezTo>
                  <a:cubicBezTo>
                    <a:pt x="141797" y="48"/>
                    <a:pt x="141656" y="41"/>
                    <a:pt x="141513" y="33"/>
                  </a:cubicBezTo>
                  <a:cubicBezTo>
                    <a:pt x="141319" y="25"/>
                    <a:pt x="141126" y="18"/>
                    <a:pt x="140932" y="12"/>
                  </a:cubicBezTo>
                  <a:cubicBezTo>
                    <a:pt x="140846" y="10"/>
                    <a:pt x="140759" y="5"/>
                    <a:pt x="140672" y="4"/>
                  </a:cubicBezTo>
                  <a:cubicBezTo>
                    <a:pt x="140645" y="3"/>
                    <a:pt x="140617" y="3"/>
                    <a:pt x="140590" y="3"/>
                  </a:cubicBezTo>
                  <a:cubicBezTo>
                    <a:pt x="140563" y="3"/>
                    <a:pt x="140536" y="3"/>
                    <a:pt x="140509" y="2"/>
                  </a:cubicBezTo>
                  <a:cubicBezTo>
                    <a:pt x="140345" y="0"/>
                    <a:pt x="140180" y="0"/>
                    <a:pt x="140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-3135272" y="1478650"/>
              <a:ext cx="2072478" cy="575953"/>
            </a:xfrm>
            <a:custGeom>
              <a:rect b="b" l="l" r="r" t="t"/>
              <a:pathLst>
                <a:path extrusionOk="0" h="8836" w="31795">
                  <a:moveTo>
                    <a:pt x="5" y="1574"/>
                  </a:moveTo>
                  <a:lnTo>
                    <a:pt x="5" y="1574"/>
                  </a:lnTo>
                  <a:cubicBezTo>
                    <a:pt x="3" y="1574"/>
                    <a:pt x="2" y="1575"/>
                    <a:pt x="1" y="1575"/>
                  </a:cubicBezTo>
                  <a:lnTo>
                    <a:pt x="5" y="1574"/>
                  </a:lnTo>
                  <a:close/>
                  <a:moveTo>
                    <a:pt x="8202" y="1"/>
                  </a:moveTo>
                  <a:cubicBezTo>
                    <a:pt x="7235" y="1"/>
                    <a:pt x="6257" y="105"/>
                    <a:pt x="5270" y="336"/>
                  </a:cubicBezTo>
                  <a:lnTo>
                    <a:pt x="5" y="1574"/>
                  </a:lnTo>
                  <a:lnTo>
                    <a:pt x="5" y="1574"/>
                  </a:lnTo>
                  <a:cubicBezTo>
                    <a:pt x="992" y="1342"/>
                    <a:pt x="1969" y="1238"/>
                    <a:pt x="2935" y="1238"/>
                  </a:cubicBezTo>
                  <a:cubicBezTo>
                    <a:pt x="7359" y="1238"/>
                    <a:pt x="11551" y="3412"/>
                    <a:pt x="15401" y="5407"/>
                  </a:cubicBezTo>
                  <a:cubicBezTo>
                    <a:pt x="18863" y="7202"/>
                    <a:pt x="22016" y="8836"/>
                    <a:pt x="24922" y="8836"/>
                  </a:cubicBezTo>
                  <a:cubicBezTo>
                    <a:pt x="25465" y="8836"/>
                    <a:pt x="25999" y="8779"/>
                    <a:pt x="26525" y="8655"/>
                  </a:cubicBezTo>
                  <a:lnTo>
                    <a:pt x="31795" y="7418"/>
                  </a:lnTo>
                  <a:lnTo>
                    <a:pt x="31795" y="7418"/>
                  </a:lnTo>
                  <a:cubicBezTo>
                    <a:pt x="31269" y="7541"/>
                    <a:pt x="30734" y="7598"/>
                    <a:pt x="30192" y="7598"/>
                  </a:cubicBezTo>
                  <a:cubicBezTo>
                    <a:pt x="27284" y="7598"/>
                    <a:pt x="24132" y="5965"/>
                    <a:pt x="20670" y="4170"/>
                  </a:cubicBezTo>
                  <a:cubicBezTo>
                    <a:pt x="16820" y="2174"/>
                    <a:pt x="12626" y="1"/>
                    <a:pt x="8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-3481391" y="1559281"/>
              <a:ext cx="2075085" cy="576604"/>
            </a:xfrm>
            <a:custGeom>
              <a:rect b="b" l="l" r="r" t="t"/>
              <a:pathLst>
                <a:path extrusionOk="0" h="8846" w="31835">
                  <a:moveTo>
                    <a:pt x="8244" y="1"/>
                  </a:moveTo>
                  <a:cubicBezTo>
                    <a:pt x="7277" y="1"/>
                    <a:pt x="6299" y="105"/>
                    <a:pt x="5311" y="337"/>
                  </a:cubicBezTo>
                  <a:lnTo>
                    <a:pt x="0" y="1584"/>
                  </a:lnTo>
                  <a:cubicBezTo>
                    <a:pt x="988" y="1352"/>
                    <a:pt x="1966" y="1248"/>
                    <a:pt x="2934" y="1248"/>
                  </a:cubicBezTo>
                  <a:cubicBezTo>
                    <a:pt x="7358" y="1248"/>
                    <a:pt x="11550" y="3421"/>
                    <a:pt x="15401" y="5418"/>
                  </a:cubicBezTo>
                  <a:cubicBezTo>
                    <a:pt x="18861" y="7212"/>
                    <a:pt x="22014" y="8846"/>
                    <a:pt x="24920" y="8846"/>
                  </a:cubicBezTo>
                  <a:cubicBezTo>
                    <a:pt x="25464" y="8846"/>
                    <a:pt x="25998" y="8789"/>
                    <a:pt x="26524" y="8665"/>
                  </a:cubicBezTo>
                  <a:lnTo>
                    <a:pt x="31835" y="7417"/>
                  </a:lnTo>
                  <a:lnTo>
                    <a:pt x="31835" y="7417"/>
                  </a:lnTo>
                  <a:cubicBezTo>
                    <a:pt x="31309" y="7541"/>
                    <a:pt x="30775" y="7598"/>
                    <a:pt x="30232" y="7598"/>
                  </a:cubicBezTo>
                  <a:cubicBezTo>
                    <a:pt x="27325" y="7598"/>
                    <a:pt x="24173" y="5964"/>
                    <a:pt x="20711" y="4169"/>
                  </a:cubicBezTo>
                  <a:cubicBezTo>
                    <a:pt x="16861" y="2174"/>
                    <a:pt x="12668" y="1"/>
                    <a:pt x="8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-3824772" y="1640629"/>
              <a:ext cx="2072347" cy="575953"/>
            </a:xfrm>
            <a:custGeom>
              <a:rect b="b" l="l" r="r" t="t"/>
              <a:pathLst>
                <a:path extrusionOk="0" h="8836" w="31793">
                  <a:moveTo>
                    <a:pt x="3" y="1574"/>
                  </a:moveTo>
                  <a:cubicBezTo>
                    <a:pt x="2" y="1574"/>
                    <a:pt x="1" y="1575"/>
                    <a:pt x="0" y="1575"/>
                  </a:cubicBezTo>
                  <a:lnTo>
                    <a:pt x="3" y="1574"/>
                  </a:lnTo>
                  <a:close/>
                  <a:moveTo>
                    <a:pt x="8200" y="1"/>
                  </a:moveTo>
                  <a:cubicBezTo>
                    <a:pt x="7233" y="1"/>
                    <a:pt x="6256" y="105"/>
                    <a:pt x="5268" y="336"/>
                  </a:cubicBezTo>
                  <a:lnTo>
                    <a:pt x="3" y="1574"/>
                  </a:lnTo>
                  <a:lnTo>
                    <a:pt x="3" y="1574"/>
                  </a:lnTo>
                  <a:cubicBezTo>
                    <a:pt x="991" y="1342"/>
                    <a:pt x="1969" y="1238"/>
                    <a:pt x="2935" y="1238"/>
                  </a:cubicBezTo>
                  <a:cubicBezTo>
                    <a:pt x="7359" y="1238"/>
                    <a:pt x="11551" y="3411"/>
                    <a:pt x="15401" y="5407"/>
                  </a:cubicBezTo>
                  <a:cubicBezTo>
                    <a:pt x="18862" y="7201"/>
                    <a:pt x="22015" y="8836"/>
                    <a:pt x="24922" y="8836"/>
                  </a:cubicBezTo>
                  <a:cubicBezTo>
                    <a:pt x="25465" y="8836"/>
                    <a:pt x="25998" y="8779"/>
                    <a:pt x="26524" y="8655"/>
                  </a:cubicBezTo>
                  <a:lnTo>
                    <a:pt x="31792" y="7417"/>
                  </a:lnTo>
                  <a:lnTo>
                    <a:pt x="31792" y="7417"/>
                  </a:lnTo>
                  <a:cubicBezTo>
                    <a:pt x="31266" y="7541"/>
                    <a:pt x="30731" y="7598"/>
                    <a:pt x="30188" y="7598"/>
                  </a:cubicBezTo>
                  <a:cubicBezTo>
                    <a:pt x="27281" y="7598"/>
                    <a:pt x="24129" y="5965"/>
                    <a:pt x="20669" y="4170"/>
                  </a:cubicBezTo>
                  <a:cubicBezTo>
                    <a:pt x="16818" y="2174"/>
                    <a:pt x="12624" y="1"/>
                    <a:pt x="8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-3824772" y="1416203"/>
              <a:ext cx="2761978" cy="839877"/>
            </a:xfrm>
            <a:custGeom>
              <a:rect b="b" l="l" r="r" t="t"/>
              <a:pathLst>
                <a:path extrusionOk="0" h="12885" w="42373">
                  <a:moveTo>
                    <a:pt x="0" y="5019"/>
                  </a:moveTo>
                  <a:cubicBezTo>
                    <a:pt x="5508" y="3723"/>
                    <a:pt x="10709" y="6418"/>
                    <a:pt x="15401" y="8851"/>
                  </a:cubicBezTo>
                  <a:cubicBezTo>
                    <a:pt x="19508" y="10980"/>
                    <a:pt x="23182" y="12884"/>
                    <a:pt x="26524" y="12099"/>
                  </a:cubicBezTo>
                  <a:lnTo>
                    <a:pt x="31792" y="10861"/>
                  </a:lnTo>
                  <a:lnTo>
                    <a:pt x="37103" y="9613"/>
                  </a:lnTo>
                  <a:lnTo>
                    <a:pt x="42373" y="8375"/>
                  </a:lnTo>
                  <a:cubicBezTo>
                    <a:pt x="39028" y="9160"/>
                    <a:pt x="35357" y="7258"/>
                    <a:pt x="31248" y="5128"/>
                  </a:cubicBezTo>
                  <a:cubicBezTo>
                    <a:pt x="26556" y="2696"/>
                    <a:pt x="21356" y="1"/>
                    <a:pt x="15848" y="1294"/>
                  </a:cubicBezTo>
                  <a:lnTo>
                    <a:pt x="10579" y="2533"/>
                  </a:lnTo>
                  <a:lnTo>
                    <a:pt x="5268" y="3780"/>
                  </a:ln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-1402004" y="558990"/>
              <a:ext cx="1222693" cy="1492027"/>
            </a:xfrm>
            <a:custGeom>
              <a:rect b="b" l="l" r="r" t="t"/>
              <a:pathLst>
                <a:path extrusionOk="0" h="22890" w="18758">
                  <a:moveTo>
                    <a:pt x="18758" y="0"/>
                  </a:moveTo>
                  <a:lnTo>
                    <a:pt x="13489" y="1238"/>
                  </a:lnTo>
                  <a:cubicBezTo>
                    <a:pt x="13387" y="1261"/>
                    <a:pt x="13286" y="1288"/>
                    <a:pt x="13184" y="1319"/>
                  </a:cubicBezTo>
                  <a:cubicBezTo>
                    <a:pt x="12432" y="1547"/>
                    <a:pt x="11793" y="1890"/>
                    <a:pt x="11245" y="2328"/>
                  </a:cubicBezTo>
                  <a:cubicBezTo>
                    <a:pt x="8988" y="4129"/>
                    <a:pt x="8262" y="7535"/>
                    <a:pt x="7503" y="11100"/>
                  </a:cubicBezTo>
                  <a:cubicBezTo>
                    <a:pt x="6663" y="15039"/>
                    <a:pt x="5796" y="19115"/>
                    <a:pt x="2811" y="21496"/>
                  </a:cubicBezTo>
                  <a:cubicBezTo>
                    <a:pt x="1908" y="22216"/>
                    <a:pt x="972" y="22661"/>
                    <a:pt x="8" y="22888"/>
                  </a:cubicBezTo>
                  <a:lnTo>
                    <a:pt x="8" y="22888"/>
                  </a:lnTo>
                  <a:lnTo>
                    <a:pt x="5269" y="21653"/>
                  </a:lnTo>
                  <a:cubicBezTo>
                    <a:pt x="6237" y="21425"/>
                    <a:pt x="7174" y="20980"/>
                    <a:pt x="8080" y="20257"/>
                  </a:cubicBezTo>
                  <a:cubicBezTo>
                    <a:pt x="11065" y="17876"/>
                    <a:pt x="11932" y="13801"/>
                    <a:pt x="12772" y="9861"/>
                  </a:cubicBezTo>
                  <a:cubicBezTo>
                    <a:pt x="13531" y="6297"/>
                    <a:pt x="14257" y="2892"/>
                    <a:pt x="16514" y="1090"/>
                  </a:cubicBezTo>
                  <a:cubicBezTo>
                    <a:pt x="17064" y="652"/>
                    <a:pt x="17702" y="309"/>
                    <a:pt x="18454" y="82"/>
                  </a:cubicBezTo>
                  <a:cubicBezTo>
                    <a:pt x="18555" y="51"/>
                    <a:pt x="18657" y="24"/>
                    <a:pt x="18758" y="0"/>
                  </a:cubicBezTo>
                  <a:close/>
                  <a:moveTo>
                    <a:pt x="8" y="22888"/>
                  </a:moveTo>
                  <a:lnTo>
                    <a:pt x="0" y="22890"/>
                  </a:lnTo>
                  <a:cubicBezTo>
                    <a:pt x="3" y="22889"/>
                    <a:pt x="6" y="22889"/>
                    <a:pt x="8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-1748188" y="639621"/>
              <a:ext cx="1225431" cy="1492810"/>
            </a:xfrm>
            <a:custGeom>
              <a:rect b="b" l="l" r="r" t="t"/>
              <a:pathLst>
                <a:path extrusionOk="0" h="22902" w="18800">
                  <a:moveTo>
                    <a:pt x="18800" y="0"/>
                  </a:moveTo>
                  <a:cubicBezTo>
                    <a:pt x="18798" y="1"/>
                    <a:pt x="18797" y="1"/>
                    <a:pt x="18795" y="1"/>
                  </a:cubicBezTo>
                  <a:lnTo>
                    <a:pt x="18795" y="1"/>
                  </a:lnTo>
                  <a:lnTo>
                    <a:pt x="18800" y="0"/>
                  </a:lnTo>
                  <a:close/>
                  <a:moveTo>
                    <a:pt x="18795" y="1"/>
                  </a:moveTo>
                  <a:lnTo>
                    <a:pt x="13489" y="1249"/>
                  </a:lnTo>
                  <a:cubicBezTo>
                    <a:pt x="13387" y="1272"/>
                    <a:pt x="13286" y="1300"/>
                    <a:pt x="13185" y="1331"/>
                  </a:cubicBezTo>
                  <a:cubicBezTo>
                    <a:pt x="12432" y="1557"/>
                    <a:pt x="11794" y="1902"/>
                    <a:pt x="11245" y="2339"/>
                  </a:cubicBezTo>
                  <a:cubicBezTo>
                    <a:pt x="8987" y="4140"/>
                    <a:pt x="8262" y="7546"/>
                    <a:pt x="7503" y="11111"/>
                  </a:cubicBezTo>
                  <a:cubicBezTo>
                    <a:pt x="6664" y="15050"/>
                    <a:pt x="5795" y="19125"/>
                    <a:pt x="2811" y="21506"/>
                  </a:cubicBezTo>
                  <a:cubicBezTo>
                    <a:pt x="1905" y="22229"/>
                    <a:pt x="967" y="22674"/>
                    <a:pt x="1" y="22902"/>
                  </a:cubicBezTo>
                  <a:lnTo>
                    <a:pt x="5311" y="21653"/>
                  </a:lnTo>
                  <a:cubicBezTo>
                    <a:pt x="6278" y="21427"/>
                    <a:pt x="7216" y="20981"/>
                    <a:pt x="8122" y="20259"/>
                  </a:cubicBezTo>
                  <a:cubicBezTo>
                    <a:pt x="11107" y="17878"/>
                    <a:pt x="11974" y="13802"/>
                    <a:pt x="12814" y="9862"/>
                  </a:cubicBezTo>
                  <a:cubicBezTo>
                    <a:pt x="13573" y="6298"/>
                    <a:pt x="14299" y="2893"/>
                    <a:pt x="16556" y="1090"/>
                  </a:cubicBezTo>
                  <a:cubicBezTo>
                    <a:pt x="17104" y="652"/>
                    <a:pt x="17745" y="310"/>
                    <a:pt x="18495" y="82"/>
                  </a:cubicBezTo>
                  <a:cubicBezTo>
                    <a:pt x="18596" y="52"/>
                    <a:pt x="18695" y="25"/>
                    <a:pt x="18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-2091569" y="721034"/>
              <a:ext cx="1222628" cy="1492027"/>
            </a:xfrm>
            <a:custGeom>
              <a:rect b="b" l="l" r="r" t="t"/>
              <a:pathLst>
                <a:path extrusionOk="0" h="22890" w="18757">
                  <a:moveTo>
                    <a:pt x="18757" y="0"/>
                  </a:moveTo>
                  <a:cubicBezTo>
                    <a:pt x="18756" y="0"/>
                    <a:pt x="18755" y="1"/>
                    <a:pt x="18753" y="1"/>
                  </a:cubicBezTo>
                  <a:lnTo>
                    <a:pt x="18753" y="1"/>
                  </a:lnTo>
                  <a:lnTo>
                    <a:pt x="18757" y="0"/>
                  </a:lnTo>
                  <a:close/>
                  <a:moveTo>
                    <a:pt x="18753" y="1"/>
                  </a:moveTo>
                  <a:lnTo>
                    <a:pt x="13489" y="1239"/>
                  </a:lnTo>
                  <a:cubicBezTo>
                    <a:pt x="13387" y="1261"/>
                    <a:pt x="13286" y="1288"/>
                    <a:pt x="13185" y="1320"/>
                  </a:cubicBezTo>
                  <a:cubicBezTo>
                    <a:pt x="12432" y="1547"/>
                    <a:pt x="11794" y="1890"/>
                    <a:pt x="11245" y="2328"/>
                  </a:cubicBezTo>
                  <a:cubicBezTo>
                    <a:pt x="8987" y="4131"/>
                    <a:pt x="8262" y="7535"/>
                    <a:pt x="7502" y="11100"/>
                  </a:cubicBezTo>
                  <a:cubicBezTo>
                    <a:pt x="6664" y="15039"/>
                    <a:pt x="5795" y="19115"/>
                    <a:pt x="2811" y="21496"/>
                  </a:cubicBezTo>
                  <a:cubicBezTo>
                    <a:pt x="1908" y="22216"/>
                    <a:pt x="973" y="22661"/>
                    <a:pt x="9" y="22888"/>
                  </a:cubicBezTo>
                  <a:lnTo>
                    <a:pt x="9" y="22888"/>
                  </a:lnTo>
                  <a:lnTo>
                    <a:pt x="5269" y="21653"/>
                  </a:lnTo>
                  <a:cubicBezTo>
                    <a:pt x="6235" y="21425"/>
                    <a:pt x="7173" y="20980"/>
                    <a:pt x="8079" y="20257"/>
                  </a:cubicBezTo>
                  <a:cubicBezTo>
                    <a:pt x="11063" y="17876"/>
                    <a:pt x="11932" y="13801"/>
                    <a:pt x="12771" y="9862"/>
                  </a:cubicBezTo>
                  <a:cubicBezTo>
                    <a:pt x="13530" y="6297"/>
                    <a:pt x="14255" y="2892"/>
                    <a:pt x="16513" y="1090"/>
                  </a:cubicBezTo>
                  <a:cubicBezTo>
                    <a:pt x="17062" y="652"/>
                    <a:pt x="17700" y="309"/>
                    <a:pt x="18453" y="82"/>
                  </a:cubicBezTo>
                  <a:cubicBezTo>
                    <a:pt x="18553" y="51"/>
                    <a:pt x="18653" y="25"/>
                    <a:pt x="18753" y="1"/>
                  </a:cubicBezTo>
                  <a:close/>
                  <a:moveTo>
                    <a:pt x="9" y="22888"/>
                  </a:moveTo>
                  <a:lnTo>
                    <a:pt x="1" y="22890"/>
                  </a:lnTo>
                  <a:cubicBezTo>
                    <a:pt x="4" y="22889"/>
                    <a:pt x="6" y="22889"/>
                    <a:pt x="9" y="2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-2091569" y="559053"/>
              <a:ext cx="1912259" cy="1654071"/>
            </a:xfrm>
            <a:custGeom>
              <a:rect b="b" l="l" r="r" t="t"/>
              <a:pathLst>
                <a:path extrusionOk="0" h="25376" w="29337">
                  <a:moveTo>
                    <a:pt x="5269" y="24139"/>
                  </a:moveTo>
                  <a:lnTo>
                    <a:pt x="1" y="25376"/>
                  </a:lnTo>
                  <a:cubicBezTo>
                    <a:pt x="967" y="25150"/>
                    <a:pt x="1905" y="24704"/>
                    <a:pt x="2811" y="23982"/>
                  </a:cubicBezTo>
                  <a:cubicBezTo>
                    <a:pt x="5795" y="21601"/>
                    <a:pt x="6664" y="17525"/>
                    <a:pt x="7502" y="13586"/>
                  </a:cubicBezTo>
                  <a:cubicBezTo>
                    <a:pt x="8262" y="10021"/>
                    <a:pt x="8987" y="6617"/>
                    <a:pt x="11245" y="4813"/>
                  </a:cubicBezTo>
                  <a:cubicBezTo>
                    <a:pt x="11794" y="4375"/>
                    <a:pt x="12432" y="4033"/>
                    <a:pt x="13185" y="3806"/>
                  </a:cubicBezTo>
                  <a:cubicBezTo>
                    <a:pt x="13286" y="3774"/>
                    <a:pt x="13387" y="3747"/>
                    <a:pt x="13489" y="3724"/>
                  </a:cubicBezTo>
                  <a:lnTo>
                    <a:pt x="18757" y="2486"/>
                  </a:lnTo>
                  <a:lnTo>
                    <a:pt x="24068" y="1237"/>
                  </a:lnTo>
                  <a:lnTo>
                    <a:pt x="29337" y="0"/>
                  </a:lnTo>
                  <a:cubicBezTo>
                    <a:pt x="29236" y="23"/>
                    <a:pt x="29134" y="51"/>
                    <a:pt x="29033" y="82"/>
                  </a:cubicBezTo>
                  <a:cubicBezTo>
                    <a:pt x="28281" y="308"/>
                    <a:pt x="27643" y="653"/>
                    <a:pt x="27093" y="1090"/>
                  </a:cubicBezTo>
                  <a:cubicBezTo>
                    <a:pt x="24836" y="2891"/>
                    <a:pt x="24110" y="6297"/>
                    <a:pt x="23351" y="9861"/>
                  </a:cubicBezTo>
                  <a:cubicBezTo>
                    <a:pt x="22511" y="13801"/>
                    <a:pt x="21644" y="17876"/>
                    <a:pt x="18659" y="20257"/>
                  </a:cubicBezTo>
                  <a:cubicBezTo>
                    <a:pt x="17753" y="20980"/>
                    <a:pt x="16816" y="21425"/>
                    <a:pt x="15848" y="21653"/>
                  </a:cubicBezTo>
                  <a:lnTo>
                    <a:pt x="10579" y="22890"/>
                  </a:lnTo>
                  <a:cubicBezTo>
                    <a:pt x="10700" y="22862"/>
                    <a:pt x="10821" y="22831"/>
                    <a:pt x="10940" y="22794"/>
                  </a:cubicBezTo>
                  <a:cubicBezTo>
                    <a:pt x="11180" y="22724"/>
                    <a:pt x="11418" y="22639"/>
                    <a:pt x="11654" y="22539"/>
                  </a:cubicBezTo>
                  <a:cubicBezTo>
                    <a:pt x="11418" y="22639"/>
                    <a:pt x="11180" y="22723"/>
                    <a:pt x="10940" y="22794"/>
                  </a:cubicBezTo>
                  <a:cubicBezTo>
                    <a:pt x="10821" y="22830"/>
                    <a:pt x="10700" y="22862"/>
                    <a:pt x="10579" y="22890"/>
                  </a:cubicBezTo>
                  <a:close/>
                </a:path>
              </a:pathLst>
            </a:custGeom>
            <a:solidFill>
              <a:srgbClr val="FFFFFF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-525234" y="540609"/>
              <a:ext cx="1984416" cy="798551"/>
            </a:xfrm>
            <a:custGeom>
              <a:rect b="b" l="l" r="r" t="t"/>
              <a:pathLst>
                <a:path extrusionOk="0" h="12251" w="30444">
                  <a:moveTo>
                    <a:pt x="6420" y="1"/>
                  </a:moveTo>
                  <a:cubicBezTo>
                    <a:pt x="6035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2" y="1281"/>
                    <a:pt x="766" y="1239"/>
                    <a:pt x="1151" y="1239"/>
                  </a:cubicBezTo>
                  <a:cubicBezTo>
                    <a:pt x="4014" y="1239"/>
                    <a:pt x="6962" y="3573"/>
                    <a:pt x="10057" y="6026"/>
                  </a:cubicBezTo>
                  <a:cubicBezTo>
                    <a:pt x="13791" y="8983"/>
                    <a:pt x="17917" y="12251"/>
                    <a:pt x="22723" y="12251"/>
                  </a:cubicBezTo>
                  <a:cubicBezTo>
                    <a:pt x="23521" y="12251"/>
                    <a:pt x="24338" y="12161"/>
                    <a:pt x="25175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2"/>
                    <a:pt x="28790" y="11013"/>
                    <a:pt x="27992" y="11013"/>
                  </a:cubicBezTo>
                  <a:cubicBezTo>
                    <a:pt x="23187" y="11013"/>
                    <a:pt x="19062" y="7745"/>
                    <a:pt x="15327" y="4787"/>
                  </a:cubicBezTo>
                  <a:cubicBezTo>
                    <a:pt x="12231" y="2336"/>
                    <a:pt x="9283" y="1"/>
                    <a:pt x="6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-871483" y="621305"/>
              <a:ext cx="1987219" cy="799203"/>
            </a:xfrm>
            <a:custGeom>
              <a:rect b="b" l="l" r="r" t="t"/>
              <a:pathLst>
                <a:path extrusionOk="0" h="12261" w="30487">
                  <a:moveTo>
                    <a:pt x="30487" y="10726"/>
                  </a:moveTo>
                  <a:lnTo>
                    <a:pt x="30486" y="10726"/>
                  </a:lnTo>
                  <a:lnTo>
                    <a:pt x="30486" y="10726"/>
                  </a:lnTo>
                  <a:cubicBezTo>
                    <a:pt x="30486" y="10726"/>
                    <a:pt x="30486" y="10726"/>
                    <a:pt x="30487" y="10726"/>
                  </a:cubicBezTo>
                  <a:close/>
                  <a:moveTo>
                    <a:pt x="6462" y="1"/>
                  </a:moveTo>
                  <a:cubicBezTo>
                    <a:pt x="6077" y="1"/>
                    <a:pt x="5693" y="43"/>
                    <a:pt x="5311" y="133"/>
                  </a:cubicBezTo>
                  <a:lnTo>
                    <a:pt x="1" y="1381"/>
                  </a:lnTo>
                  <a:cubicBezTo>
                    <a:pt x="383" y="1291"/>
                    <a:pt x="766" y="1249"/>
                    <a:pt x="1152" y="1249"/>
                  </a:cubicBezTo>
                  <a:cubicBezTo>
                    <a:pt x="4016" y="1249"/>
                    <a:pt x="6964" y="3583"/>
                    <a:pt x="10058" y="6035"/>
                  </a:cubicBezTo>
                  <a:cubicBezTo>
                    <a:pt x="13792" y="8993"/>
                    <a:pt x="17918" y="12261"/>
                    <a:pt x="22724" y="12261"/>
                  </a:cubicBezTo>
                  <a:cubicBezTo>
                    <a:pt x="23522" y="12261"/>
                    <a:pt x="24339" y="12171"/>
                    <a:pt x="25176" y="11974"/>
                  </a:cubicBezTo>
                  <a:lnTo>
                    <a:pt x="30486" y="10726"/>
                  </a:lnTo>
                  <a:lnTo>
                    <a:pt x="30486" y="10726"/>
                  </a:lnTo>
                  <a:cubicBezTo>
                    <a:pt x="29650" y="10923"/>
                    <a:pt x="28833" y="11013"/>
                    <a:pt x="28036" y="11013"/>
                  </a:cubicBezTo>
                  <a:cubicBezTo>
                    <a:pt x="23231" y="11013"/>
                    <a:pt x="19105" y="7745"/>
                    <a:pt x="15369" y="4786"/>
                  </a:cubicBezTo>
                  <a:cubicBezTo>
                    <a:pt x="12274" y="2336"/>
                    <a:pt x="9326" y="1"/>
                    <a:pt x="6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-1214865" y="702653"/>
              <a:ext cx="1984481" cy="798551"/>
            </a:xfrm>
            <a:custGeom>
              <a:rect b="b" l="l" r="r" t="t"/>
              <a:pathLst>
                <a:path extrusionOk="0" h="12251" w="30445">
                  <a:moveTo>
                    <a:pt x="6419" y="1"/>
                  </a:moveTo>
                  <a:cubicBezTo>
                    <a:pt x="6034" y="1"/>
                    <a:pt x="5651" y="43"/>
                    <a:pt x="5269" y="133"/>
                  </a:cubicBezTo>
                  <a:lnTo>
                    <a:pt x="0" y="1371"/>
                  </a:lnTo>
                  <a:cubicBezTo>
                    <a:pt x="383" y="1281"/>
                    <a:pt x="766" y="1239"/>
                    <a:pt x="1152" y="1239"/>
                  </a:cubicBezTo>
                  <a:cubicBezTo>
                    <a:pt x="4016" y="1239"/>
                    <a:pt x="6964" y="3573"/>
                    <a:pt x="10058" y="6026"/>
                  </a:cubicBezTo>
                  <a:cubicBezTo>
                    <a:pt x="13792" y="8983"/>
                    <a:pt x="17919" y="12251"/>
                    <a:pt x="22724" y="12251"/>
                  </a:cubicBezTo>
                  <a:cubicBezTo>
                    <a:pt x="23522" y="12251"/>
                    <a:pt x="24339" y="12161"/>
                    <a:pt x="25176" y="11964"/>
                  </a:cubicBezTo>
                  <a:lnTo>
                    <a:pt x="30444" y="10726"/>
                  </a:lnTo>
                  <a:lnTo>
                    <a:pt x="30444" y="10726"/>
                  </a:lnTo>
                  <a:cubicBezTo>
                    <a:pt x="29607" y="10923"/>
                    <a:pt x="28790" y="11013"/>
                    <a:pt x="27992" y="11013"/>
                  </a:cubicBezTo>
                  <a:cubicBezTo>
                    <a:pt x="23187" y="11013"/>
                    <a:pt x="19061" y="7745"/>
                    <a:pt x="15326" y="4787"/>
                  </a:cubicBezTo>
                  <a:cubicBezTo>
                    <a:pt x="12231" y="2336"/>
                    <a:pt x="9283" y="1"/>
                    <a:pt x="6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-1214865" y="499867"/>
              <a:ext cx="2674047" cy="1072708"/>
            </a:xfrm>
            <a:custGeom>
              <a:rect b="b" l="l" r="r" t="t"/>
              <a:pathLst>
                <a:path extrusionOk="0" h="16457" w="41024">
                  <a:moveTo>
                    <a:pt x="0" y="4483"/>
                  </a:moveTo>
                  <a:lnTo>
                    <a:pt x="5269" y="3245"/>
                  </a:lnTo>
                  <a:lnTo>
                    <a:pt x="10580" y="1997"/>
                  </a:lnTo>
                  <a:lnTo>
                    <a:pt x="15849" y="759"/>
                  </a:lnTo>
                  <a:cubicBezTo>
                    <a:pt x="19073" y="1"/>
                    <a:pt x="22395" y="2631"/>
                    <a:pt x="25907" y="5413"/>
                  </a:cubicBezTo>
                  <a:cubicBezTo>
                    <a:pt x="30261" y="8863"/>
                    <a:pt x="35147" y="12732"/>
                    <a:pt x="41024" y="11352"/>
                  </a:cubicBezTo>
                  <a:lnTo>
                    <a:pt x="35755" y="12590"/>
                  </a:lnTo>
                  <a:lnTo>
                    <a:pt x="30444" y="13838"/>
                  </a:lnTo>
                  <a:cubicBezTo>
                    <a:pt x="29893" y="13968"/>
                    <a:pt x="29351" y="14051"/>
                    <a:pt x="28816" y="14092"/>
                  </a:cubicBezTo>
                  <a:cubicBezTo>
                    <a:pt x="28461" y="14120"/>
                    <a:pt x="28108" y="14131"/>
                    <a:pt x="27761" y="14122"/>
                  </a:cubicBezTo>
                  <a:cubicBezTo>
                    <a:pt x="28110" y="14131"/>
                    <a:pt x="28461" y="14121"/>
                    <a:pt x="28816" y="14092"/>
                  </a:cubicBezTo>
                  <a:cubicBezTo>
                    <a:pt x="29350" y="14051"/>
                    <a:pt x="29893" y="13968"/>
                    <a:pt x="30444" y="13838"/>
                  </a:cubicBezTo>
                  <a:lnTo>
                    <a:pt x="25176" y="15076"/>
                  </a:lnTo>
                  <a:cubicBezTo>
                    <a:pt x="19301" y="16457"/>
                    <a:pt x="14414" y="12586"/>
                    <a:pt x="10058" y="9138"/>
                  </a:cubicBezTo>
                  <a:cubicBezTo>
                    <a:pt x="6547" y="6356"/>
                    <a:pt x="3226" y="3725"/>
                    <a:pt x="0" y="4483"/>
                  </a:cubicBezTo>
                  <a:close/>
                  <a:moveTo>
                    <a:pt x="27241" y="14097"/>
                  </a:moveTo>
                  <a:cubicBezTo>
                    <a:pt x="26723" y="14061"/>
                    <a:pt x="26213" y="13987"/>
                    <a:pt x="25711" y="13883"/>
                  </a:cubicBezTo>
                  <a:cubicBezTo>
                    <a:pt x="26213" y="13987"/>
                    <a:pt x="26723" y="14060"/>
                    <a:pt x="27241" y="14097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1117039" y="-1122523"/>
              <a:ext cx="3441766" cy="2453143"/>
            </a:xfrm>
            <a:custGeom>
              <a:rect b="b" l="l" r="r" t="t"/>
              <a:pathLst>
                <a:path extrusionOk="0" h="37635" w="52802">
                  <a:moveTo>
                    <a:pt x="52801" y="1"/>
                  </a:moveTo>
                  <a:lnTo>
                    <a:pt x="47532" y="1238"/>
                  </a:lnTo>
                  <a:cubicBezTo>
                    <a:pt x="40816" y="2816"/>
                    <a:pt x="34874" y="6303"/>
                    <a:pt x="29590" y="10521"/>
                  </a:cubicBezTo>
                  <a:cubicBezTo>
                    <a:pt x="23683" y="15235"/>
                    <a:pt x="18597" y="20862"/>
                    <a:pt x="14169" y="25765"/>
                  </a:cubicBezTo>
                  <a:cubicBezTo>
                    <a:pt x="10811" y="29482"/>
                    <a:pt x="7770" y="32846"/>
                    <a:pt x="5050" y="35017"/>
                  </a:cubicBezTo>
                  <a:cubicBezTo>
                    <a:pt x="3853" y="35974"/>
                    <a:pt x="2716" y="36698"/>
                    <a:pt x="1644" y="37120"/>
                  </a:cubicBezTo>
                  <a:cubicBezTo>
                    <a:pt x="1086" y="37337"/>
                    <a:pt x="540" y="37507"/>
                    <a:pt x="0" y="37635"/>
                  </a:cubicBezTo>
                  <a:cubicBezTo>
                    <a:pt x="1757" y="37222"/>
                    <a:pt x="3513" y="36810"/>
                    <a:pt x="5270" y="36396"/>
                  </a:cubicBezTo>
                  <a:cubicBezTo>
                    <a:pt x="5808" y="36270"/>
                    <a:pt x="6356" y="36100"/>
                    <a:pt x="6913" y="35882"/>
                  </a:cubicBezTo>
                  <a:cubicBezTo>
                    <a:pt x="7986" y="35460"/>
                    <a:pt x="9123" y="34736"/>
                    <a:pt x="10320" y="33780"/>
                  </a:cubicBezTo>
                  <a:cubicBezTo>
                    <a:pt x="13039" y="31609"/>
                    <a:pt x="16080" y="28244"/>
                    <a:pt x="19438" y="24526"/>
                  </a:cubicBezTo>
                  <a:cubicBezTo>
                    <a:pt x="23868" y="19626"/>
                    <a:pt x="28954" y="13997"/>
                    <a:pt x="34859" y="9283"/>
                  </a:cubicBezTo>
                  <a:cubicBezTo>
                    <a:pt x="40145" y="5065"/>
                    <a:pt x="46085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70855" y="-1041892"/>
              <a:ext cx="3444439" cy="2453795"/>
            </a:xfrm>
            <a:custGeom>
              <a:rect b="b" l="l" r="r" t="t"/>
              <a:pathLst>
                <a:path extrusionOk="0" h="37645" w="52843">
                  <a:moveTo>
                    <a:pt x="52843" y="0"/>
                  </a:moveTo>
                  <a:cubicBezTo>
                    <a:pt x="52843" y="0"/>
                    <a:pt x="52842" y="0"/>
                    <a:pt x="52842" y="0"/>
                  </a:cubicBezTo>
                  <a:lnTo>
                    <a:pt x="52842" y="0"/>
                  </a:lnTo>
                  <a:lnTo>
                    <a:pt x="52843" y="0"/>
                  </a:lnTo>
                  <a:close/>
                  <a:moveTo>
                    <a:pt x="52842" y="0"/>
                  </a:moveTo>
                  <a:lnTo>
                    <a:pt x="47533" y="1249"/>
                  </a:lnTo>
                  <a:cubicBezTo>
                    <a:pt x="40817" y="2827"/>
                    <a:pt x="34875" y="6312"/>
                    <a:pt x="29590" y="10531"/>
                  </a:cubicBezTo>
                  <a:cubicBezTo>
                    <a:pt x="23684" y="15245"/>
                    <a:pt x="18597" y="20873"/>
                    <a:pt x="14169" y="25775"/>
                  </a:cubicBezTo>
                  <a:cubicBezTo>
                    <a:pt x="10811" y="29492"/>
                    <a:pt x="7771" y="32856"/>
                    <a:pt x="5051" y="35028"/>
                  </a:cubicBezTo>
                  <a:cubicBezTo>
                    <a:pt x="3853" y="35984"/>
                    <a:pt x="2716" y="36708"/>
                    <a:pt x="1643" y="37130"/>
                  </a:cubicBezTo>
                  <a:cubicBezTo>
                    <a:pt x="1090" y="37347"/>
                    <a:pt x="545" y="37516"/>
                    <a:pt x="8" y="37643"/>
                  </a:cubicBezTo>
                  <a:lnTo>
                    <a:pt x="8" y="37643"/>
                  </a:lnTo>
                  <a:lnTo>
                    <a:pt x="5311" y="36397"/>
                  </a:lnTo>
                  <a:cubicBezTo>
                    <a:pt x="5850" y="36269"/>
                    <a:pt x="6397" y="36099"/>
                    <a:pt x="6954" y="35881"/>
                  </a:cubicBezTo>
                  <a:cubicBezTo>
                    <a:pt x="8027" y="35459"/>
                    <a:pt x="9164" y="34736"/>
                    <a:pt x="10361" y="33779"/>
                  </a:cubicBezTo>
                  <a:cubicBezTo>
                    <a:pt x="13081" y="31608"/>
                    <a:pt x="16122" y="28244"/>
                    <a:pt x="19480" y="24526"/>
                  </a:cubicBezTo>
                  <a:cubicBezTo>
                    <a:pt x="23909" y="19625"/>
                    <a:pt x="28995" y="13997"/>
                    <a:pt x="34901" y="9282"/>
                  </a:cubicBezTo>
                  <a:cubicBezTo>
                    <a:pt x="40185" y="5065"/>
                    <a:pt x="46127" y="1579"/>
                    <a:pt x="52842" y="0"/>
                  </a:cubicBezTo>
                  <a:close/>
                  <a:moveTo>
                    <a:pt x="8" y="37643"/>
                  </a:moveTo>
                  <a:lnTo>
                    <a:pt x="1" y="37645"/>
                  </a:lnTo>
                  <a:cubicBezTo>
                    <a:pt x="3" y="37644"/>
                    <a:pt x="5" y="37643"/>
                    <a:pt x="8" y="376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427474" y="-960544"/>
              <a:ext cx="3441701" cy="2453143"/>
            </a:xfrm>
            <a:custGeom>
              <a:rect b="b" l="l" r="r" t="t"/>
              <a:pathLst>
                <a:path extrusionOk="0" h="37635" w="52801">
                  <a:moveTo>
                    <a:pt x="52801" y="1"/>
                  </a:moveTo>
                  <a:lnTo>
                    <a:pt x="47533" y="1238"/>
                  </a:lnTo>
                  <a:cubicBezTo>
                    <a:pt x="40816" y="2816"/>
                    <a:pt x="34875" y="6303"/>
                    <a:pt x="29590" y="10521"/>
                  </a:cubicBezTo>
                  <a:cubicBezTo>
                    <a:pt x="23684" y="15235"/>
                    <a:pt x="18597" y="20862"/>
                    <a:pt x="14169" y="25764"/>
                  </a:cubicBezTo>
                  <a:cubicBezTo>
                    <a:pt x="10811" y="29482"/>
                    <a:pt x="7770" y="32846"/>
                    <a:pt x="5051" y="35017"/>
                  </a:cubicBezTo>
                  <a:cubicBezTo>
                    <a:pt x="3853" y="35974"/>
                    <a:pt x="2716" y="36698"/>
                    <a:pt x="1643" y="37119"/>
                  </a:cubicBezTo>
                  <a:cubicBezTo>
                    <a:pt x="1087" y="37337"/>
                    <a:pt x="541" y="37507"/>
                    <a:pt x="1" y="37635"/>
                  </a:cubicBezTo>
                  <a:cubicBezTo>
                    <a:pt x="1756" y="37222"/>
                    <a:pt x="3512" y="36810"/>
                    <a:pt x="5269" y="36397"/>
                  </a:cubicBezTo>
                  <a:cubicBezTo>
                    <a:pt x="5807" y="36270"/>
                    <a:pt x="6355" y="36100"/>
                    <a:pt x="6911" y="35882"/>
                  </a:cubicBezTo>
                  <a:cubicBezTo>
                    <a:pt x="7984" y="35460"/>
                    <a:pt x="9121" y="34736"/>
                    <a:pt x="10319" y="33780"/>
                  </a:cubicBezTo>
                  <a:cubicBezTo>
                    <a:pt x="13039" y="31609"/>
                    <a:pt x="16078" y="28244"/>
                    <a:pt x="19437" y="24527"/>
                  </a:cubicBezTo>
                  <a:cubicBezTo>
                    <a:pt x="23866" y="19626"/>
                    <a:pt x="28953" y="13997"/>
                    <a:pt x="34858" y="9283"/>
                  </a:cubicBezTo>
                  <a:cubicBezTo>
                    <a:pt x="40143" y="5064"/>
                    <a:pt x="46084" y="1580"/>
                    <a:pt x="5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427408" y="-1122525"/>
              <a:ext cx="4131332" cy="2615187"/>
            </a:xfrm>
            <a:custGeom>
              <a:rect b="b" l="l" r="r" t="t"/>
              <a:pathLst>
                <a:path extrusionOk="0" h="40121" w="63381">
                  <a:moveTo>
                    <a:pt x="1643" y="39605"/>
                  </a:moveTo>
                  <a:cubicBezTo>
                    <a:pt x="2716" y="39184"/>
                    <a:pt x="3853" y="38460"/>
                    <a:pt x="5051" y="37503"/>
                  </a:cubicBezTo>
                  <a:cubicBezTo>
                    <a:pt x="7770" y="35332"/>
                    <a:pt x="10810" y="31968"/>
                    <a:pt x="14168" y="28250"/>
                  </a:cubicBezTo>
                  <a:cubicBezTo>
                    <a:pt x="18598" y="23349"/>
                    <a:pt x="23685" y="17721"/>
                    <a:pt x="29590" y="13007"/>
                  </a:cubicBezTo>
                  <a:cubicBezTo>
                    <a:pt x="34875" y="8789"/>
                    <a:pt x="40817" y="5303"/>
                    <a:pt x="47533" y="3724"/>
                  </a:cubicBezTo>
                  <a:lnTo>
                    <a:pt x="52801" y="2487"/>
                  </a:lnTo>
                  <a:lnTo>
                    <a:pt x="52801" y="2487"/>
                  </a:lnTo>
                  <a:lnTo>
                    <a:pt x="58111" y="1238"/>
                  </a:lnTo>
                  <a:lnTo>
                    <a:pt x="63380" y="1"/>
                  </a:lnTo>
                  <a:cubicBezTo>
                    <a:pt x="56664" y="1579"/>
                    <a:pt x="50722" y="5064"/>
                    <a:pt x="45438" y="9283"/>
                  </a:cubicBezTo>
                  <a:cubicBezTo>
                    <a:pt x="39531" y="13997"/>
                    <a:pt x="34445" y="19625"/>
                    <a:pt x="30017" y="24526"/>
                  </a:cubicBezTo>
                  <a:cubicBezTo>
                    <a:pt x="26659" y="28244"/>
                    <a:pt x="23618" y="31609"/>
                    <a:pt x="20899" y="33780"/>
                  </a:cubicBezTo>
                  <a:cubicBezTo>
                    <a:pt x="19701" y="34736"/>
                    <a:pt x="18564" y="35460"/>
                    <a:pt x="17492" y="35882"/>
                  </a:cubicBezTo>
                  <a:cubicBezTo>
                    <a:pt x="16934" y="36100"/>
                    <a:pt x="16388" y="36270"/>
                    <a:pt x="15848" y="36396"/>
                  </a:cubicBezTo>
                  <a:cubicBezTo>
                    <a:pt x="14092" y="36810"/>
                    <a:pt x="12336" y="37222"/>
                    <a:pt x="10579" y="37635"/>
                  </a:cubicBezTo>
                  <a:lnTo>
                    <a:pt x="5269" y="38883"/>
                  </a:lnTo>
                  <a:cubicBezTo>
                    <a:pt x="3512" y="39296"/>
                    <a:pt x="1756" y="39708"/>
                    <a:pt x="1" y="40121"/>
                  </a:cubicBezTo>
                  <a:cubicBezTo>
                    <a:pt x="538" y="39993"/>
                    <a:pt x="1087" y="39823"/>
                    <a:pt x="1643" y="39605"/>
                  </a:cubicBezTo>
                  <a:close/>
                </a:path>
              </a:pathLst>
            </a:custGeom>
            <a:solidFill>
              <a:srgbClr val="003361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rgbClr val="EFEFE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oppins ExtraBold"/>
              <a:buNone/>
              <a:defRPr sz="3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ExtraBold"/>
              <a:buNone/>
              <a:defRPr sz="35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github.com/fer-2001/AYDS-Proyecto-2023" TargetMode="External"/><Relationship Id="rId6" Type="http://schemas.openxmlformats.org/officeDocument/2006/relationships/hyperlink" Target="https://maaicol.atlassian.net/jira/software/projects/ADT/boards/1/backlog" TargetMode="External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9"/>
          <p:cNvSpPr txBox="1"/>
          <p:nvPr>
            <p:ph type="ctrTitle"/>
          </p:nvPr>
        </p:nvSpPr>
        <p:spPr>
          <a:xfrm>
            <a:off x="599700" y="2472425"/>
            <a:ext cx="8097000" cy="10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600"/>
              <a:t>Argentina’s DT</a:t>
            </a:r>
            <a:endParaRPr sz="5600"/>
          </a:p>
        </p:txBody>
      </p:sp>
      <p:sp>
        <p:nvSpPr>
          <p:cNvPr id="1133" name="Google Shape;1133;p39"/>
          <p:cNvSpPr txBox="1"/>
          <p:nvPr>
            <p:ph idx="1" type="subTitle"/>
          </p:nvPr>
        </p:nvSpPr>
        <p:spPr>
          <a:xfrm>
            <a:off x="1215900" y="3768950"/>
            <a:ext cx="70629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Proyecto para la asignatura </a:t>
            </a:r>
            <a:r>
              <a:rPr b="1" lang="es-419" sz="14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Análisis</a:t>
            </a:r>
            <a:r>
              <a:rPr b="1" lang="es-419" sz="14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 y diseño de Sistemas (3303)</a:t>
            </a:r>
            <a:endParaRPr b="1" sz="14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4" name="Google Shape;1134;p39"/>
          <p:cNvSpPr/>
          <p:nvPr/>
        </p:nvSpPr>
        <p:spPr>
          <a:xfrm>
            <a:off x="3718200" y="3246950"/>
            <a:ext cx="612600" cy="522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9"/>
          <p:cNvSpPr/>
          <p:nvPr/>
        </p:nvSpPr>
        <p:spPr>
          <a:xfrm>
            <a:off x="4330800" y="3246950"/>
            <a:ext cx="612600" cy="522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9"/>
          <p:cNvSpPr/>
          <p:nvPr/>
        </p:nvSpPr>
        <p:spPr>
          <a:xfrm>
            <a:off x="4943400" y="3246950"/>
            <a:ext cx="612600" cy="522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7" name="Google Shape;1137;p39"/>
          <p:cNvPicPr preferRelativeResize="0"/>
          <p:nvPr/>
        </p:nvPicPr>
        <p:blipFill rotWithShape="1">
          <a:blip r:embed="rId3">
            <a:alphaModFix/>
          </a:blip>
          <a:srcRect b="34538" l="38700" r="40501" t="14459"/>
          <a:stretch/>
        </p:blipFill>
        <p:spPr>
          <a:xfrm>
            <a:off x="3749875" y="615631"/>
            <a:ext cx="1491949" cy="2058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39"/>
          <p:cNvSpPr txBox="1"/>
          <p:nvPr/>
        </p:nvSpPr>
        <p:spPr>
          <a:xfrm>
            <a:off x="0" y="4743300"/>
            <a:ext cx="73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Poppins"/>
                <a:ea typeface="Poppins"/>
                <a:cs typeface="Poppins"/>
                <a:sym typeface="Poppins"/>
              </a:rPr>
              <a:t>Integrantes Grupo 0: Fernandez Manuel, Moreno Michael, Urquiza Carlos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9" name="Google Shape;1139;p39"/>
          <p:cNvPicPr preferRelativeResize="0"/>
          <p:nvPr/>
        </p:nvPicPr>
        <p:blipFill rotWithShape="1">
          <a:blip r:embed="rId4">
            <a:alphaModFix/>
          </a:blip>
          <a:srcRect b="5695" l="0" r="0" t="0"/>
          <a:stretch/>
        </p:blipFill>
        <p:spPr>
          <a:xfrm>
            <a:off x="0" y="76200"/>
            <a:ext cx="754424" cy="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8"/>
          <p:cNvSpPr txBox="1"/>
          <p:nvPr>
            <p:ph type="ctrTitle"/>
          </p:nvPr>
        </p:nvSpPr>
        <p:spPr>
          <a:xfrm>
            <a:off x="586525" y="1815050"/>
            <a:ext cx="8557500" cy="15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Todavía</a:t>
            </a:r>
            <a:r>
              <a:rPr lang="es-419"/>
              <a:t> falta lo mejor…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0"/>
          <p:cNvSpPr txBox="1"/>
          <p:nvPr>
            <p:ph type="title"/>
          </p:nvPr>
        </p:nvSpPr>
        <p:spPr>
          <a:xfrm>
            <a:off x="715100" y="1307100"/>
            <a:ext cx="8179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</a:t>
            </a:r>
            <a:r>
              <a:rPr lang="es-419"/>
              <a:t>Argentina 's</a:t>
            </a:r>
            <a:r>
              <a:rPr lang="es-419"/>
              <a:t> DT?</a:t>
            </a:r>
            <a:endParaRPr/>
          </a:p>
        </p:txBody>
      </p:sp>
      <p:pic>
        <p:nvPicPr>
          <p:cNvPr id="1145" name="Google Shape;1145;p40"/>
          <p:cNvPicPr preferRelativeResize="0"/>
          <p:nvPr/>
        </p:nvPicPr>
        <p:blipFill rotWithShape="1">
          <a:blip r:embed="rId3">
            <a:alphaModFix/>
          </a:blip>
          <a:srcRect b="5695" l="0" r="0" t="0"/>
          <a:stretch/>
        </p:blipFill>
        <p:spPr>
          <a:xfrm>
            <a:off x="0" y="76200"/>
            <a:ext cx="754424" cy="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1"/>
          <p:cNvSpPr txBox="1"/>
          <p:nvPr>
            <p:ph type="title"/>
          </p:nvPr>
        </p:nvSpPr>
        <p:spPr>
          <a:xfrm>
            <a:off x="165650" y="1779850"/>
            <a:ext cx="34188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/>
              <a:t>Objetivos</a:t>
            </a:r>
            <a:endParaRPr sz="4600"/>
          </a:p>
        </p:txBody>
      </p:sp>
      <p:sp>
        <p:nvSpPr>
          <p:cNvPr id="1151" name="Google Shape;1151;p41"/>
          <p:cNvSpPr txBox="1"/>
          <p:nvPr>
            <p:ph idx="1" type="body"/>
          </p:nvPr>
        </p:nvSpPr>
        <p:spPr>
          <a:xfrm>
            <a:off x="99075" y="2275300"/>
            <a:ext cx="8329800" cy="28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El producto que se desea desarrollar es una aplicación web que </a:t>
            </a:r>
            <a:r>
              <a:rPr lang="es-419" sz="1700"/>
              <a:t>provea</a:t>
            </a:r>
            <a:r>
              <a:rPr lang="es-419" sz="1700"/>
              <a:t> a los usuarios un sistema de trivia especializado en la temática de la selección argentina tricampeona. Esta aplicación debe soportar conexión entre usuarios y la red de internet. Los usuarios tienen que estar habilitados a: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-419" sz="1700"/>
              <a:t>Responder preguntas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-419" sz="1700"/>
              <a:t> Conocer las respuestas correctas e incorrectas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-419" sz="1700"/>
              <a:t> Visualizar su progreso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-419" sz="1700"/>
              <a:t>Consultar su progreso respecto a otros usuarios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★"/>
            </a:pPr>
            <a:r>
              <a:rPr lang="es-419" sz="1700"/>
              <a:t> Sugerir preguntas y reportar errores</a:t>
            </a:r>
            <a:endParaRPr sz="1700"/>
          </a:p>
        </p:txBody>
      </p:sp>
      <p:pic>
        <p:nvPicPr>
          <p:cNvPr id="1152" name="Google Shape;1152;p41"/>
          <p:cNvPicPr preferRelativeResize="0"/>
          <p:nvPr/>
        </p:nvPicPr>
        <p:blipFill rotWithShape="1">
          <a:blip r:embed="rId3">
            <a:alphaModFix/>
          </a:blip>
          <a:srcRect b="5695" l="0" r="0" t="0"/>
          <a:stretch/>
        </p:blipFill>
        <p:spPr>
          <a:xfrm>
            <a:off x="0" y="76200"/>
            <a:ext cx="754424" cy="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2"/>
          <p:cNvSpPr txBox="1"/>
          <p:nvPr>
            <p:ph type="title"/>
          </p:nvPr>
        </p:nvSpPr>
        <p:spPr>
          <a:xfrm>
            <a:off x="203050" y="2296350"/>
            <a:ext cx="52800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00"/>
              <a:t>Funcionalidades</a:t>
            </a:r>
            <a:endParaRPr sz="4600"/>
          </a:p>
        </p:txBody>
      </p:sp>
      <p:sp>
        <p:nvSpPr>
          <p:cNvPr id="1158" name="Google Shape;1158;p42"/>
          <p:cNvSpPr txBox="1"/>
          <p:nvPr>
            <p:ph idx="1" type="body"/>
          </p:nvPr>
        </p:nvSpPr>
        <p:spPr>
          <a:xfrm>
            <a:off x="203050" y="3002325"/>
            <a:ext cx="90147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s-419" sz="2000"/>
              <a:t>Sistema de usuarios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s-419" sz="2000"/>
              <a:t>Sistema de trivia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s-419" sz="2000"/>
              <a:t>Registro sobre el progreso del aprendizaje de un usuario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s-419" sz="2000"/>
              <a:t>Apartado de sugerencias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s-419" sz="2000"/>
              <a:t>Apartado de reportes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9" name="Google Shape;1159;p42"/>
          <p:cNvPicPr preferRelativeResize="0"/>
          <p:nvPr/>
        </p:nvPicPr>
        <p:blipFill rotWithShape="1">
          <a:blip r:embed="rId3">
            <a:alphaModFix/>
          </a:blip>
          <a:srcRect b="5695" l="0" r="0" t="0"/>
          <a:stretch/>
        </p:blipFill>
        <p:spPr>
          <a:xfrm>
            <a:off x="0" y="76200"/>
            <a:ext cx="754424" cy="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3"/>
          <p:cNvSpPr txBox="1"/>
          <p:nvPr>
            <p:ph type="ctrTitle"/>
          </p:nvPr>
        </p:nvSpPr>
        <p:spPr>
          <a:xfrm>
            <a:off x="1640400" y="1815050"/>
            <a:ext cx="5863200" cy="15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lógico</a:t>
            </a:r>
            <a:endParaRPr/>
          </a:p>
        </p:txBody>
      </p:sp>
      <p:pic>
        <p:nvPicPr>
          <p:cNvPr id="1165" name="Google Shape;1165;p43"/>
          <p:cNvPicPr preferRelativeResize="0"/>
          <p:nvPr/>
        </p:nvPicPr>
        <p:blipFill rotWithShape="1">
          <a:blip r:embed="rId3">
            <a:alphaModFix/>
          </a:blip>
          <a:srcRect b="5695" l="0" r="0" t="0"/>
          <a:stretch/>
        </p:blipFill>
        <p:spPr>
          <a:xfrm>
            <a:off x="0" y="76200"/>
            <a:ext cx="754424" cy="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0" name="Google Shape;11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5650" y="-85850"/>
            <a:ext cx="9501099" cy="51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1" name="Google Shape;1171;p44"/>
          <p:cNvPicPr preferRelativeResize="0"/>
          <p:nvPr/>
        </p:nvPicPr>
        <p:blipFill rotWithShape="1">
          <a:blip r:embed="rId4">
            <a:alphaModFix/>
          </a:blip>
          <a:srcRect b="5695" l="0" r="0" t="0"/>
          <a:stretch/>
        </p:blipFill>
        <p:spPr>
          <a:xfrm>
            <a:off x="0" y="76200"/>
            <a:ext cx="754424" cy="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45"/>
          <p:cNvSpPr txBox="1"/>
          <p:nvPr>
            <p:ph type="ctrTitle"/>
          </p:nvPr>
        </p:nvSpPr>
        <p:spPr>
          <a:xfrm>
            <a:off x="1030800" y="1815050"/>
            <a:ext cx="7113900" cy="15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Nuestra </a:t>
            </a:r>
            <a:r>
              <a:rPr lang="es-419" sz="6000"/>
              <a:t>experiencia</a:t>
            </a:r>
            <a:r>
              <a:rPr lang="es-419" sz="6000"/>
              <a:t> con la </a:t>
            </a:r>
            <a:r>
              <a:rPr lang="es-419" sz="6000"/>
              <a:t>metodología</a:t>
            </a:r>
            <a:r>
              <a:rPr lang="es-419" sz="6000"/>
              <a:t> </a:t>
            </a:r>
            <a:r>
              <a:rPr lang="es-419" sz="6000"/>
              <a:t>ágil</a:t>
            </a:r>
            <a:endParaRPr sz="6000"/>
          </a:p>
        </p:txBody>
      </p:sp>
      <p:pic>
        <p:nvPicPr>
          <p:cNvPr id="1177" name="Google Shape;1177;p45"/>
          <p:cNvPicPr preferRelativeResize="0"/>
          <p:nvPr/>
        </p:nvPicPr>
        <p:blipFill rotWithShape="1">
          <a:blip r:embed="rId3">
            <a:alphaModFix/>
          </a:blip>
          <a:srcRect b="5695" l="0" r="0" t="0"/>
          <a:stretch/>
        </p:blipFill>
        <p:spPr>
          <a:xfrm>
            <a:off x="0" y="76200"/>
            <a:ext cx="754424" cy="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6"/>
          <p:cNvSpPr txBox="1"/>
          <p:nvPr>
            <p:ph type="title"/>
          </p:nvPr>
        </p:nvSpPr>
        <p:spPr>
          <a:xfrm>
            <a:off x="124325" y="1888175"/>
            <a:ext cx="47808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JIRA y GitHub</a:t>
            </a:r>
            <a:endParaRPr sz="4500"/>
          </a:p>
        </p:txBody>
      </p:sp>
      <p:sp>
        <p:nvSpPr>
          <p:cNvPr id="1183" name="Google Shape;1183;p46"/>
          <p:cNvSpPr txBox="1"/>
          <p:nvPr>
            <p:ph idx="1" type="body"/>
          </p:nvPr>
        </p:nvSpPr>
        <p:spPr>
          <a:xfrm>
            <a:off x="124325" y="2696750"/>
            <a:ext cx="51165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Ambas plataformas resultaron fundamentales en la </a:t>
            </a:r>
            <a:r>
              <a:rPr lang="es-419" sz="2500"/>
              <a:t>aplicación</a:t>
            </a:r>
            <a:r>
              <a:rPr lang="es-419" sz="2500"/>
              <a:t> de la </a:t>
            </a:r>
            <a:r>
              <a:rPr lang="es-419" sz="2500"/>
              <a:t>metodología</a:t>
            </a:r>
            <a:r>
              <a:rPr lang="es-419" sz="2500"/>
              <a:t> </a:t>
            </a:r>
            <a:r>
              <a:rPr lang="es-419" sz="2500"/>
              <a:t>ágil</a:t>
            </a:r>
            <a:endParaRPr sz="2500"/>
          </a:p>
        </p:txBody>
      </p:sp>
      <p:pic>
        <p:nvPicPr>
          <p:cNvPr id="1184" name="Google Shape;1184;p46"/>
          <p:cNvPicPr preferRelativeResize="0"/>
          <p:nvPr/>
        </p:nvPicPr>
        <p:blipFill rotWithShape="1">
          <a:blip r:embed="rId3">
            <a:alphaModFix/>
          </a:blip>
          <a:srcRect b="37561" l="0" r="0" t="35055"/>
          <a:stretch/>
        </p:blipFill>
        <p:spPr>
          <a:xfrm>
            <a:off x="5240825" y="2749226"/>
            <a:ext cx="3017912" cy="55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2175" y="3300026"/>
            <a:ext cx="1315200" cy="13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46"/>
          <p:cNvSpPr txBox="1"/>
          <p:nvPr/>
        </p:nvSpPr>
        <p:spPr>
          <a:xfrm>
            <a:off x="5523975" y="4408400"/>
            <a:ext cx="24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Repositorio del proyecto</a:t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7" name="Google Shape;1187;p46"/>
          <p:cNvSpPr txBox="1"/>
          <p:nvPr/>
        </p:nvSpPr>
        <p:spPr>
          <a:xfrm>
            <a:off x="6303075" y="4743300"/>
            <a:ext cx="8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Jira</a:t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88" name="Google Shape;1188;p46"/>
          <p:cNvPicPr preferRelativeResize="0"/>
          <p:nvPr/>
        </p:nvPicPr>
        <p:blipFill rotWithShape="1">
          <a:blip r:embed="rId7">
            <a:alphaModFix/>
          </a:blip>
          <a:srcRect b="5695" l="0" r="0" t="0"/>
          <a:stretch/>
        </p:blipFill>
        <p:spPr>
          <a:xfrm>
            <a:off x="0" y="76200"/>
            <a:ext cx="754424" cy="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" name="Google Shape;119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857625"/>
            <a:ext cx="9144000" cy="4229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p47"/>
          <p:cNvPicPr preferRelativeResize="0"/>
          <p:nvPr/>
        </p:nvPicPr>
        <p:blipFill rotWithShape="1">
          <a:blip r:embed="rId4">
            <a:alphaModFix/>
          </a:blip>
          <a:srcRect b="5695" l="0" r="0" t="0"/>
          <a:stretch/>
        </p:blipFill>
        <p:spPr>
          <a:xfrm>
            <a:off x="0" y="76200"/>
            <a:ext cx="754424" cy="7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gentinian May Revolution by Slidesgo">
  <a:themeElements>
    <a:clrScheme name="Simple Light">
      <a:dk1>
        <a:srgbClr val="000000"/>
      </a:dk1>
      <a:lt1>
        <a:srgbClr val="FFFFFF"/>
      </a:lt1>
      <a:dk2>
        <a:srgbClr val="DCDBE0"/>
      </a:dk2>
      <a:lt2>
        <a:srgbClr val="59BBFF"/>
      </a:lt2>
      <a:accent1>
        <a:srgbClr val="1DAEFF"/>
      </a:accent1>
      <a:accent2>
        <a:srgbClr val="003361"/>
      </a:accent2>
      <a:accent3>
        <a:srgbClr val="FFBD1D"/>
      </a:accent3>
      <a:accent4>
        <a:srgbClr val="8B3800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