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embeddedFontLst>
    <p:embeddedFont>
      <p:font typeface="Comfortaa SemiBold"/>
      <p:regular r:id="rId19"/>
    </p:embeddedFont>
    <p:embeddedFont>
      <p:font typeface="Roboto Medium" panose="02000000000000000000"/>
      <p:regular r:id="rId20"/>
    </p:embeddedFont>
    <p:embeddedFont>
      <p:font typeface="Roboto" panose="02000000000000000000"/>
      <p:regular r:id="rId21"/>
    </p:embeddedFont>
    <p:embeddedFont>
      <p:font typeface="Comfortaa"/>
      <p:regular r:id="rId22"/>
    </p:embeddedFont>
    <p:embeddedFont>
      <p:font typeface="Comfortaa Medium"/>
      <p:regular r:id="rId23"/>
    </p:embeddedFont>
    <p:embeddedFont>
      <p:font typeface="Proxima Nova" panose="02000506030000020004"/>
      <p:regular r:id="rId24"/>
      <p:bold r:id="rId25"/>
    </p:embeddedFont>
    <p:embeddedFont>
      <p:font typeface="Barlow Light" panose="00000500000000000000"/>
      <p:regular r:id="rId26"/>
      <p:italic r:id="rId27"/>
    </p:embeddedFont>
    <p:embeddedFont>
      <p:font typeface="Miriam Libre" panose="0000050000000000000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8e052d733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8e052d733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672dfba0b_0_1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10672dfba0b_0_1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672dfba0b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g10672dfba0b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570c58be5_1_2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g10570c58be5_1_2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08a678c0a8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g108a678c0a8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672dfba0b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g10672dfba0b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672dfba0b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10672dfba0b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672dfba0b_0_1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10672dfba0b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38e052d733_0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138e052d733_0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42c7c6406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g1042c7c6406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672dfba0b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" name="Google Shape;690;g10672dfba0b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311708" y="150433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7"/>
          <p:cNvSpPr txBox="1"/>
          <p:nvPr>
            <p:ph type="subTitle" idx="1"/>
          </p:nvPr>
        </p:nvSpPr>
        <p:spPr>
          <a:xfrm>
            <a:off x="311700" y="3076955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57"/>
          <p:cNvSpPr txBox="1"/>
          <p:nvPr>
            <p:ph type="subTitle" idx="2"/>
          </p:nvPr>
        </p:nvSpPr>
        <p:spPr>
          <a:xfrm>
            <a:off x="2775475" y="2409411"/>
            <a:ext cx="37251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Comfortaa"/>
              <a:buNone/>
              <a:defRPr sz="35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6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66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66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23" name="Google Shape;123;p66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124" name="Google Shape;124;p6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6" name="Google Shape;126;p66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66"/>
          <p:cNvSpPr txBox="1"/>
          <p:nvPr>
            <p:ph type="title"/>
          </p:nvPr>
        </p:nvSpPr>
        <p:spPr>
          <a:xfrm>
            <a:off x="5326582" y="624873"/>
            <a:ext cx="9669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128" name="Google Shape;128;p66"/>
          <p:cNvSpPr txBox="1"/>
          <p:nvPr>
            <p:ph type="title" idx="2"/>
          </p:nvPr>
        </p:nvSpPr>
        <p:spPr>
          <a:xfrm>
            <a:off x="5326575" y="1468948"/>
            <a:ext cx="35709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129" name="Google Shape;129;p66"/>
          <p:cNvSpPr txBox="1"/>
          <p:nvPr>
            <p:ph type="subTitle" idx="1"/>
          </p:nvPr>
        </p:nvSpPr>
        <p:spPr>
          <a:xfrm>
            <a:off x="5377293" y="3015836"/>
            <a:ext cx="3134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 ">
  <p:cSld name="CUSTOM_24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7"/>
          <p:cNvSpPr/>
          <p:nvPr/>
        </p:nvSpPr>
        <p:spPr>
          <a:xfrm rot="-3230305">
            <a:off x="8135406" y="4558528"/>
            <a:ext cx="1412388" cy="106952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67"/>
          <p:cNvSpPr txBox="1"/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grpSp>
        <p:nvGrpSpPr>
          <p:cNvPr id="133" name="Google Shape;133;p67"/>
          <p:cNvGrpSpPr/>
          <p:nvPr/>
        </p:nvGrpSpPr>
        <p:grpSpPr>
          <a:xfrm rot="1349752">
            <a:off x="8443666" y="-323579"/>
            <a:ext cx="795875" cy="794144"/>
            <a:chOff x="1604400" y="3746500"/>
            <a:chExt cx="1279475" cy="1289550"/>
          </a:xfrm>
        </p:grpSpPr>
        <p:sp>
          <p:nvSpPr>
            <p:cNvPr id="134" name="Google Shape;134;p6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6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6" name="Google Shape;136;p67"/>
          <p:cNvGrpSpPr/>
          <p:nvPr/>
        </p:nvGrpSpPr>
        <p:grpSpPr>
          <a:xfrm rot="-1415102">
            <a:off x="8533967" y="4557881"/>
            <a:ext cx="615259" cy="618090"/>
            <a:chOff x="1604400" y="3746500"/>
            <a:chExt cx="1279475" cy="1289550"/>
          </a:xfrm>
        </p:grpSpPr>
        <p:sp>
          <p:nvSpPr>
            <p:cNvPr id="137" name="Google Shape;137;p6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6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9" name="Google Shape;139;p67"/>
          <p:cNvSpPr/>
          <p:nvPr/>
        </p:nvSpPr>
        <p:spPr>
          <a:xfrm rot="-4694369">
            <a:off x="-680555" y="-71611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67"/>
          <p:cNvSpPr/>
          <p:nvPr/>
        </p:nvSpPr>
        <p:spPr>
          <a:xfrm rot="1586594">
            <a:off x="-163928" y="4525844"/>
            <a:ext cx="1135836" cy="100006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67"/>
          <p:cNvSpPr/>
          <p:nvPr/>
        </p:nvSpPr>
        <p:spPr>
          <a:xfrm>
            <a:off x="566638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Google Shape;142;p67"/>
          <p:cNvSpPr/>
          <p:nvPr/>
        </p:nvSpPr>
        <p:spPr>
          <a:xfrm>
            <a:off x="8161463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14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8"/>
          <p:cNvSpPr txBox="1"/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145" name="Google Shape;145;p68"/>
          <p:cNvSpPr txBox="1"/>
          <p:nvPr>
            <p:ph type="subTitle" idx="1"/>
          </p:nvPr>
        </p:nvSpPr>
        <p:spPr>
          <a:xfrm>
            <a:off x="855688" y="1689687"/>
            <a:ext cx="22647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146" name="Google Shape;146;p68"/>
          <p:cNvSpPr txBox="1"/>
          <p:nvPr>
            <p:ph type="subTitle" idx="2"/>
          </p:nvPr>
        </p:nvSpPr>
        <p:spPr>
          <a:xfrm>
            <a:off x="3455100" y="1692788"/>
            <a:ext cx="2059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147" name="Google Shape;147;p68"/>
          <p:cNvSpPr txBox="1"/>
          <p:nvPr>
            <p:ph type="subTitle" idx="3"/>
          </p:nvPr>
        </p:nvSpPr>
        <p:spPr>
          <a:xfrm>
            <a:off x="6150038" y="1674118"/>
            <a:ext cx="2059500" cy="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148" name="Google Shape;148;p68"/>
          <p:cNvSpPr txBox="1"/>
          <p:nvPr>
            <p:ph type="title" idx="4"/>
          </p:nvPr>
        </p:nvSpPr>
        <p:spPr>
          <a:xfrm>
            <a:off x="1430788" y="1061412"/>
            <a:ext cx="111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 panose="02000000000000000000"/>
              <a:buNone/>
              <a:defRPr sz="3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9" name="Google Shape;149;p68"/>
          <p:cNvSpPr txBox="1"/>
          <p:nvPr>
            <p:ph type="title" idx="5"/>
          </p:nvPr>
        </p:nvSpPr>
        <p:spPr>
          <a:xfrm>
            <a:off x="3927600" y="1038903"/>
            <a:ext cx="111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 panose="02000000000000000000"/>
              <a:buNone/>
              <a:defRPr sz="3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0" name="Google Shape;150;p68"/>
          <p:cNvSpPr txBox="1"/>
          <p:nvPr>
            <p:ph type="title" idx="6"/>
          </p:nvPr>
        </p:nvSpPr>
        <p:spPr>
          <a:xfrm>
            <a:off x="6622538" y="1046069"/>
            <a:ext cx="111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 panose="02000000000000000000"/>
              <a:buNone/>
              <a:defRPr sz="3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1" name="Google Shape;151;p68"/>
          <p:cNvSpPr/>
          <p:nvPr/>
        </p:nvSpPr>
        <p:spPr>
          <a:xfrm rot="-5274059">
            <a:off x="-724070" y="-511490"/>
            <a:ext cx="1556244" cy="117829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52" name="Google Shape;152;p68"/>
          <p:cNvGrpSpPr/>
          <p:nvPr/>
        </p:nvGrpSpPr>
        <p:grpSpPr>
          <a:xfrm rot="-1415102">
            <a:off x="-149208" y="3984431"/>
            <a:ext cx="615259" cy="618090"/>
            <a:chOff x="1604400" y="3746500"/>
            <a:chExt cx="1279475" cy="1289550"/>
          </a:xfrm>
        </p:grpSpPr>
        <p:sp>
          <p:nvSpPr>
            <p:cNvPr id="153" name="Google Shape;153;p6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6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55" name="Google Shape;155;p68"/>
          <p:cNvGrpSpPr/>
          <p:nvPr/>
        </p:nvGrpSpPr>
        <p:grpSpPr>
          <a:xfrm>
            <a:off x="76838" y="540007"/>
            <a:ext cx="422611" cy="425641"/>
            <a:chOff x="1605325" y="645950"/>
            <a:chExt cx="1279475" cy="1288650"/>
          </a:xfrm>
        </p:grpSpPr>
        <p:sp>
          <p:nvSpPr>
            <p:cNvPr id="156" name="Google Shape;156;p6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8" name="Google Shape;158;p68"/>
          <p:cNvSpPr/>
          <p:nvPr/>
        </p:nvSpPr>
        <p:spPr>
          <a:xfrm rot="4119839">
            <a:off x="8199075" y="-626115"/>
            <a:ext cx="1339474" cy="140752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68"/>
          <p:cNvSpPr/>
          <p:nvPr/>
        </p:nvSpPr>
        <p:spPr>
          <a:xfrm rot="-3230221">
            <a:off x="8190676" y="4437484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0" name="Google Shape;160;p68"/>
          <p:cNvGrpSpPr/>
          <p:nvPr/>
        </p:nvGrpSpPr>
        <p:grpSpPr>
          <a:xfrm rot="-1415102">
            <a:off x="8031692" y="4679131"/>
            <a:ext cx="615259" cy="618090"/>
            <a:chOff x="1604400" y="3746500"/>
            <a:chExt cx="1279475" cy="1289550"/>
          </a:xfrm>
        </p:grpSpPr>
        <p:sp>
          <p:nvSpPr>
            <p:cNvPr id="161" name="Google Shape;161;p6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3" name="Google Shape;163;p68"/>
          <p:cNvSpPr/>
          <p:nvPr/>
        </p:nvSpPr>
        <p:spPr>
          <a:xfrm>
            <a:off x="-711200" y="4022636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 ">
  <p:cSld name="CUSTOM_15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9"/>
          <p:cNvSpPr txBox="1"/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grpSp>
        <p:nvGrpSpPr>
          <p:cNvPr id="166" name="Google Shape;166;p69"/>
          <p:cNvGrpSpPr/>
          <p:nvPr/>
        </p:nvGrpSpPr>
        <p:grpSpPr>
          <a:xfrm>
            <a:off x="8340600" y="-49143"/>
            <a:ext cx="422611" cy="425641"/>
            <a:chOff x="1605325" y="645950"/>
            <a:chExt cx="1279475" cy="1288650"/>
          </a:xfrm>
        </p:grpSpPr>
        <p:sp>
          <p:nvSpPr>
            <p:cNvPr id="167" name="Google Shape;167;p6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6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9" name="Google Shape;169;p69"/>
          <p:cNvSpPr/>
          <p:nvPr/>
        </p:nvSpPr>
        <p:spPr>
          <a:xfrm>
            <a:off x="8529004" y="91000"/>
            <a:ext cx="679500" cy="598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0" name="Google Shape;170;p69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171" name="Google Shape;171;p6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6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73" name="Google Shape;173;p69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174" name="Google Shape;174;p6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6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6" name="Google Shape;176;p69"/>
          <p:cNvSpPr/>
          <p:nvPr/>
        </p:nvSpPr>
        <p:spPr>
          <a:xfrm>
            <a:off x="-566073" y="-589776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 ">
  <p:cSld name="CUSTOM_9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0"/>
          <p:cNvSpPr txBox="1"/>
          <p:nvPr>
            <p:ph type="title"/>
          </p:nvPr>
        </p:nvSpPr>
        <p:spPr>
          <a:xfrm>
            <a:off x="720000" y="377609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179" name="Google Shape;179;p70"/>
          <p:cNvSpPr txBox="1"/>
          <p:nvPr>
            <p:ph type="subTitle" idx="1"/>
          </p:nvPr>
        </p:nvSpPr>
        <p:spPr>
          <a:xfrm>
            <a:off x="1396275" y="3474775"/>
            <a:ext cx="1882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0" name="Google Shape;180;p70"/>
          <p:cNvSpPr txBox="1"/>
          <p:nvPr>
            <p:ph type="subTitle" idx="2"/>
          </p:nvPr>
        </p:nvSpPr>
        <p:spPr>
          <a:xfrm>
            <a:off x="3626100" y="3463345"/>
            <a:ext cx="18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1" name="Google Shape;181;p70"/>
          <p:cNvSpPr txBox="1"/>
          <p:nvPr>
            <p:ph type="subTitle" idx="3"/>
          </p:nvPr>
        </p:nvSpPr>
        <p:spPr>
          <a:xfrm>
            <a:off x="5855925" y="3474775"/>
            <a:ext cx="18822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2" name="Google Shape;182;p70"/>
          <p:cNvSpPr txBox="1"/>
          <p:nvPr>
            <p:ph type="subTitle" idx="4"/>
          </p:nvPr>
        </p:nvSpPr>
        <p:spPr>
          <a:xfrm>
            <a:off x="1393150" y="3804675"/>
            <a:ext cx="1882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70"/>
          <p:cNvSpPr txBox="1"/>
          <p:nvPr>
            <p:ph type="subTitle" idx="5"/>
          </p:nvPr>
        </p:nvSpPr>
        <p:spPr>
          <a:xfrm>
            <a:off x="3633225" y="3805375"/>
            <a:ext cx="1882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70"/>
          <p:cNvSpPr txBox="1"/>
          <p:nvPr>
            <p:ph type="subTitle" idx="6"/>
          </p:nvPr>
        </p:nvSpPr>
        <p:spPr>
          <a:xfrm>
            <a:off x="5855925" y="3804675"/>
            <a:ext cx="18822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70"/>
          <p:cNvSpPr/>
          <p:nvPr/>
        </p:nvSpPr>
        <p:spPr>
          <a:xfrm rot="-2569300">
            <a:off x="7686980" y="4020628"/>
            <a:ext cx="2059381" cy="181313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70"/>
          <p:cNvSpPr/>
          <p:nvPr/>
        </p:nvSpPr>
        <p:spPr>
          <a:xfrm rot="-7294234">
            <a:off x="-614165" y="4084631"/>
            <a:ext cx="1196245" cy="12570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70"/>
          <p:cNvSpPr/>
          <p:nvPr/>
        </p:nvSpPr>
        <p:spPr>
          <a:xfrm rot="1586446">
            <a:off x="-401145" y="4546204"/>
            <a:ext cx="1917478" cy="16881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88" name="Google Shape;188;p70"/>
          <p:cNvGrpSpPr/>
          <p:nvPr/>
        </p:nvGrpSpPr>
        <p:grpSpPr>
          <a:xfrm>
            <a:off x="-196166" y="-173477"/>
            <a:ext cx="1050321" cy="1057853"/>
            <a:chOff x="1605325" y="645950"/>
            <a:chExt cx="1279475" cy="1288650"/>
          </a:xfrm>
        </p:grpSpPr>
        <p:sp>
          <p:nvSpPr>
            <p:cNvPr id="189" name="Google Shape;189;p7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7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1" name="Google Shape;191;p70"/>
          <p:cNvSpPr/>
          <p:nvPr/>
        </p:nvSpPr>
        <p:spPr>
          <a:xfrm>
            <a:off x="338038" y="-2485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2" name="Google Shape;192;p70"/>
          <p:cNvSpPr/>
          <p:nvPr/>
        </p:nvSpPr>
        <p:spPr>
          <a:xfrm>
            <a:off x="8325450" y="-493400"/>
            <a:ext cx="1577100" cy="13641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Google Shape;193;p70"/>
          <p:cNvSpPr/>
          <p:nvPr/>
        </p:nvSpPr>
        <p:spPr>
          <a:xfrm>
            <a:off x="8369276" y="0"/>
            <a:ext cx="694800" cy="5727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4" name="Google Shape;194;p70"/>
          <p:cNvGrpSpPr/>
          <p:nvPr/>
        </p:nvGrpSpPr>
        <p:grpSpPr>
          <a:xfrm rot="-3984243">
            <a:off x="8240558" y="4108187"/>
            <a:ext cx="615310" cy="618078"/>
            <a:chOff x="1604400" y="3746500"/>
            <a:chExt cx="1279475" cy="1289550"/>
          </a:xfrm>
        </p:grpSpPr>
        <p:sp>
          <p:nvSpPr>
            <p:cNvPr id="195" name="Google Shape;195;p7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7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1"/>
          <p:cNvSpPr txBox="1"/>
          <p:nvPr>
            <p:ph type="title"/>
          </p:nvPr>
        </p:nvSpPr>
        <p:spPr>
          <a:xfrm>
            <a:off x="597682" y="1632577"/>
            <a:ext cx="3638400" cy="20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9" name="Google Shape;199;p71"/>
          <p:cNvSpPr txBox="1"/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71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71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02" name="Google Shape;202;p71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203" name="Google Shape;203;p71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" name="Google Shape;204;p71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" name="Google Shape;205;p71"/>
          <p:cNvSpPr txBox="1"/>
          <p:nvPr>
            <p:ph type="subTitle" idx="1"/>
          </p:nvPr>
        </p:nvSpPr>
        <p:spPr>
          <a:xfrm>
            <a:off x="633282" y="3009443"/>
            <a:ext cx="27189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71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 ">
  <p:cSld name="CUSTOM_17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2"/>
          <p:cNvSpPr txBox="1"/>
          <p:nvPr>
            <p:ph type="title"/>
          </p:nvPr>
        </p:nvSpPr>
        <p:spPr>
          <a:xfrm>
            <a:off x="720000" y="369977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209" name="Google Shape;209;p72"/>
          <p:cNvSpPr/>
          <p:nvPr/>
        </p:nvSpPr>
        <p:spPr>
          <a:xfrm rot="-806163">
            <a:off x="619809" y="-4708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72"/>
          <p:cNvSpPr/>
          <p:nvPr/>
        </p:nvSpPr>
        <p:spPr>
          <a:xfrm>
            <a:off x="-545551" y="-638900"/>
            <a:ext cx="1923900" cy="16941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72"/>
          <p:cNvSpPr/>
          <p:nvPr/>
        </p:nvSpPr>
        <p:spPr>
          <a:xfrm rot="-129731">
            <a:off x="7501124" y="-774761"/>
            <a:ext cx="2059466" cy="18129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72"/>
          <p:cNvSpPr/>
          <p:nvPr/>
        </p:nvSpPr>
        <p:spPr>
          <a:xfrm rot="-3360583">
            <a:off x="8207555" y="-377157"/>
            <a:ext cx="1556205" cy="1178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 ">
  <p:cSld name="CUSTOM_26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3"/>
          <p:cNvSpPr txBox="1"/>
          <p:nvPr>
            <p:ph type="title"/>
          </p:nvPr>
        </p:nvSpPr>
        <p:spPr>
          <a:xfrm>
            <a:off x="720000" y="377468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215" name="Google Shape;215;p73"/>
          <p:cNvSpPr/>
          <p:nvPr/>
        </p:nvSpPr>
        <p:spPr>
          <a:xfrm rot="-3230455">
            <a:off x="8532308" y="39874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73"/>
          <p:cNvSpPr/>
          <p:nvPr/>
        </p:nvSpPr>
        <p:spPr>
          <a:xfrm>
            <a:off x="142852" y="4212949"/>
            <a:ext cx="366900" cy="3231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17" name="Google Shape;217;p73"/>
          <p:cNvGrpSpPr/>
          <p:nvPr/>
        </p:nvGrpSpPr>
        <p:grpSpPr>
          <a:xfrm>
            <a:off x="-130089" y="4343784"/>
            <a:ext cx="921350" cy="927957"/>
            <a:chOff x="1605325" y="645950"/>
            <a:chExt cx="1279475" cy="1288650"/>
          </a:xfrm>
        </p:grpSpPr>
        <p:sp>
          <p:nvSpPr>
            <p:cNvPr id="218" name="Google Shape;218;p7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" name="Google Shape;219;p7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0" name="Google Shape;220;p73"/>
          <p:cNvSpPr/>
          <p:nvPr/>
        </p:nvSpPr>
        <p:spPr>
          <a:xfrm rot="-4694369">
            <a:off x="-680555" y="-71611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Google Shape;221;p73"/>
          <p:cNvSpPr/>
          <p:nvPr/>
        </p:nvSpPr>
        <p:spPr>
          <a:xfrm>
            <a:off x="566638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73"/>
          <p:cNvSpPr/>
          <p:nvPr/>
        </p:nvSpPr>
        <p:spPr>
          <a:xfrm>
            <a:off x="8325450" y="-798200"/>
            <a:ext cx="1577100" cy="13641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73"/>
          <p:cNvSpPr/>
          <p:nvPr/>
        </p:nvSpPr>
        <p:spPr>
          <a:xfrm>
            <a:off x="8698192" y="328875"/>
            <a:ext cx="445800" cy="392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4" name="Google Shape;224;p73"/>
          <p:cNvGrpSpPr/>
          <p:nvPr/>
        </p:nvGrpSpPr>
        <p:grpSpPr>
          <a:xfrm rot="-1421151">
            <a:off x="8067938" y="4307525"/>
            <a:ext cx="1345335" cy="1355929"/>
            <a:chOff x="1604400" y="3746500"/>
            <a:chExt cx="1279475" cy="1289550"/>
          </a:xfrm>
        </p:grpSpPr>
        <p:sp>
          <p:nvSpPr>
            <p:cNvPr id="225" name="Google Shape;225;p7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7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4"/>
          <p:cNvSpPr txBox="1"/>
          <p:nvPr>
            <p:ph type="title" hasCustomPrompt="1"/>
          </p:nvPr>
        </p:nvSpPr>
        <p:spPr>
          <a:xfrm>
            <a:off x="311700" y="1386137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74"/>
          <p:cNvSpPr txBox="1"/>
          <p:nvPr>
            <p:ph type="body" idx="1"/>
          </p:nvPr>
        </p:nvSpPr>
        <p:spPr>
          <a:xfrm>
            <a:off x="311700" y="2898837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3000"/>
            </a:lvl1pPr>
            <a:lvl2pPr marL="914400" lvl="1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0" name="Google Shape;230;p74"/>
          <p:cNvSpPr/>
          <p:nvPr/>
        </p:nvSpPr>
        <p:spPr>
          <a:xfrm rot="-4694369">
            <a:off x="7611270" y="-71316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74"/>
          <p:cNvSpPr/>
          <p:nvPr/>
        </p:nvSpPr>
        <p:spPr>
          <a:xfrm>
            <a:off x="7267788" y="897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74"/>
          <p:cNvSpPr/>
          <p:nvPr/>
        </p:nvSpPr>
        <p:spPr>
          <a:xfrm rot="-806163">
            <a:off x="-245166" y="-3390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74"/>
          <p:cNvSpPr/>
          <p:nvPr/>
        </p:nvSpPr>
        <p:spPr>
          <a:xfrm>
            <a:off x="-866998" y="-15870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4" name="Google Shape;234;p74"/>
          <p:cNvGrpSpPr/>
          <p:nvPr/>
        </p:nvGrpSpPr>
        <p:grpSpPr>
          <a:xfrm rot="-2948231">
            <a:off x="8580907" y="3896295"/>
            <a:ext cx="422613" cy="425643"/>
            <a:chOff x="1605325" y="645950"/>
            <a:chExt cx="1279475" cy="1288650"/>
          </a:xfrm>
        </p:grpSpPr>
        <p:sp>
          <p:nvSpPr>
            <p:cNvPr id="235" name="Google Shape;235;p74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74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7" name="Google Shape;237;p74"/>
          <p:cNvGrpSpPr/>
          <p:nvPr/>
        </p:nvGrpSpPr>
        <p:grpSpPr>
          <a:xfrm rot="-2676030">
            <a:off x="7933293" y="4027219"/>
            <a:ext cx="1611298" cy="1621154"/>
            <a:chOff x="4690275" y="605625"/>
            <a:chExt cx="1281300" cy="1290475"/>
          </a:xfrm>
        </p:grpSpPr>
        <p:sp>
          <p:nvSpPr>
            <p:cNvPr id="238" name="Google Shape;238;p7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7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0" name="Google Shape;240;p74"/>
          <p:cNvSpPr/>
          <p:nvPr/>
        </p:nvSpPr>
        <p:spPr>
          <a:xfrm>
            <a:off x="78213" y="39384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41" name="Google Shape;241;p74"/>
          <p:cNvGrpSpPr/>
          <p:nvPr/>
        </p:nvGrpSpPr>
        <p:grpSpPr>
          <a:xfrm>
            <a:off x="-82770" y="4095728"/>
            <a:ext cx="1284081" cy="1293289"/>
            <a:chOff x="1605325" y="645950"/>
            <a:chExt cx="1279475" cy="1288650"/>
          </a:xfrm>
        </p:grpSpPr>
        <p:sp>
          <p:nvSpPr>
            <p:cNvPr id="242" name="Google Shape;242;p74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74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">
  <p:cSld name="CUSTOM_8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5"/>
          <p:cNvSpPr txBox="1"/>
          <p:nvPr>
            <p:ph type="title"/>
          </p:nvPr>
        </p:nvSpPr>
        <p:spPr>
          <a:xfrm>
            <a:off x="5326582" y="615348"/>
            <a:ext cx="9669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246" name="Google Shape;246;p75"/>
          <p:cNvSpPr txBox="1"/>
          <p:nvPr>
            <p:ph type="title" idx="2"/>
          </p:nvPr>
        </p:nvSpPr>
        <p:spPr>
          <a:xfrm>
            <a:off x="5326575" y="1473957"/>
            <a:ext cx="357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247" name="Google Shape;247;p75"/>
          <p:cNvSpPr txBox="1"/>
          <p:nvPr>
            <p:ph type="subTitle" idx="1"/>
          </p:nvPr>
        </p:nvSpPr>
        <p:spPr>
          <a:xfrm>
            <a:off x="5372093" y="3030708"/>
            <a:ext cx="3134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75"/>
          <p:cNvSpPr/>
          <p:nvPr/>
        </p:nvSpPr>
        <p:spPr>
          <a:xfrm rot="-5975364">
            <a:off x="8583780" y="3858287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75"/>
          <p:cNvSpPr/>
          <p:nvPr/>
        </p:nvSpPr>
        <p:spPr>
          <a:xfrm rot="3594885">
            <a:off x="8214018" y="-370646"/>
            <a:ext cx="507373" cy="53311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75"/>
          <p:cNvSpPr/>
          <p:nvPr/>
        </p:nvSpPr>
        <p:spPr>
          <a:xfrm rot="-5975065">
            <a:off x="8077279" y="-885099"/>
            <a:ext cx="1944138" cy="17117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51" name="Google Shape;251;p75"/>
          <p:cNvGrpSpPr/>
          <p:nvPr/>
        </p:nvGrpSpPr>
        <p:grpSpPr>
          <a:xfrm rot="-808327">
            <a:off x="7793922" y="4034052"/>
            <a:ext cx="1717037" cy="1716824"/>
            <a:chOff x="4690275" y="605625"/>
            <a:chExt cx="1281300" cy="1290475"/>
          </a:xfrm>
        </p:grpSpPr>
        <p:sp>
          <p:nvSpPr>
            <p:cNvPr id="252" name="Google Shape;252;p75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75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2"/>
          <p:cNvSpPr txBox="1"/>
          <p:nvPr>
            <p:ph type="title"/>
          </p:nvPr>
        </p:nvSpPr>
        <p:spPr>
          <a:xfrm>
            <a:off x="640884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14" name="Google Shape;14;p62"/>
          <p:cNvSpPr txBox="1"/>
          <p:nvPr>
            <p:ph type="subTitle" idx="1"/>
          </p:nvPr>
        </p:nvSpPr>
        <p:spPr>
          <a:xfrm>
            <a:off x="1584675" y="1471850"/>
            <a:ext cx="51033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" name="Google Shape;15;p62"/>
          <p:cNvSpPr txBox="1"/>
          <p:nvPr>
            <p:ph type="subTitle" idx="2"/>
          </p:nvPr>
        </p:nvSpPr>
        <p:spPr>
          <a:xfrm>
            <a:off x="1584675" y="2343369"/>
            <a:ext cx="51033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" name="Google Shape;16;p62"/>
          <p:cNvSpPr txBox="1"/>
          <p:nvPr>
            <p:ph type="subTitle" idx="3"/>
          </p:nvPr>
        </p:nvSpPr>
        <p:spPr>
          <a:xfrm>
            <a:off x="1572573" y="3227282"/>
            <a:ext cx="51033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type="subTitle" idx="4"/>
          </p:nvPr>
        </p:nvSpPr>
        <p:spPr>
          <a:xfrm>
            <a:off x="1573131" y="4092806"/>
            <a:ext cx="51033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type="subTitle" idx="5"/>
          </p:nvPr>
        </p:nvSpPr>
        <p:spPr>
          <a:xfrm>
            <a:off x="1576681" y="1176325"/>
            <a:ext cx="7035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type="subTitle" idx="6"/>
          </p:nvPr>
        </p:nvSpPr>
        <p:spPr>
          <a:xfrm>
            <a:off x="1589075" y="2052650"/>
            <a:ext cx="7035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type="subTitle" idx="7"/>
          </p:nvPr>
        </p:nvSpPr>
        <p:spPr>
          <a:xfrm>
            <a:off x="1564287" y="2924957"/>
            <a:ext cx="7035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type="subTitle" idx="8"/>
          </p:nvPr>
        </p:nvSpPr>
        <p:spPr>
          <a:xfrm>
            <a:off x="1564287" y="3813330"/>
            <a:ext cx="7035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 ">
  <p:cSld name="CUSTOM_16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6"/>
          <p:cNvSpPr txBox="1"/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256" name="Google Shape;256;p76"/>
          <p:cNvSpPr txBox="1"/>
          <p:nvPr>
            <p:ph type="subTitle" idx="1"/>
          </p:nvPr>
        </p:nvSpPr>
        <p:spPr>
          <a:xfrm>
            <a:off x="897450" y="3247561"/>
            <a:ext cx="196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7" name="Google Shape;257;p76"/>
          <p:cNvSpPr txBox="1"/>
          <p:nvPr>
            <p:ph type="subTitle" idx="2"/>
          </p:nvPr>
        </p:nvSpPr>
        <p:spPr>
          <a:xfrm>
            <a:off x="3508425" y="2788714"/>
            <a:ext cx="21264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8" name="Google Shape;258;p76"/>
          <p:cNvSpPr txBox="1"/>
          <p:nvPr>
            <p:ph type="subTitle" idx="3"/>
          </p:nvPr>
        </p:nvSpPr>
        <p:spPr>
          <a:xfrm>
            <a:off x="6187500" y="3233136"/>
            <a:ext cx="2154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9" name="Google Shape;259;p76"/>
          <p:cNvSpPr txBox="1"/>
          <p:nvPr>
            <p:ph type="subTitle" idx="4"/>
          </p:nvPr>
        </p:nvSpPr>
        <p:spPr>
          <a:xfrm>
            <a:off x="808025" y="3628300"/>
            <a:ext cx="21264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76"/>
          <p:cNvSpPr txBox="1"/>
          <p:nvPr>
            <p:ph type="subTitle" idx="5"/>
          </p:nvPr>
        </p:nvSpPr>
        <p:spPr>
          <a:xfrm>
            <a:off x="3508425" y="3184370"/>
            <a:ext cx="21264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76"/>
          <p:cNvSpPr txBox="1"/>
          <p:nvPr>
            <p:ph type="subTitle" idx="6"/>
          </p:nvPr>
        </p:nvSpPr>
        <p:spPr>
          <a:xfrm>
            <a:off x="6187500" y="3627941"/>
            <a:ext cx="21546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2" name="Google Shape;262;p76"/>
          <p:cNvSpPr/>
          <p:nvPr/>
        </p:nvSpPr>
        <p:spPr>
          <a:xfrm rot="-129687">
            <a:off x="8089433" y="-256893"/>
            <a:ext cx="882928" cy="777256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76"/>
          <p:cNvSpPr/>
          <p:nvPr/>
        </p:nvSpPr>
        <p:spPr>
          <a:xfrm rot="-2879697">
            <a:off x="607310" y="-212272"/>
            <a:ext cx="464070" cy="487695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64" name="Google Shape;264;p76"/>
          <p:cNvGrpSpPr/>
          <p:nvPr/>
        </p:nvGrpSpPr>
        <p:grpSpPr>
          <a:xfrm rot="2601159">
            <a:off x="-144458" y="-154357"/>
            <a:ext cx="1046337" cy="1052782"/>
            <a:chOff x="4690275" y="605625"/>
            <a:chExt cx="1281300" cy="1290475"/>
          </a:xfrm>
        </p:grpSpPr>
        <p:sp>
          <p:nvSpPr>
            <p:cNvPr id="265" name="Google Shape;265;p7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7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67" name="Google Shape;267;p76"/>
          <p:cNvSpPr/>
          <p:nvPr/>
        </p:nvSpPr>
        <p:spPr>
          <a:xfrm rot="-3360583">
            <a:off x="8207555" y="-377157"/>
            <a:ext cx="1556205" cy="1178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 ">
  <p:cSld name="CUSTOM_18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7"/>
          <p:cNvSpPr txBox="1"/>
          <p:nvPr>
            <p:ph type="title"/>
          </p:nvPr>
        </p:nvSpPr>
        <p:spPr>
          <a:xfrm>
            <a:off x="720000" y="379216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270" name="Google Shape;270;p77"/>
          <p:cNvSpPr txBox="1"/>
          <p:nvPr>
            <p:ph type="subTitle" idx="1"/>
          </p:nvPr>
        </p:nvSpPr>
        <p:spPr>
          <a:xfrm>
            <a:off x="930900" y="2862937"/>
            <a:ext cx="21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77"/>
          <p:cNvSpPr txBox="1"/>
          <p:nvPr>
            <p:ph type="subTitle" idx="2"/>
          </p:nvPr>
        </p:nvSpPr>
        <p:spPr>
          <a:xfrm>
            <a:off x="930950" y="3302349"/>
            <a:ext cx="21546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77"/>
          <p:cNvSpPr txBox="1"/>
          <p:nvPr>
            <p:ph type="subTitle" idx="3"/>
          </p:nvPr>
        </p:nvSpPr>
        <p:spPr>
          <a:xfrm>
            <a:off x="3494325" y="2858787"/>
            <a:ext cx="21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3" name="Google Shape;273;p77"/>
          <p:cNvSpPr txBox="1"/>
          <p:nvPr>
            <p:ph type="subTitle" idx="4"/>
          </p:nvPr>
        </p:nvSpPr>
        <p:spPr>
          <a:xfrm>
            <a:off x="3494325" y="3287475"/>
            <a:ext cx="21546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77"/>
          <p:cNvSpPr txBox="1"/>
          <p:nvPr>
            <p:ph type="subTitle" idx="5"/>
          </p:nvPr>
        </p:nvSpPr>
        <p:spPr>
          <a:xfrm>
            <a:off x="6057000" y="2870876"/>
            <a:ext cx="2154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77"/>
          <p:cNvSpPr txBox="1"/>
          <p:nvPr>
            <p:ph type="subTitle" idx="6"/>
          </p:nvPr>
        </p:nvSpPr>
        <p:spPr>
          <a:xfrm>
            <a:off x="6057150" y="3301782"/>
            <a:ext cx="21546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6" name="Google Shape;276;p77"/>
          <p:cNvGrpSpPr/>
          <p:nvPr/>
        </p:nvGrpSpPr>
        <p:grpSpPr>
          <a:xfrm rot="782319">
            <a:off x="265679" y="4667289"/>
            <a:ext cx="637219" cy="649435"/>
            <a:chOff x="4690275" y="605625"/>
            <a:chExt cx="1281300" cy="1290475"/>
          </a:xfrm>
        </p:grpSpPr>
        <p:sp>
          <p:nvSpPr>
            <p:cNvPr id="277" name="Google Shape;277;p77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77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79" name="Google Shape;279;p77"/>
          <p:cNvSpPr/>
          <p:nvPr/>
        </p:nvSpPr>
        <p:spPr>
          <a:xfrm rot="-1410304">
            <a:off x="7883780" y="4058591"/>
            <a:ext cx="1900058" cy="1672724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80" name="Google Shape;280;p77"/>
          <p:cNvGrpSpPr/>
          <p:nvPr/>
        </p:nvGrpSpPr>
        <p:grpSpPr>
          <a:xfrm>
            <a:off x="8224576" y="-581811"/>
            <a:ext cx="1448238" cy="1458623"/>
            <a:chOff x="1605325" y="645950"/>
            <a:chExt cx="1279475" cy="1288650"/>
          </a:xfrm>
        </p:grpSpPr>
        <p:sp>
          <p:nvSpPr>
            <p:cNvPr id="281" name="Google Shape;281;p77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" name="Google Shape;282;p77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83" name="Google Shape;283;p77"/>
          <p:cNvSpPr/>
          <p:nvPr/>
        </p:nvSpPr>
        <p:spPr>
          <a:xfrm>
            <a:off x="8797675" y="561638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77"/>
          <p:cNvSpPr/>
          <p:nvPr/>
        </p:nvSpPr>
        <p:spPr>
          <a:xfrm rot="-9202247">
            <a:off x="8227683" y="4852300"/>
            <a:ext cx="599043" cy="45334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77"/>
          <p:cNvSpPr/>
          <p:nvPr/>
        </p:nvSpPr>
        <p:spPr>
          <a:xfrm rot="-5973571">
            <a:off x="-479685" y="4204832"/>
            <a:ext cx="1313648" cy="138022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Title ">
  <p:cSld name="CUSTOM_3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8"/>
          <p:cNvSpPr txBox="1"/>
          <p:nvPr>
            <p:ph type="title"/>
          </p:nvPr>
        </p:nvSpPr>
        <p:spPr>
          <a:xfrm>
            <a:off x="891600" y="1416575"/>
            <a:ext cx="31365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288" name="Google Shape;288;p78"/>
          <p:cNvSpPr txBox="1"/>
          <p:nvPr>
            <p:ph type="subTitle" idx="1"/>
          </p:nvPr>
        </p:nvSpPr>
        <p:spPr>
          <a:xfrm>
            <a:off x="4838700" y="1883337"/>
            <a:ext cx="32196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9" name="Google Shape;289;p78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78"/>
          <p:cNvSpPr/>
          <p:nvPr/>
        </p:nvSpPr>
        <p:spPr>
          <a:xfrm rot="-259">
            <a:off x="-173670" y="-646714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78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78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78"/>
          <p:cNvSpPr/>
          <p:nvPr/>
        </p:nvSpPr>
        <p:spPr>
          <a:xfrm>
            <a:off x="-37" y="1841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78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95" name="Google Shape;295;p78"/>
          <p:cNvGrpSpPr/>
          <p:nvPr/>
        </p:nvGrpSpPr>
        <p:grpSpPr>
          <a:xfrm>
            <a:off x="-326805" y="4508593"/>
            <a:ext cx="1164962" cy="1173293"/>
            <a:chOff x="1605325" y="2204025"/>
            <a:chExt cx="1279475" cy="1288625"/>
          </a:xfrm>
        </p:grpSpPr>
        <p:sp>
          <p:nvSpPr>
            <p:cNvPr id="296" name="Google Shape;296;p78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" name="Google Shape;297;p78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" name="Google Shape;298;p78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" name="Google Shape;299;p78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00" name="Google Shape;300;p78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301" name="Google Shape;301;p78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" name="Google Shape;302;p78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3" name="Google Shape;303;p78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4 ">
  <p:cSld name="CUSTOM_20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9"/>
          <p:cNvSpPr txBox="1"/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306" name="Google Shape;306;p79"/>
          <p:cNvSpPr txBox="1"/>
          <p:nvPr>
            <p:ph type="subTitle" idx="1"/>
          </p:nvPr>
        </p:nvSpPr>
        <p:spPr>
          <a:xfrm>
            <a:off x="804575" y="2751505"/>
            <a:ext cx="1956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7" name="Google Shape;307;p79"/>
          <p:cNvSpPr txBox="1"/>
          <p:nvPr>
            <p:ph type="subTitle" idx="2"/>
          </p:nvPr>
        </p:nvSpPr>
        <p:spPr>
          <a:xfrm>
            <a:off x="740975" y="3187934"/>
            <a:ext cx="2019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8" name="Google Shape;308;p79"/>
          <p:cNvSpPr txBox="1"/>
          <p:nvPr>
            <p:ph type="subTitle" idx="3"/>
          </p:nvPr>
        </p:nvSpPr>
        <p:spPr>
          <a:xfrm>
            <a:off x="720000" y="3919575"/>
            <a:ext cx="2036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79"/>
          <p:cNvSpPr txBox="1"/>
          <p:nvPr>
            <p:ph type="subTitle" idx="4"/>
          </p:nvPr>
        </p:nvSpPr>
        <p:spPr>
          <a:xfrm>
            <a:off x="3569975" y="2748525"/>
            <a:ext cx="201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0" name="Google Shape;310;p79"/>
          <p:cNvSpPr txBox="1"/>
          <p:nvPr>
            <p:ph type="subTitle" idx="5"/>
          </p:nvPr>
        </p:nvSpPr>
        <p:spPr>
          <a:xfrm>
            <a:off x="3545175" y="3186216"/>
            <a:ext cx="20367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1" name="Google Shape;311;p79"/>
          <p:cNvSpPr txBox="1"/>
          <p:nvPr>
            <p:ph type="subTitle" idx="6"/>
          </p:nvPr>
        </p:nvSpPr>
        <p:spPr>
          <a:xfrm>
            <a:off x="3579450" y="3912652"/>
            <a:ext cx="2036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2" name="Google Shape;312;p79"/>
          <p:cNvSpPr txBox="1"/>
          <p:nvPr>
            <p:ph type="subTitle" idx="7"/>
          </p:nvPr>
        </p:nvSpPr>
        <p:spPr>
          <a:xfrm>
            <a:off x="6435150" y="2754857"/>
            <a:ext cx="20367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3" name="Google Shape;313;p79"/>
          <p:cNvSpPr txBox="1"/>
          <p:nvPr>
            <p:ph type="subTitle" idx="8"/>
          </p:nvPr>
        </p:nvSpPr>
        <p:spPr>
          <a:xfrm>
            <a:off x="6444300" y="3183941"/>
            <a:ext cx="20367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4" name="Google Shape;314;p79"/>
          <p:cNvSpPr txBox="1"/>
          <p:nvPr>
            <p:ph type="subTitle" idx="9"/>
          </p:nvPr>
        </p:nvSpPr>
        <p:spPr>
          <a:xfrm>
            <a:off x="6444300" y="3912650"/>
            <a:ext cx="2036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5" name="Google Shape;315;p79"/>
          <p:cNvSpPr/>
          <p:nvPr/>
        </p:nvSpPr>
        <p:spPr>
          <a:xfrm rot="-2569238">
            <a:off x="8181071" y="4406741"/>
            <a:ext cx="1528456" cy="1345676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6" name="Google Shape;316;p79"/>
          <p:cNvSpPr/>
          <p:nvPr/>
        </p:nvSpPr>
        <p:spPr>
          <a:xfrm rot="-7294253">
            <a:off x="-238209" y="4477676"/>
            <a:ext cx="863500" cy="907445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79"/>
          <p:cNvSpPr/>
          <p:nvPr/>
        </p:nvSpPr>
        <p:spPr>
          <a:xfrm rot="1586238">
            <a:off x="-84386" y="4810814"/>
            <a:ext cx="1384040" cy="121848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18" name="Google Shape;318;p79"/>
          <p:cNvGrpSpPr/>
          <p:nvPr/>
        </p:nvGrpSpPr>
        <p:grpSpPr>
          <a:xfrm>
            <a:off x="-272366" y="-402077"/>
            <a:ext cx="1050321" cy="1057853"/>
            <a:chOff x="1605325" y="645950"/>
            <a:chExt cx="1279475" cy="1288650"/>
          </a:xfrm>
        </p:grpSpPr>
        <p:sp>
          <p:nvSpPr>
            <p:cNvPr id="319" name="Google Shape;319;p7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7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21" name="Google Shape;321;p79"/>
          <p:cNvSpPr/>
          <p:nvPr/>
        </p:nvSpPr>
        <p:spPr>
          <a:xfrm>
            <a:off x="464238" y="-983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2" name="Google Shape;322;p79"/>
          <p:cNvSpPr/>
          <p:nvPr/>
        </p:nvSpPr>
        <p:spPr>
          <a:xfrm>
            <a:off x="8508586" y="-603775"/>
            <a:ext cx="1131600" cy="9789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3" name="Google Shape;323;p79"/>
          <p:cNvSpPr/>
          <p:nvPr/>
        </p:nvSpPr>
        <p:spPr>
          <a:xfrm>
            <a:off x="8324850" y="-207632"/>
            <a:ext cx="1131600" cy="996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24" name="Google Shape;324;p79"/>
          <p:cNvGrpSpPr/>
          <p:nvPr/>
        </p:nvGrpSpPr>
        <p:grpSpPr>
          <a:xfrm rot="-850350">
            <a:off x="8365454" y="4676043"/>
            <a:ext cx="456728" cy="458704"/>
            <a:chOff x="1604400" y="3746500"/>
            <a:chExt cx="1279475" cy="1289550"/>
          </a:xfrm>
        </p:grpSpPr>
        <p:sp>
          <p:nvSpPr>
            <p:cNvPr id="325" name="Google Shape;325;p79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79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0"/>
          <p:cNvSpPr txBox="1"/>
          <p:nvPr>
            <p:ph type="subTitle" idx="1"/>
          </p:nvPr>
        </p:nvSpPr>
        <p:spPr>
          <a:xfrm>
            <a:off x="726751" y="375897"/>
            <a:ext cx="77442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omfortaa SemiBold"/>
              <a:buNone/>
              <a:defRPr sz="3000"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9" name="Google Shape;329;p80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80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1" name="Google Shape;331;p80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332" name="Google Shape;332;p8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" name="Google Shape;333;p8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34" name="Google Shape;334;p80"/>
          <p:cNvSpPr/>
          <p:nvPr/>
        </p:nvSpPr>
        <p:spPr>
          <a:xfrm>
            <a:off x="8068800" y="-502400"/>
            <a:ext cx="1513200" cy="1332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80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6" name="Google Shape;336;p80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7" name="Google Shape;337;p80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338" name="Google Shape;338;p8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" name="Google Shape;339;p8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40" name="Google Shape;340;p80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341" name="Google Shape;341;p80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80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 ">
  <p:cSld name="CUSTOM_10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grpSp>
        <p:nvGrpSpPr>
          <p:cNvPr id="345" name="Google Shape;345;p81"/>
          <p:cNvGrpSpPr/>
          <p:nvPr/>
        </p:nvGrpSpPr>
        <p:grpSpPr>
          <a:xfrm rot="-1420953">
            <a:off x="-157996" y="4150985"/>
            <a:ext cx="1278937" cy="1289008"/>
            <a:chOff x="1604400" y="3746500"/>
            <a:chExt cx="1279475" cy="1289550"/>
          </a:xfrm>
        </p:grpSpPr>
        <p:sp>
          <p:nvSpPr>
            <p:cNvPr id="346" name="Google Shape;346;p81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81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8" name="Google Shape;348;p81"/>
          <p:cNvSpPr/>
          <p:nvPr/>
        </p:nvSpPr>
        <p:spPr>
          <a:xfrm>
            <a:off x="8340625" y="-347800"/>
            <a:ext cx="1214100" cy="10689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49" name="Google Shape;349;p81"/>
          <p:cNvGrpSpPr/>
          <p:nvPr/>
        </p:nvGrpSpPr>
        <p:grpSpPr>
          <a:xfrm>
            <a:off x="8246879" y="85612"/>
            <a:ext cx="451143" cy="454378"/>
            <a:chOff x="1605325" y="645950"/>
            <a:chExt cx="1279475" cy="1288650"/>
          </a:xfrm>
        </p:grpSpPr>
        <p:sp>
          <p:nvSpPr>
            <p:cNvPr id="350" name="Google Shape;350;p8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" name="Google Shape;351;p8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" name="Google Shape;352;p81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3" name="Google Shape;353;p81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54" name="Google Shape;354;p81"/>
          <p:cNvGrpSpPr/>
          <p:nvPr/>
        </p:nvGrpSpPr>
        <p:grpSpPr>
          <a:xfrm rot="-2947634">
            <a:off x="8616276" y="4178420"/>
            <a:ext cx="301694" cy="303857"/>
            <a:chOff x="1605325" y="645950"/>
            <a:chExt cx="1279475" cy="1288650"/>
          </a:xfrm>
        </p:grpSpPr>
        <p:sp>
          <p:nvSpPr>
            <p:cNvPr id="355" name="Google Shape;355;p8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8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7" name="Google Shape;357;p81"/>
          <p:cNvGrpSpPr/>
          <p:nvPr/>
        </p:nvGrpSpPr>
        <p:grpSpPr>
          <a:xfrm rot="-2675900">
            <a:off x="8129312" y="4303446"/>
            <a:ext cx="1150215" cy="1157237"/>
            <a:chOff x="4690275" y="605625"/>
            <a:chExt cx="1281300" cy="1290475"/>
          </a:xfrm>
        </p:grpSpPr>
        <p:sp>
          <p:nvSpPr>
            <p:cNvPr id="358" name="Google Shape;358;p81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81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0" name="Google Shape;360;p81"/>
          <p:cNvSpPr/>
          <p:nvPr/>
        </p:nvSpPr>
        <p:spPr>
          <a:xfrm rot="-5975845">
            <a:off x="782213" y="4786009"/>
            <a:ext cx="334684" cy="294538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2"/>
          <p:cNvSpPr txBox="1"/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3" name="Google Shape;363;p82"/>
          <p:cNvGrpSpPr/>
          <p:nvPr/>
        </p:nvGrpSpPr>
        <p:grpSpPr>
          <a:xfrm rot="-1544658">
            <a:off x="8375930" y="550150"/>
            <a:ext cx="427419" cy="429325"/>
            <a:chOff x="1604400" y="3746500"/>
            <a:chExt cx="1279475" cy="1289550"/>
          </a:xfrm>
        </p:grpSpPr>
        <p:sp>
          <p:nvSpPr>
            <p:cNvPr id="364" name="Google Shape;364;p82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5" name="Google Shape;365;p82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6" name="Google Shape;366;p82"/>
          <p:cNvSpPr/>
          <p:nvPr/>
        </p:nvSpPr>
        <p:spPr>
          <a:xfrm rot="-129731">
            <a:off x="7501124" y="-774761"/>
            <a:ext cx="2059466" cy="18129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7" name="Google Shape;367;p82"/>
          <p:cNvSpPr/>
          <p:nvPr/>
        </p:nvSpPr>
        <p:spPr>
          <a:xfrm rot="-2879662">
            <a:off x="-2343" y="-456467"/>
            <a:ext cx="1073781" cy="112848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68" name="Google Shape;368;p82"/>
          <p:cNvGrpSpPr/>
          <p:nvPr/>
        </p:nvGrpSpPr>
        <p:grpSpPr>
          <a:xfrm rot="2601348">
            <a:off x="-107808" y="-41081"/>
            <a:ext cx="972556" cy="978548"/>
            <a:chOff x="4690275" y="605625"/>
            <a:chExt cx="1281300" cy="1290475"/>
          </a:xfrm>
        </p:grpSpPr>
        <p:sp>
          <p:nvSpPr>
            <p:cNvPr id="369" name="Google Shape;369;p82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0" name="Google Shape;370;p82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71" name="Google Shape;371;p82"/>
          <p:cNvSpPr/>
          <p:nvPr/>
        </p:nvSpPr>
        <p:spPr>
          <a:xfrm rot="-3230455">
            <a:off x="8532308" y="38379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72" name="Google Shape;372;p82"/>
          <p:cNvGrpSpPr/>
          <p:nvPr/>
        </p:nvGrpSpPr>
        <p:grpSpPr>
          <a:xfrm rot="-1421124">
            <a:off x="7762619" y="3999912"/>
            <a:ext cx="1955612" cy="1971011"/>
            <a:chOff x="1604400" y="3746500"/>
            <a:chExt cx="1279475" cy="1289550"/>
          </a:xfrm>
        </p:grpSpPr>
        <p:sp>
          <p:nvSpPr>
            <p:cNvPr id="373" name="Google Shape;373;p82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4" name="Google Shape;374;p82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 ">
  <p:cSld name="CUSTOM_23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3"/>
          <p:cNvSpPr txBox="1"/>
          <p:nvPr>
            <p:ph type="title"/>
          </p:nvPr>
        </p:nvSpPr>
        <p:spPr>
          <a:xfrm>
            <a:off x="578625" y="1469275"/>
            <a:ext cx="32487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7" name="Google Shape;377;p83"/>
          <p:cNvSpPr txBox="1"/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8" name="Google Shape;378;p83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83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80" name="Google Shape;380;p83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381" name="Google Shape;381;p8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2" name="Google Shape;382;p8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83" name="Google Shape;383;p83"/>
          <p:cNvSpPr txBox="1"/>
          <p:nvPr>
            <p:ph type="subTitle" idx="1"/>
          </p:nvPr>
        </p:nvSpPr>
        <p:spPr>
          <a:xfrm>
            <a:off x="624007" y="2343063"/>
            <a:ext cx="27189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83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 ">
  <p:cSld name="CUSTOM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4"/>
          <p:cNvSpPr txBox="1"/>
          <p:nvPr>
            <p:ph type="title"/>
          </p:nvPr>
        </p:nvSpPr>
        <p:spPr>
          <a:xfrm>
            <a:off x="624750" y="378350"/>
            <a:ext cx="784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387" name="Google Shape;387;p84"/>
          <p:cNvSpPr/>
          <p:nvPr/>
        </p:nvSpPr>
        <p:spPr>
          <a:xfrm rot="-259">
            <a:off x="-693220" y="-888564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88" name="Google Shape;388;p84"/>
          <p:cNvGrpSpPr/>
          <p:nvPr/>
        </p:nvGrpSpPr>
        <p:grpSpPr>
          <a:xfrm rot="2290835">
            <a:off x="-462" y="323891"/>
            <a:ext cx="370300" cy="373216"/>
            <a:chOff x="1604400" y="3746500"/>
            <a:chExt cx="1279475" cy="1289550"/>
          </a:xfrm>
        </p:grpSpPr>
        <p:sp>
          <p:nvSpPr>
            <p:cNvPr id="389" name="Google Shape;389;p8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8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91" name="Google Shape;391;p84"/>
          <p:cNvGrpSpPr/>
          <p:nvPr/>
        </p:nvGrpSpPr>
        <p:grpSpPr>
          <a:xfrm rot="-1415102">
            <a:off x="-122945" y="4405206"/>
            <a:ext cx="615259" cy="618090"/>
            <a:chOff x="1604400" y="3746500"/>
            <a:chExt cx="1279475" cy="1289550"/>
          </a:xfrm>
        </p:grpSpPr>
        <p:sp>
          <p:nvSpPr>
            <p:cNvPr id="392" name="Google Shape;392;p8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8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94" name="Google Shape;394;p84"/>
          <p:cNvSpPr/>
          <p:nvPr/>
        </p:nvSpPr>
        <p:spPr>
          <a:xfrm rot="-8100138">
            <a:off x="8456516" y="4514849"/>
            <a:ext cx="952418" cy="1000797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84"/>
          <p:cNvSpPr/>
          <p:nvPr/>
        </p:nvSpPr>
        <p:spPr>
          <a:xfrm rot="-3230221">
            <a:off x="-753849" y="4483859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6" name="Google Shape;396;p84"/>
          <p:cNvSpPr/>
          <p:nvPr/>
        </p:nvSpPr>
        <p:spPr>
          <a:xfrm rot="-3230455">
            <a:off x="8175008" y="4790050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84"/>
          <p:cNvSpPr/>
          <p:nvPr/>
        </p:nvSpPr>
        <p:spPr>
          <a:xfrm rot="-3230455">
            <a:off x="8635270" y="-265493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8" name="Google Shape;398;p84"/>
          <p:cNvSpPr/>
          <p:nvPr/>
        </p:nvSpPr>
        <p:spPr>
          <a:xfrm>
            <a:off x="7623775" y="-793289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 ">
  <p:cSld name="CUSTOM_8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5"/>
          <p:cNvSpPr txBox="1"/>
          <p:nvPr>
            <p:ph type="title"/>
          </p:nvPr>
        </p:nvSpPr>
        <p:spPr>
          <a:xfrm>
            <a:off x="7665174" y="615348"/>
            <a:ext cx="9669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401" name="Google Shape;401;p85"/>
          <p:cNvSpPr txBox="1"/>
          <p:nvPr>
            <p:ph type="title" idx="2"/>
          </p:nvPr>
        </p:nvSpPr>
        <p:spPr>
          <a:xfrm>
            <a:off x="5005332" y="1464810"/>
            <a:ext cx="357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402" name="Google Shape;402;p85"/>
          <p:cNvSpPr txBox="1"/>
          <p:nvPr>
            <p:ph type="subTitle" idx="1"/>
          </p:nvPr>
        </p:nvSpPr>
        <p:spPr>
          <a:xfrm>
            <a:off x="5372093" y="3021694"/>
            <a:ext cx="3134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85"/>
          <p:cNvSpPr/>
          <p:nvPr/>
        </p:nvSpPr>
        <p:spPr>
          <a:xfrm rot="-5975364">
            <a:off x="8583780" y="3858287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4" name="Google Shape;404;p85"/>
          <p:cNvSpPr/>
          <p:nvPr/>
        </p:nvSpPr>
        <p:spPr>
          <a:xfrm rot="3594885">
            <a:off x="8214018" y="-370646"/>
            <a:ext cx="507373" cy="53311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5" name="Google Shape;405;p85"/>
          <p:cNvSpPr/>
          <p:nvPr/>
        </p:nvSpPr>
        <p:spPr>
          <a:xfrm rot="-5975065">
            <a:off x="8077279" y="-885099"/>
            <a:ext cx="1944138" cy="17117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06" name="Google Shape;406;p85"/>
          <p:cNvGrpSpPr/>
          <p:nvPr/>
        </p:nvGrpSpPr>
        <p:grpSpPr>
          <a:xfrm rot="-808327">
            <a:off x="7793922" y="4034052"/>
            <a:ext cx="1717037" cy="1716824"/>
            <a:chOff x="4690275" y="605625"/>
            <a:chExt cx="1281300" cy="1290475"/>
          </a:xfrm>
        </p:grpSpPr>
        <p:sp>
          <p:nvSpPr>
            <p:cNvPr id="407" name="Google Shape;407;p85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8" name="Google Shape;408;p85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4"/>
          <p:cNvSpPr/>
          <p:nvPr/>
        </p:nvSpPr>
        <p:spPr>
          <a:xfrm>
            <a:off x="2368775" y="3342150"/>
            <a:ext cx="6864900" cy="162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64"/>
          <p:cNvSpPr txBox="1"/>
          <p:nvPr>
            <p:ph type="title"/>
          </p:nvPr>
        </p:nvSpPr>
        <p:spPr>
          <a:xfrm>
            <a:off x="735050" y="3755375"/>
            <a:ext cx="78285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 ">
  <p:cSld name="CUSTOM_2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6"/>
          <p:cNvSpPr txBox="1"/>
          <p:nvPr>
            <p:ph type="title"/>
          </p:nvPr>
        </p:nvSpPr>
        <p:spPr>
          <a:xfrm>
            <a:off x="720000" y="368825"/>
            <a:ext cx="81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411" name="Google Shape;411;p86"/>
          <p:cNvSpPr txBox="1"/>
          <p:nvPr>
            <p:ph type="subTitle" idx="1"/>
          </p:nvPr>
        </p:nvSpPr>
        <p:spPr>
          <a:xfrm>
            <a:off x="732150" y="2518688"/>
            <a:ext cx="17991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2" name="Google Shape;412;p86"/>
          <p:cNvSpPr txBox="1"/>
          <p:nvPr>
            <p:ph type="subTitle" idx="2"/>
          </p:nvPr>
        </p:nvSpPr>
        <p:spPr>
          <a:xfrm>
            <a:off x="743450" y="3503150"/>
            <a:ext cx="1785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3" name="Google Shape;413;p86"/>
          <p:cNvSpPr txBox="1"/>
          <p:nvPr>
            <p:ph type="subTitle" idx="3"/>
          </p:nvPr>
        </p:nvSpPr>
        <p:spPr>
          <a:xfrm>
            <a:off x="2690850" y="2519607"/>
            <a:ext cx="17859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4" name="Google Shape;414;p86"/>
          <p:cNvSpPr txBox="1"/>
          <p:nvPr>
            <p:ph type="subTitle" idx="4"/>
          </p:nvPr>
        </p:nvSpPr>
        <p:spPr>
          <a:xfrm>
            <a:off x="2714553" y="3493925"/>
            <a:ext cx="17859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5" name="Google Shape;415;p86"/>
          <p:cNvSpPr txBox="1"/>
          <p:nvPr>
            <p:ph type="subTitle" idx="5"/>
          </p:nvPr>
        </p:nvSpPr>
        <p:spPr>
          <a:xfrm>
            <a:off x="4681650" y="2504854"/>
            <a:ext cx="1799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6" name="Google Shape;416;p86"/>
          <p:cNvSpPr txBox="1"/>
          <p:nvPr>
            <p:ph type="subTitle" idx="6"/>
          </p:nvPr>
        </p:nvSpPr>
        <p:spPr>
          <a:xfrm>
            <a:off x="4702379" y="3467546"/>
            <a:ext cx="17859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7" name="Google Shape;417;p86"/>
          <p:cNvSpPr txBox="1"/>
          <p:nvPr>
            <p:ph type="subTitle" idx="7"/>
          </p:nvPr>
        </p:nvSpPr>
        <p:spPr>
          <a:xfrm>
            <a:off x="6625450" y="2514825"/>
            <a:ext cx="1799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8" name="Google Shape;418;p86"/>
          <p:cNvSpPr txBox="1"/>
          <p:nvPr>
            <p:ph type="subTitle" idx="8"/>
          </p:nvPr>
        </p:nvSpPr>
        <p:spPr>
          <a:xfrm>
            <a:off x="6655500" y="3483429"/>
            <a:ext cx="17859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86"/>
          <p:cNvSpPr txBox="1"/>
          <p:nvPr>
            <p:ph type="title" idx="9"/>
          </p:nvPr>
        </p:nvSpPr>
        <p:spPr>
          <a:xfrm>
            <a:off x="720000" y="3275925"/>
            <a:ext cx="17994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 panose="02000000000000000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20" name="Google Shape;420;p86"/>
          <p:cNvSpPr txBox="1"/>
          <p:nvPr>
            <p:ph type="title" idx="13"/>
          </p:nvPr>
        </p:nvSpPr>
        <p:spPr>
          <a:xfrm>
            <a:off x="2714550" y="3243025"/>
            <a:ext cx="17994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 panose="02000000000000000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21" name="Google Shape;421;p86"/>
          <p:cNvSpPr txBox="1"/>
          <p:nvPr>
            <p:ph type="title" idx="14"/>
          </p:nvPr>
        </p:nvSpPr>
        <p:spPr>
          <a:xfrm>
            <a:off x="6625600" y="3194875"/>
            <a:ext cx="1799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 panose="02000000000000000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22" name="Google Shape;422;p86"/>
          <p:cNvSpPr txBox="1"/>
          <p:nvPr>
            <p:ph type="title" idx="15"/>
          </p:nvPr>
        </p:nvSpPr>
        <p:spPr>
          <a:xfrm>
            <a:off x="4670550" y="3253175"/>
            <a:ext cx="1785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 panose="02000000000000000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423" name="Google Shape;423;p86"/>
          <p:cNvGrpSpPr/>
          <p:nvPr/>
        </p:nvGrpSpPr>
        <p:grpSpPr>
          <a:xfrm rot="4877400">
            <a:off x="33148" y="4288855"/>
            <a:ext cx="324062" cy="326383"/>
            <a:chOff x="4690275" y="605625"/>
            <a:chExt cx="1281300" cy="1290475"/>
          </a:xfrm>
        </p:grpSpPr>
        <p:sp>
          <p:nvSpPr>
            <p:cNvPr id="424" name="Google Shape;424;p8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5" name="Google Shape;425;p8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6" name="Google Shape;426;p86"/>
          <p:cNvSpPr/>
          <p:nvPr/>
        </p:nvSpPr>
        <p:spPr>
          <a:xfrm rot="-7022105">
            <a:off x="-384752" y="4558089"/>
            <a:ext cx="1159869" cy="121877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7" name="Google Shape;427;p86"/>
          <p:cNvSpPr/>
          <p:nvPr/>
        </p:nvSpPr>
        <p:spPr>
          <a:xfrm rot="-10250506">
            <a:off x="342936" y="4882497"/>
            <a:ext cx="399594" cy="30263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28" name="Google Shape;428;p86"/>
          <p:cNvGrpSpPr/>
          <p:nvPr/>
        </p:nvGrpSpPr>
        <p:grpSpPr>
          <a:xfrm>
            <a:off x="8075862" y="4416224"/>
            <a:ext cx="1226377" cy="1235171"/>
            <a:chOff x="1605325" y="645950"/>
            <a:chExt cx="1279475" cy="1288650"/>
          </a:xfrm>
        </p:grpSpPr>
        <p:sp>
          <p:nvSpPr>
            <p:cNvPr id="429" name="Google Shape;429;p86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0" name="Google Shape;430;p86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31" name="Google Shape;431;p86"/>
          <p:cNvGrpSpPr/>
          <p:nvPr/>
        </p:nvGrpSpPr>
        <p:grpSpPr>
          <a:xfrm rot="4877400">
            <a:off x="7907611" y="4864155"/>
            <a:ext cx="324062" cy="326383"/>
            <a:chOff x="4690275" y="605625"/>
            <a:chExt cx="1281300" cy="1290475"/>
          </a:xfrm>
        </p:grpSpPr>
        <p:sp>
          <p:nvSpPr>
            <p:cNvPr id="432" name="Google Shape;432;p8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8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34" name="Google Shape;434;p86"/>
          <p:cNvGrpSpPr/>
          <p:nvPr/>
        </p:nvGrpSpPr>
        <p:grpSpPr>
          <a:xfrm>
            <a:off x="-114163" y="-162251"/>
            <a:ext cx="1008994" cy="1016229"/>
            <a:chOff x="1605325" y="645950"/>
            <a:chExt cx="1279475" cy="1288650"/>
          </a:xfrm>
        </p:grpSpPr>
        <p:sp>
          <p:nvSpPr>
            <p:cNvPr id="435" name="Google Shape;435;p86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6" name="Google Shape;436;p86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37" name="Google Shape;437;p86"/>
          <p:cNvSpPr/>
          <p:nvPr/>
        </p:nvSpPr>
        <p:spPr>
          <a:xfrm>
            <a:off x="627657" y="-81959"/>
            <a:ext cx="491400" cy="4326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8" name="Google Shape;438;p86"/>
          <p:cNvSpPr/>
          <p:nvPr/>
        </p:nvSpPr>
        <p:spPr>
          <a:xfrm>
            <a:off x="8228259" y="-417162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9" name="Google Shape;439;p86"/>
          <p:cNvSpPr/>
          <p:nvPr/>
        </p:nvSpPr>
        <p:spPr>
          <a:xfrm>
            <a:off x="7838676" y="-788849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">
  <p:cSld name="CUSTOM_28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2" name="Google Shape;442;p87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43" name="Google Shape;443;p87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444" name="Google Shape;444;p8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5" name="Google Shape;445;p8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46" name="Google Shape;446;p87"/>
          <p:cNvSpPr/>
          <p:nvPr/>
        </p:nvSpPr>
        <p:spPr>
          <a:xfrm>
            <a:off x="8068800" y="-502400"/>
            <a:ext cx="1513200" cy="1332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7" name="Google Shape;447;p87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8" name="Google Shape;448;p87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49" name="Google Shape;449;p87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450" name="Google Shape;450;p87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1" name="Google Shape;451;p87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52" name="Google Shape;452;p87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453" name="Google Shape;453;p87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4" name="Google Shape;454;p87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55" name="Google Shape;455;p87"/>
          <p:cNvSpPr txBox="1"/>
          <p:nvPr>
            <p:ph type="sldNum" idx="2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56" name="Google Shape;456;p87"/>
          <p:cNvSpPr/>
          <p:nvPr/>
        </p:nvSpPr>
        <p:spPr>
          <a:xfrm rot="-3230455">
            <a:off x="426008" y="38003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7" name="Google Shape;457;p87"/>
          <p:cNvSpPr txBox="1"/>
          <p:nvPr>
            <p:ph type="body" idx="1"/>
          </p:nvPr>
        </p:nvSpPr>
        <p:spPr>
          <a:xfrm>
            <a:off x="720000" y="1739400"/>
            <a:ext cx="3332400" cy="21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58" name="Google Shape;458;p87"/>
          <p:cNvSpPr txBox="1"/>
          <p:nvPr>
            <p:ph type="subTitle" idx="3"/>
          </p:nvPr>
        </p:nvSpPr>
        <p:spPr>
          <a:xfrm>
            <a:off x="720000" y="387125"/>
            <a:ext cx="77526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omfortaa SemiBold"/>
              <a:buNone/>
              <a:defRPr sz="30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87"/>
          <p:cNvSpPr txBox="1"/>
          <p:nvPr>
            <p:ph type="subTitle" idx="4"/>
          </p:nvPr>
        </p:nvSpPr>
        <p:spPr>
          <a:xfrm>
            <a:off x="714875" y="1865700"/>
            <a:ext cx="3332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CUSTOM_2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720000" y="374292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462" name="Google Shape;462;p88"/>
          <p:cNvSpPr txBox="1"/>
          <p:nvPr>
            <p:ph type="subTitle" idx="1"/>
          </p:nvPr>
        </p:nvSpPr>
        <p:spPr>
          <a:xfrm>
            <a:off x="3196507" y="1743613"/>
            <a:ext cx="21552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88"/>
          <p:cNvSpPr txBox="1"/>
          <p:nvPr>
            <p:ph type="subTitle" idx="2"/>
          </p:nvPr>
        </p:nvSpPr>
        <p:spPr>
          <a:xfrm>
            <a:off x="3896212" y="2916580"/>
            <a:ext cx="21639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88"/>
          <p:cNvSpPr txBox="1"/>
          <p:nvPr>
            <p:ph type="subTitle" idx="3"/>
          </p:nvPr>
        </p:nvSpPr>
        <p:spPr>
          <a:xfrm>
            <a:off x="3904868" y="3184516"/>
            <a:ext cx="21552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88"/>
          <p:cNvSpPr txBox="1"/>
          <p:nvPr>
            <p:ph type="subTitle" idx="4"/>
          </p:nvPr>
        </p:nvSpPr>
        <p:spPr>
          <a:xfrm>
            <a:off x="3198132" y="2001039"/>
            <a:ext cx="21552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88"/>
          <p:cNvSpPr/>
          <p:nvPr/>
        </p:nvSpPr>
        <p:spPr>
          <a:xfrm rot="4824636">
            <a:off x="123433" y="4215048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67" name="Google Shape;467;p88"/>
          <p:cNvGrpSpPr/>
          <p:nvPr/>
        </p:nvGrpSpPr>
        <p:grpSpPr>
          <a:xfrm rot="1501557">
            <a:off x="-598695" y="4283961"/>
            <a:ext cx="1955679" cy="1971079"/>
            <a:chOff x="1604400" y="3746500"/>
            <a:chExt cx="1279475" cy="1289550"/>
          </a:xfrm>
        </p:grpSpPr>
        <p:sp>
          <p:nvSpPr>
            <p:cNvPr id="468" name="Google Shape;468;p8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9" name="Google Shape;469;p8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70" name="Google Shape;470;p88"/>
          <p:cNvGrpSpPr/>
          <p:nvPr/>
        </p:nvGrpSpPr>
        <p:grpSpPr>
          <a:xfrm rot="9384898">
            <a:off x="8573934" y="753280"/>
            <a:ext cx="615259" cy="618090"/>
            <a:chOff x="1604400" y="3746500"/>
            <a:chExt cx="1279475" cy="1289550"/>
          </a:xfrm>
        </p:grpSpPr>
        <p:sp>
          <p:nvSpPr>
            <p:cNvPr id="471" name="Google Shape;471;p8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2" name="Google Shape;472;p8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73" name="Google Shape;473;p88"/>
          <p:cNvSpPr/>
          <p:nvPr/>
        </p:nvSpPr>
        <p:spPr>
          <a:xfrm rot="-875834">
            <a:off x="-285078" y="-86367"/>
            <a:ext cx="952415" cy="100078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4" name="Google Shape;474;p88"/>
          <p:cNvSpPr/>
          <p:nvPr/>
        </p:nvSpPr>
        <p:spPr>
          <a:xfrm rot="7569779">
            <a:off x="-478309" y="-488652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5" name="Google Shape;475;p88"/>
          <p:cNvSpPr/>
          <p:nvPr/>
        </p:nvSpPr>
        <p:spPr>
          <a:xfrm rot="10800000">
            <a:off x="7691685" y="-480035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6" name="Google Shape;476;p88"/>
          <p:cNvSpPr/>
          <p:nvPr/>
        </p:nvSpPr>
        <p:spPr>
          <a:xfrm rot="7569545">
            <a:off x="8261279" y="4949249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7" name="Google Shape;477;p88"/>
          <p:cNvSpPr/>
          <p:nvPr/>
        </p:nvSpPr>
        <p:spPr>
          <a:xfrm rot="10799741">
            <a:off x="8472588" y="4532431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 ">
  <p:cSld name="CUSTOM_5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480" name="Google Shape;480;p89"/>
          <p:cNvSpPr txBox="1"/>
          <p:nvPr>
            <p:ph type="subTitle" idx="1"/>
          </p:nvPr>
        </p:nvSpPr>
        <p:spPr>
          <a:xfrm>
            <a:off x="2992200" y="1177002"/>
            <a:ext cx="31596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81" name="Google Shape;481;p89"/>
          <p:cNvSpPr txBox="1"/>
          <p:nvPr/>
        </p:nvSpPr>
        <p:spPr>
          <a:xfrm>
            <a:off x="2556450" y="3378468"/>
            <a:ext cx="4031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CREDITS: This presentation template was created by </a:t>
            </a:r>
            <a:r>
              <a:rPr lang="en-GB" sz="1200" b="1" i="0" u="none" strike="noStrike" cap="none">
                <a:solidFill>
                  <a:srgbClr val="FFFFFF"/>
                </a:solidFill>
                <a:uFill>
                  <a:noFill/>
                </a:u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  <a:hlinkClick r:id="rId3"/>
              </a:rPr>
              <a:t>Slidesgo</a:t>
            </a:r>
            <a:r>
              <a:rPr lang="en-GB" sz="12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, including icons by </a:t>
            </a:r>
            <a:r>
              <a:rPr lang="en-GB" sz="1200" b="1" i="0" u="none" strike="noStrike" cap="none">
                <a:solidFill>
                  <a:srgbClr val="FFFFFF"/>
                </a:solidFill>
                <a:uFill>
                  <a:noFill/>
                </a:u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  <a:hlinkClick r:id="rId4"/>
              </a:rPr>
              <a:t>Flaticon</a:t>
            </a:r>
            <a:r>
              <a:rPr lang="en-GB" sz="12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, infographics &amp; images by </a:t>
            </a:r>
            <a:r>
              <a:rPr lang="en-GB" sz="1200" b="1" i="0" u="none" strike="noStrike" cap="none">
                <a:solidFill>
                  <a:srgbClr val="FFFFFF"/>
                </a:solidFill>
                <a:uFill>
                  <a:noFill/>
                </a:u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  <a:hlinkClick r:id="rId5"/>
              </a:rPr>
              <a:t>Freepik</a:t>
            </a:r>
            <a:r>
              <a:rPr lang="en-GB" sz="12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endParaRPr sz="1400" b="1" i="0" u="none" strike="noStrike" cap="none">
              <a:solidFill>
                <a:srgbClr val="FFFFFF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grpSp>
        <p:nvGrpSpPr>
          <p:cNvPr id="482" name="Google Shape;482;p89"/>
          <p:cNvGrpSpPr/>
          <p:nvPr/>
        </p:nvGrpSpPr>
        <p:grpSpPr>
          <a:xfrm rot="-1421166">
            <a:off x="8207757" y="-237257"/>
            <a:ext cx="1058358" cy="1066692"/>
            <a:chOff x="1604400" y="3746500"/>
            <a:chExt cx="1279475" cy="1289550"/>
          </a:xfrm>
        </p:grpSpPr>
        <p:sp>
          <p:nvSpPr>
            <p:cNvPr id="483" name="Google Shape;483;p89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4" name="Google Shape;484;p89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85" name="Google Shape;485;p89"/>
          <p:cNvSpPr/>
          <p:nvPr/>
        </p:nvSpPr>
        <p:spPr>
          <a:xfrm rot="-5975364">
            <a:off x="8022167" y="252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6" name="Google Shape;486;p89"/>
          <p:cNvSpPr/>
          <p:nvPr/>
        </p:nvSpPr>
        <p:spPr>
          <a:xfrm>
            <a:off x="-662250" y="-669900"/>
            <a:ext cx="1802400" cy="15870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7" name="Google Shape;487;p89"/>
          <p:cNvSpPr/>
          <p:nvPr/>
        </p:nvSpPr>
        <p:spPr>
          <a:xfrm rot="-9850751">
            <a:off x="-153130" y="45795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89"/>
          <p:cNvSpPr/>
          <p:nvPr/>
        </p:nvSpPr>
        <p:spPr>
          <a:xfrm rot="-9850762">
            <a:off x="-1457252" y="45584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89" name="Google Shape;489;p89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490" name="Google Shape;490;p8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1" name="Google Shape;491;p8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92" name="Google Shape;492;p89"/>
          <p:cNvSpPr/>
          <p:nvPr/>
        </p:nvSpPr>
        <p:spPr>
          <a:xfrm rot="9700417">
            <a:off x="7421678" y="4562872"/>
            <a:ext cx="951246" cy="837878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93" name="Google Shape;493;p89"/>
          <p:cNvGrpSpPr/>
          <p:nvPr/>
        </p:nvGrpSpPr>
        <p:grpSpPr>
          <a:xfrm>
            <a:off x="8482303" y="4044728"/>
            <a:ext cx="449991" cy="453218"/>
            <a:chOff x="1605325" y="645950"/>
            <a:chExt cx="1279475" cy="1288650"/>
          </a:xfrm>
        </p:grpSpPr>
        <p:sp>
          <p:nvSpPr>
            <p:cNvPr id="494" name="Google Shape;494;p8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5" name="Google Shape;495;p8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96" name="Google Shape;496;p89"/>
          <p:cNvSpPr/>
          <p:nvPr/>
        </p:nvSpPr>
        <p:spPr>
          <a:xfrm rot="-3228672">
            <a:off x="517447" y="-264746"/>
            <a:ext cx="383607" cy="29066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 ">
  <p:cSld name="CUSTOM_25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0"/>
          <p:cNvSpPr txBox="1"/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499" name="Google Shape;499;p90"/>
          <p:cNvSpPr txBox="1"/>
          <p:nvPr>
            <p:ph type="subTitle" idx="1"/>
          </p:nvPr>
        </p:nvSpPr>
        <p:spPr>
          <a:xfrm>
            <a:off x="1133838" y="1017224"/>
            <a:ext cx="7295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00" name="Google Shape;500;p90"/>
          <p:cNvSpPr txBox="1"/>
          <p:nvPr>
            <p:ph type="subTitle" idx="2"/>
          </p:nvPr>
        </p:nvSpPr>
        <p:spPr>
          <a:xfrm>
            <a:off x="1180325" y="2074148"/>
            <a:ext cx="775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p90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2" name="Google Shape;502;p90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03" name="Google Shape;503;p90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04" name="Google Shape;504;p9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5" name="Google Shape;505;p9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06" name="Google Shape;506;p90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07" name="Google Shape;507;p90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8" name="Google Shape;508;p90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09" name="Google Shape;509;p90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0" name="Google Shape;510;p90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11" name="Google Shape;511;p90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12" name="Google Shape;512;p90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3" name="Google Shape;513;p90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4" name="Google Shape;514;p90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5" name="Google Shape;515;p90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16" name="Google Shape;516;p90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7" name="Google Shape;517;p90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18" name="Google Shape;518;p90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19" name="Google Shape;519;p9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0" name="Google Shape;520;p9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21" name="Google Shape;521;p90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22" name="Google Shape;522;p9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3" name="Google Shape;523;p9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24" name="Google Shape;524;p90"/>
          <p:cNvSpPr txBox="1"/>
          <p:nvPr>
            <p:ph type="subTitle" idx="3"/>
          </p:nvPr>
        </p:nvSpPr>
        <p:spPr>
          <a:xfrm>
            <a:off x="715075" y="1275526"/>
            <a:ext cx="72951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90"/>
          <p:cNvSpPr txBox="1"/>
          <p:nvPr>
            <p:ph type="subTitle" idx="4"/>
          </p:nvPr>
        </p:nvSpPr>
        <p:spPr>
          <a:xfrm>
            <a:off x="724275" y="2320819"/>
            <a:ext cx="7752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mfortaa SemiBold"/>
              <a:buNone/>
              <a:defRPr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s 2 ">
  <p:cSld name="CUSTOM_25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1"/>
          <p:cNvSpPr txBox="1"/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528" name="Google Shape;528;p91"/>
          <p:cNvSpPr txBox="1"/>
          <p:nvPr>
            <p:ph type="subTitle" idx="1"/>
          </p:nvPr>
        </p:nvSpPr>
        <p:spPr>
          <a:xfrm>
            <a:off x="1177425" y="1001944"/>
            <a:ext cx="7295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29" name="Google Shape;529;p91"/>
          <p:cNvSpPr txBox="1"/>
          <p:nvPr>
            <p:ph type="subTitle" idx="2"/>
          </p:nvPr>
        </p:nvSpPr>
        <p:spPr>
          <a:xfrm>
            <a:off x="724281" y="1260775"/>
            <a:ext cx="7752600" cy="2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SemiBold"/>
              <a:buNone/>
              <a:defRPr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30" name="Google Shape;530;p91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1" name="Google Shape;531;p91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32" name="Google Shape;532;p91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33" name="Google Shape;533;p91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4" name="Google Shape;534;p91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35" name="Google Shape;535;p91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36" name="Google Shape;536;p91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p91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38" name="Google Shape;538;p91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9" name="Google Shape;539;p91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40" name="Google Shape;540;p91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41" name="Google Shape;541;p91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91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3" name="Google Shape;543;p91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4" name="Google Shape;544;p91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5" name="Google Shape;545;p91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6" name="Google Shape;546;p91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47" name="Google Shape;547;p91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48" name="Google Shape;548;p91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9" name="Google Shape;549;p91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50" name="Google Shape;550;p91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51" name="Google Shape;551;p9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2" name="Google Shape;552;p9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 ">
  <p:cSld name="CUSTOM_25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2"/>
          <p:cNvSpPr txBox="1"/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555" name="Google Shape;555;p92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6" name="Google Shape;556;p92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57" name="Google Shape;557;p92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58" name="Google Shape;558;p92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9" name="Google Shape;559;p92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60" name="Google Shape;560;p92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61" name="Google Shape;561;p92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2" name="Google Shape;562;p92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63" name="Google Shape;563;p92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4" name="Google Shape;564;p92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5" name="Google Shape;565;p92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66" name="Google Shape;566;p92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7" name="Google Shape;567;p92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8" name="Google Shape;568;p92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9" name="Google Shape;569;p92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70" name="Google Shape;570;p92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1" name="Google Shape;571;p92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72" name="Google Shape;572;p92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73" name="Google Shape;573;p92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4" name="Google Shape;574;p92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75" name="Google Shape;575;p92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76" name="Google Shape;576;p9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7" name="Google Shape;577;p9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/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AutoNum type="arabicPeriod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8" name="Google Shape;28;p58"/>
          <p:cNvSpPr/>
          <p:nvPr/>
        </p:nvSpPr>
        <p:spPr>
          <a:xfrm rot="-312">
            <a:off x="8442661" y="1870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58"/>
          <p:cNvSpPr/>
          <p:nvPr/>
        </p:nvSpPr>
        <p:spPr>
          <a:xfrm rot="-3230455">
            <a:off x="8532308" y="38379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0;p58"/>
          <p:cNvSpPr/>
          <p:nvPr/>
        </p:nvSpPr>
        <p:spPr>
          <a:xfrm>
            <a:off x="7931163" y="-165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1" name="Google Shape;31;p58"/>
          <p:cNvGrpSpPr/>
          <p:nvPr/>
        </p:nvGrpSpPr>
        <p:grpSpPr>
          <a:xfrm rot="2290835">
            <a:off x="8770800" y="-126809"/>
            <a:ext cx="370300" cy="373216"/>
            <a:chOff x="1604400" y="3746500"/>
            <a:chExt cx="1279475" cy="1289550"/>
          </a:xfrm>
        </p:grpSpPr>
        <p:sp>
          <p:nvSpPr>
            <p:cNvPr id="32" name="Google Shape;32;p5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5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" name="Google Shape;34;p58"/>
          <p:cNvSpPr/>
          <p:nvPr/>
        </p:nvSpPr>
        <p:spPr>
          <a:xfrm>
            <a:off x="-70262" y="40874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5" name="Google Shape;35;p58"/>
          <p:cNvGrpSpPr/>
          <p:nvPr/>
        </p:nvGrpSpPr>
        <p:grpSpPr>
          <a:xfrm>
            <a:off x="11" y="4317910"/>
            <a:ext cx="733651" cy="738912"/>
            <a:chOff x="1605325" y="645950"/>
            <a:chExt cx="1279475" cy="1288650"/>
          </a:xfrm>
        </p:grpSpPr>
        <p:sp>
          <p:nvSpPr>
            <p:cNvPr id="36" name="Google Shape;36;p5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5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8" name="Google Shape;38;p58"/>
          <p:cNvGrpSpPr/>
          <p:nvPr/>
        </p:nvGrpSpPr>
        <p:grpSpPr>
          <a:xfrm rot="259857">
            <a:off x="557962" y="4696830"/>
            <a:ext cx="324069" cy="326390"/>
            <a:chOff x="4690275" y="605625"/>
            <a:chExt cx="1281300" cy="1290475"/>
          </a:xfrm>
        </p:grpSpPr>
        <p:sp>
          <p:nvSpPr>
            <p:cNvPr id="39" name="Google Shape;39;p58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58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1" name="Google Shape;41;p58"/>
          <p:cNvGrpSpPr/>
          <p:nvPr/>
        </p:nvGrpSpPr>
        <p:grpSpPr>
          <a:xfrm rot="-1421124">
            <a:off x="7762619" y="3999912"/>
            <a:ext cx="1955612" cy="1971011"/>
            <a:chOff x="1604400" y="3746500"/>
            <a:chExt cx="1279475" cy="1289550"/>
          </a:xfrm>
        </p:grpSpPr>
        <p:sp>
          <p:nvSpPr>
            <p:cNvPr id="42" name="Google Shape;42;p5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43;p5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3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/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type="subTitle" idx="1"/>
          </p:nvPr>
        </p:nvSpPr>
        <p:spPr>
          <a:xfrm>
            <a:off x="875280" y="1894422"/>
            <a:ext cx="21918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type="subTitle" idx="2"/>
          </p:nvPr>
        </p:nvSpPr>
        <p:spPr>
          <a:xfrm>
            <a:off x="3516790" y="1901163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59"/>
          <p:cNvSpPr txBox="1"/>
          <p:nvPr>
            <p:ph type="subTitle" idx="3"/>
          </p:nvPr>
        </p:nvSpPr>
        <p:spPr>
          <a:xfrm>
            <a:off x="6149908" y="1896772"/>
            <a:ext cx="21918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type="subTitle" idx="4"/>
          </p:nvPr>
        </p:nvSpPr>
        <p:spPr>
          <a:xfrm>
            <a:off x="872630" y="3703677"/>
            <a:ext cx="21348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type="subTitle" idx="5"/>
          </p:nvPr>
        </p:nvSpPr>
        <p:spPr>
          <a:xfrm>
            <a:off x="3520267" y="3717101"/>
            <a:ext cx="21348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type="subTitle" idx="6"/>
          </p:nvPr>
        </p:nvSpPr>
        <p:spPr>
          <a:xfrm>
            <a:off x="6158200" y="3725050"/>
            <a:ext cx="21348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type="subTitle" idx="7"/>
          </p:nvPr>
        </p:nvSpPr>
        <p:spPr>
          <a:xfrm>
            <a:off x="883212" y="1614255"/>
            <a:ext cx="2134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3" name="Google Shape;53;p59"/>
          <p:cNvSpPr txBox="1"/>
          <p:nvPr>
            <p:ph type="subTitle" idx="8"/>
          </p:nvPr>
        </p:nvSpPr>
        <p:spPr>
          <a:xfrm>
            <a:off x="3511705" y="1613977"/>
            <a:ext cx="20247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4" name="Google Shape;54;p59"/>
          <p:cNvSpPr txBox="1"/>
          <p:nvPr>
            <p:ph type="subTitle" idx="9"/>
          </p:nvPr>
        </p:nvSpPr>
        <p:spPr>
          <a:xfrm>
            <a:off x="6157362" y="1621055"/>
            <a:ext cx="2134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5" name="Google Shape;55;p59"/>
          <p:cNvSpPr txBox="1"/>
          <p:nvPr>
            <p:ph type="subTitle" idx="13"/>
          </p:nvPr>
        </p:nvSpPr>
        <p:spPr>
          <a:xfrm>
            <a:off x="877779" y="3425100"/>
            <a:ext cx="14943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6" name="Google Shape;56;p59"/>
          <p:cNvSpPr txBox="1"/>
          <p:nvPr>
            <p:ph type="subTitle" idx="14"/>
          </p:nvPr>
        </p:nvSpPr>
        <p:spPr>
          <a:xfrm>
            <a:off x="3518485" y="3423277"/>
            <a:ext cx="2134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7" name="Google Shape;57;p59"/>
          <p:cNvSpPr txBox="1"/>
          <p:nvPr>
            <p:ph type="subTitle" idx="15"/>
          </p:nvPr>
        </p:nvSpPr>
        <p:spPr>
          <a:xfrm>
            <a:off x="6151773" y="3425102"/>
            <a:ext cx="2038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8" name="Google Shape;58;p59"/>
          <p:cNvSpPr/>
          <p:nvPr/>
        </p:nvSpPr>
        <p:spPr>
          <a:xfrm>
            <a:off x="8228259" y="-5410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9" name="Google Shape;59;p59"/>
          <p:cNvGrpSpPr/>
          <p:nvPr/>
        </p:nvGrpSpPr>
        <p:grpSpPr>
          <a:xfrm>
            <a:off x="8472454" y="85612"/>
            <a:ext cx="451143" cy="454378"/>
            <a:chOff x="1605325" y="645950"/>
            <a:chExt cx="1279475" cy="1288650"/>
          </a:xfrm>
        </p:grpSpPr>
        <p:sp>
          <p:nvSpPr>
            <p:cNvPr id="60" name="Google Shape;60;p5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2" name="Google Shape;62;p59"/>
          <p:cNvGrpSpPr/>
          <p:nvPr/>
        </p:nvGrpSpPr>
        <p:grpSpPr>
          <a:xfrm rot="4877400">
            <a:off x="-117589" y="4353630"/>
            <a:ext cx="324062" cy="326383"/>
            <a:chOff x="4690275" y="605625"/>
            <a:chExt cx="1281300" cy="1290475"/>
          </a:xfrm>
        </p:grpSpPr>
        <p:sp>
          <p:nvSpPr>
            <p:cNvPr id="63" name="Google Shape;63;p5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5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5" name="Google Shape;65;p59"/>
          <p:cNvSpPr/>
          <p:nvPr/>
        </p:nvSpPr>
        <p:spPr>
          <a:xfrm rot="-7022090">
            <a:off x="33708" y="4468411"/>
            <a:ext cx="594968" cy="62517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59"/>
          <p:cNvSpPr/>
          <p:nvPr/>
        </p:nvSpPr>
        <p:spPr>
          <a:xfrm rot="-7022216">
            <a:off x="8775365" y="4596146"/>
            <a:ext cx="351871" cy="369717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59"/>
          <p:cNvSpPr/>
          <p:nvPr/>
        </p:nvSpPr>
        <p:spPr>
          <a:xfrm>
            <a:off x="8339838" y="4798810"/>
            <a:ext cx="371700" cy="327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59"/>
          <p:cNvSpPr/>
          <p:nvPr/>
        </p:nvSpPr>
        <p:spPr>
          <a:xfrm rot="-10251639">
            <a:off x="506961" y="5049453"/>
            <a:ext cx="594953" cy="450297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59"/>
          <p:cNvSpPr txBox="1"/>
          <p:nvPr>
            <p:ph type="title" idx="16"/>
          </p:nvPr>
        </p:nvSpPr>
        <p:spPr>
          <a:xfrm>
            <a:off x="771150" y="1094150"/>
            <a:ext cx="1092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0" name="Google Shape;70;p59"/>
          <p:cNvSpPr txBox="1"/>
          <p:nvPr>
            <p:ph type="title" idx="17"/>
          </p:nvPr>
        </p:nvSpPr>
        <p:spPr>
          <a:xfrm>
            <a:off x="3412909" y="1094150"/>
            <a:ext cx="1092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1" name="Google Shape;71;p59"/>
          <p:cNvSpPr txBox="1"/>
          <p:nvPr>
            <p:ph type="title" idx="18"/>
          </p:nvPr>
        </p:nvSpPr>
        <p:spPr>
          <a:xfrm>
            <a:off x="6074428" y="1094150"/>
            <a:ext cx="1092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2" name="Google Shape;72;p59"/>
          <p:cNvSpPr txBox="1"/>
          <p:nvPr>
            <p:ph type="title" idx="19"/>
          </p:nvPr>
        </p:nvSpPr>
        <p:spPr>
          <a:xfrm>
            <a:off x="781450" y="2890046"/>
            <a:ext cx="1092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3" name="Google Shape;73;p59"/>
          <p:cNvSpPr txBox="1"/>
          <p:nvPr>
            <p:ph type="title" idx="20"/>
          </p:nvPr>
        </p:nvSpPr>
        <p:spPr>
          <a:xfrm>
            <a:off x="3434635" y="2890046"/>
            <a:ext cx="1092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4" name="Google Shape;74;p59"/>
          <p:cNvSpPr txBox="1"/>
          <p:nvPr>
            <p:ph type="title" idx="21"/>
          </p:nvPr>
        </p:nvSpPr>
        <p:spPr>
          <a:xfrm>
            <a:off x="6052702" y="2890046"/>
            <a:ext cx="1092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0"/>
          <p:cNvSpPr txBox="1"/>
          <p:nvPr>
            <p:ph type="title"/>
          </p:nvPr>
        </p:nvSpPr>
        <p:spPr>
          <a:xfrm>
            <a:off x="636700" y="1499672"/>
            <a:ext cx="3638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60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60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9" name="Google Shape;79;p60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80" name="Google Shape;80;p6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6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2" name="Google Shape;82;p60"/>
          <p:cNvSpPr txBox="1"/>
          <p:nvPr>
            <p:ph type="subTitle" idx="1"/>
          </p:nvPr>
        </p:nvSpPr>
        <p:spPr>
          <a:xfrm>
            <a:off x="640000" y="2326875"/>
            <a:ext cx="34794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type="title" idx="2"/>
          </p:nvPr>
        </p:nvSpPr>
        <p:spPr>
          <a:xfrm>
            <a:off x="604781" y="745800"/>
            <a:ext cx="958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 ">
  <p:cSld name="CUSTOM_23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1"/>
          <p:cNvSpPr txBox="1"/>
          <p:nvPr>
            <p:ph type="title"/>
          </p:nvPr>
        </p:nvSpPr>
        <p:spPr>
          <a:xfrm>
            <a:off x="720000" y="379365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86" name="Google Shape;86;p61"/>
          <p:cNvSpPr/>
          <p:nvPr/>
        </p:nvSpPr>
        <p:spPr>
          <a:xfrm rot="-2569300">
            <a:off x="7915580" y="4173028"/>
            <a:ext cx="2059381" cy="181313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7" name="Google Shape;87;p61"/>
          <p:cNvGrpSpPr/>
          <p:nvPr/>
        </p:nvGrpSpPr>
        <p:grpSpPr>
          <a:xfrm>
            <a:off x="-272366" y="-402077"/>
            <a:ext cx="1050321" cy="1057853"/>
            <a:chOff x="1605325" y="645950"/>
            <a:chExt cx="1279475" cy="1288650"/>
          </a:xfrm>
        </p:grpSpPr>
        <p:sp>
          <p:nvSpPr>
            <p:cNvPr id="88" name="Google Shape;88;p6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6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0" name="Google Shape;90;p61"/>
          <p:cNvSpPr/>
          <p:nvPr/>
        </p:nvSpPr>
        <p:spPr>
          <a:xfrm>
            <a:off x="464238" y="-983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3"/>
          <p:cNvSpPr txBox="1"/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63"/>
          <p:cNvSpPr/>
          <p:nvPr/>
        </p:nvSpPr>
        <p:spPr>
          <a:xfrm rot="-3230455">
            <a:off x="8532308" y="426323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63"/>
          <p:cNvSpPr/>
          <p:nvPr/>
        </p:nvSpPr>
        <p:spPr>
          <a:xfrm>
            <a:off x="8325963" y="-165362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5" name="Google Shape;95;p63"/>
          <p:cNvGrpSpPr/>
          <p:nvPr/>
        </p:nvGrpSpPr>
        <p:grpSpPr>
          <a:xfrm rot="2279616">
            <a:off x="8583141" y="-188341"/>
            <a:ext cx="493230" cy="496261"/>
            <a:chOff x="1604400" y="3746500"/>
            <a:chExt cx="1279475" cy="1289550"/>
          </a:xfrm>
        </p:grpSpPr>
        <p:sp>
          <p:nvSpPr>
            <p:cNvPr id="96" name="Google Shape;96;p6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6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8" name="Google Shape;98;p63"/>
          <p:cNvGrpSpPr/>
          <p:nvPr/>
        </p:nvGrpSpPr>
        <p:grpSpPr>
          <a:xfrm rot="-1421029">
            <a:off x="7840994" y="4374317"/>
            <a:ext cx="1634664" cy="1647535"/>
            <a:chOff x="1604400" y="3746500"/>
            <a:chExt cx="1279475" cy="1289550"/>
          </a:xfrm>
        </p:grpSpPr>
        <p:sp>
          <p:nvSpPr>
            <p:cNvPr id="99" name="Google Shape;99;p6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6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1" name="Google Shape;101;p63"/>
          <p:cNvSpPr/>
          <p:nvPr/>
        </p:nvSpPr>
        <p:spPr>
          <a:xfrm>
            <a:off x="-12" y="42632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2" name="Google Shape;102;p63"/>
          <p:cNvGrpSpPr/>
          <p:nvPr/>
        </p:nvGrpSpPr>
        <p:grpSpPr>
          <a:xfrm>
            <a:off x="136511" y="4400560"/>
            <a:ext cx="733651" cy="738912"/>
            <a:chOff x="1605325" y="645950"/>
            <a:chExt cx="1279475" cy="1288650"/>
          </a:xfrm>
        </p:grpSpPr>
        <p:sp>
          <p:nvSpPr>
            <p:cNvPr id="103" name="Google Shape;103;p6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6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" name="Google Shape;105;p63"/>
          <p:cNvSpPr txBox="1"/>
          <p:nvPr>
            <p:ph type="subTitle" idx="1"/>
          </p:nvPr>
        </p:nvSpPr>
        <p:spPr>
          <a:xfrm>
            <a:off x="725150" y="1207798"/>
            <a:ext cx="1708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mfortaa Medium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06" name="Google Shape;106;p63"/>
          <p:cNvSpPr txBox="1"/>
          <p:nvPr>
            <p:ph type="subTitle" idx="2"/>
          </p:nvPr>
        </p:nvSpPr>
        <p:spPr>
          <a:xfrm>
            <a:off x="7176900" y="1216912"/>
            <a:ext cx="12900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omfortaa Medium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07" name="Google Shape;107;p63"/>
          <p:cNvSpPr txBox="1"/>
          <p:nvPr>
            <p:ph type="subTitle" idx="3"/>
          </p:nvPr>
        </p:nvSpPr>
        <p:spPr>
          <a:xfrm>
            <a:off x="952500" y="2152100"/>
            <a:ext cx="31290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type="subTitle" idx="4"/>
          </p:nvPr>
        </p:nvSpPr>
        <p:spPr>
          <a:xfrm>
            <a:off x="5118700" y="2161925"/>
            <a:ext cx="31290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5"/>
          <p:cNvSpPr/>
          <p:nvPr/>
        </p:nvSpPr>
        <p:spPr>
          <a:xfrm>
            <a:off x="975450" y="1001925"/>
            <a:ext cx="7193100" cy="3139800"/>
          </a:xfrm>
          <a:prstGeom prst="roundRect">
            <a:avLst>
              <a:gd name="adj" fmla="val 3539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1" name="Google Shape;111;p65"/>
          <p:cNvGrpSpPr/>
          <p:nvPr/>
        </p:nvGrpSpPr>
        <p:grpSpPr>
          <a:xfrm rot="-1415102">
            <a:off x="7728480" y="4357031"/>
            <a:ext cx="615259" cy="618090"/>
            <a:chOff x="1604400" y="3746500"/>
            <a:chExt cx="1279475" cy="1289550"/>
          </a:xfrm>
        </p:grpSpPr>
        <p:sp>
          <p:nvSpPr>
            <p:cNvPr id="112" name="Google Shape;112;p6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6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4" name="Google Shape;114;p65"/>
          <p:cNvSpPr/>
          <p:nvPr/>
        </p:nvSpPr>
        <p:spPr>
          <a:xfrm rot="-806163">
            <a:off x="619809" y="-4708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65"/>
          <p:cNvSpPr/>
          <p:nvPr/>
        </p:nvSpPr>
        <p:spPr>
          <a:xfrm>
            <a:off x="-545548" y="-63890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65"/>
          <p:cNvSpPr/>
          <p:nvPr/>
        </p:nvSpPr>
        <p:spPr>
          <a:xfrm rot="-3230221">
            <a:off x="8087876" y="3911259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65"/>
          <p:cNvSpPr txBox="1"/>
          <p:nvPr>
            <p:ph type="title"/>
          </p:nvPr>
        </p:nvSpPr>
        <p:spPr>
          <a:xfrm>
            <a:off x="1367850" y="1910706"/>
            <a:ext cx="64083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118" name="Google Shape;118;p65"/>
          <p:cNvSpPr txBox="1"/>
          <p:nvPr>
            <p:ph type="title" idx="2"/>
          </p:nvPr>
        </p:nvSpPr>
        <p:spPr>
          <a:xfrm>
            <a:off x="1367850" y="3333875"/>
            <a:ext cx="64083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2800" b="0" i="0" u="none" strike="noStrike" cap="none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edium" panose="02000000000000000000"/>
              <a:buChar char="●"/>
              <a:defRPr sz="16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 panose="02000000000000000000"/>
              <a:buChar char="○"/>
              <a:defRPr sz="12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 panose="02000000000000000000"/>
              <a:buChar char="■"/>
              <a:defRPr sz="12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 panose="02000000000000000000"/>
              <a:buChar char="●"/>
              <a:defRPr sz="12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 panose="02000000000000000000"/>
              <a:buChar char="○"/>
              <a:defRPr sz="12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 panose="02000000000000000000"/>
              <a:buChar char="■"/>
              <a:defRPr sz="12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 panose="02000000000000000000"/>
              <a:buChar char="●"/>
              <a:defRPr sz="12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 panose="02000000000000000000"/>
              <a:buChar char="○"/>
              <a:defRPr sz="12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Medium" panose="02000000000000000000"/>
              <a:buChar char="■"/>
              <a:defRPr sz="1200" b="0" i="0" u="none" strike="noStrike" cap="none">
                <a:solidFill>
                  <a:srgbClr val="FFFFF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"/>
          <p:cNvPicPr preferRelativeResize="0"/>
          <p:nvPr/>
        </p:nvPicPr>
        <p:blipFill rotWithShape="1">
          <a:blip r:embed="rId1"/>
          <a:srcRect b="5141"/>
          <a:stretch>
            <a:fillRect/>
          </a:stretch>
        </p:blipFill>
        <p:spPr>
          <a:xfrm>
            <a:off x="-40050" y="-523075"/>
            <a:ext cx="9376500" cy="5929848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7" name="Google Shape;587;p1"/>
          <p:cNvSpPr/>
          <p:nvPr/>
        </p:nvSpPr>
        <p:spPr>
          <a:xfrm rot="-312">
            <a:off x="646696" y="-86410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8" name="Google Shape;588;p1"/>
          <p:cNvSpPr/>
          <p:nvPr/>
        </p:nvSpPr>
        <p:spPr>
          <a:xfrm rot="8829772">
            <a:off x="-205414" y="-398027"/>
            <a:ext cx="922264" cy="156342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9" name="Google Shape;589;p1"/>
          <p:cNvSpPr/>
          <p:nvPr/>
        </p:nvSpPr>
        <p:spPr>
          <a:xfrm>
            <a:off x="7785426" y="-52307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0" name="Google Shape;590;p1"/>
          <p:cNvSpPr/>
          <p:nvPr/>
        </p:nvSpPr>
        <p:spPr>
          <a:xfrm rot="-9851849">
            <a:off x="537177" y="4947867"/>
            <a:ext cx="594883" cy="45024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1" name="Google Shape;591;p1"/>
          <p:cNvSpPr/>
          <p:nvPr/>
        </p:nvSpPr>
        <p:spPr>
          <a:xfrm rot="-9850762">
            <a:off x="-1076252" y="41012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2" name="Google Shape;592;p1"/>
          <p:cNvSpPr/>
          <p:nvPr/>
        </p:nvSpPr>
        <p:spPr>
          <a:xfrm rot="9426439">
            <a:off x="8396810" y="3917567"/>
            <a:ext cx="594962" cy="62514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3" name="Google Shape;593;p1"/>
          <p:cNvCxnSpPr/>
          <p:nvPr/>
        </p:nvCxnSpPr>
        <p:spPr>
          <a:xfrm rot="10800000" flipH="1">
            <a:off x="2111425" y="1190675"/>
            <a:ext cx="5045400" cy="369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4" name="Google Shape;594;p1"/>
          <p:cNvCxnSpPr/>
          <p:nvPr/>
        </p:nvCxnSpPr>
        <p:spPr>
          <a:xfrm rot="10800000" flipH="1">
            <a:off x="2123700" y="3614025"/>
            <a:ext cx="5033100" cy="564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5" name="Google Shape;595;p1"/>
          <p:cNvSpPr txBox="1"/>
          <p:nvPr/>
        </p:nvSpPr>
        <p:spPr>
          <a:xfrm>
            <a:off x="2111425" y="1411675"/>
            <a:ext cx="5045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4000" b="1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6" name="Google Shape;596;p1"/>
          <p:cNvSpPr txBox="1"/>
          <p:nvPr/>
        </p:nvSpPr>
        <p:spPr>
          <a:xfrm>
            <a:off x="1989000" y="1411675"/>
            <a:ext cx="5166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GB" sz="40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SOFTWARE FACTORY …</a:t>
            </a:r>
            <a:endParaRPr sz="4000" b="0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 panose="020B0604020202020204"/>
              <a:buNone/>
            </a:pPr>
            <a:r>
              <a:rPr lang="en-GB" sz="46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Mundo DH</a:t>
            </a:r>
            <a:endParaRPr sz="1800" b="0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7" name="Google Shape;597;p1"/>
          <p:cNvSpPr/>
          <p:nvPr/>
        </p:nvSpPr>
        <p:spPr>
          <a:xfrm rot="-1814743">
            <a:off x="7923651" y="4420039"/>
            <a:ext cx="1153642" cy="86082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8e052d733_0_97"/>
          <p:cNvSpPr txBox="1"/>
          <p:nvPr>
            <p:ph type="title"/>
          </p:nvPr>
        </p:nvSpPr>
        <p:spPr>
          <a:xfrm>
            <a:off x="272175" y="539758"/>
            <a:ext cx="77472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SOLUCIÓN Mundo Mascota DH</a:t>
            </a:r>
            <a:endParaRPr sz="2800"/>
          </a:p>
        </p:txBody>
      </p:sp>
      <p:grpSp>
        <p:nvGrpSpPr>
          <p:cNvPr id="703" name="Google Shape;703;g138e052d733_0_97"/>
          <p:cNvGrpSpPr/>
          <p:nvPr/>
        </p:nvGrpSpPr>
        <p:grpSpPr>
          <a:xfrm>
            <a:off x="7354330" y="558443"/>
            <a:ext cx="517717" cy="507426"/>
            <a:chOff x="1487200" y="4993750"/>
            <a:chExt cx="483125" cy="483125"/>
          </a:xfrm>
        </p:grpSpPr>
        <p:sp>
          <p:nvSpPr>
            <p:cNvPr id="704" name="Google Shape;704;g138e052d733_0_9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30F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5" name="Google Shape;705;g138e052d733_0_9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30F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706" name="Google Shape;706;g138e052d733_0_9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6613" y="1648455"/>
            <a:ext cx="8830776" cy="104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g138e052d733_0_97"/>
          <p:cNvPicPr preferRelativeResize="0"/>
          <p:nvPr/>
        </p:nvPicPr>
        <p:blipFill rotWithShape="1">
          <a:blip r:embed="rId1"/>
          <a:srcRect l="32423" r="42554" b="19749"/>
          <a:stretch>
            <a:fillRect/>
          </a:stretch>
        </p:blipFill>
        <p:spPr>
          <a:xfrm>
            <a:off x="2723075" y="3355250"/>
            <a:ext cx="3697851" cy="14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0672dfba0b_0_128"/>
          <p:cNvSpPr/>
          <p:nvPr/>
        </p:nvSpPr>
        <p:spPr>
          <a:xfrm>
            <a:off x="6057000" y="1771650"/>
            <a:ext cx="2154600" cy="2685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g10672dfba0b_0_128"/>
          <p:cNvSpPr/>
          <p:nvPr/>
        </p:nvSpPr>
        <p:spPr>
          <a:xfrm>
            <a:off x="3494325" y="1752600"/>
            <a:ext cx="2154600" cy="2685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4" name="Google Shape;714;g10672dfba0b_0_128"/>
          <p:cNvSpPr txBox="1"/>
          <p:nvPr>
            <p:ph type="title"/>
          </p:nvPr>
        </p:nvSpPr>
        <p:spPr>
          <a:xfrm>
            <a:off x="720000" y="379216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MEJORAS Mundo Mascota DH</a:t>
            </a:r>
            <a:endParaRPr lang="en-GB"/>
          </a:p>
        </p:txBody>
      </p:sp>
      <p:sp>
        <p:nvSpPr>
          <p:cNvPr id="715" name="Google Shape;715;g10672dfba0b_0_128"/>
          <p:cNvSpPr/>
          <p:nvPr/>
        </p:nvSpPr>
        <p:spPr>
          <a:xfrm>
            <a:off x="931650" y="1752600"/>
            <a:ext cx="2154600" cy="2685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6" name="Google Shape;716;g10672dfba0b_0_128"/>
          <p:cNvSpPr txBox="1"/>
          <p:nvPr>
            <p:ph type="subTitle" idx="1"/>
          </p:nvPr>
        </p:nvSpPr>
        <p:spPr>
          <a:xfrm>
            <a:off x="930900" y="2862937"/>
            <a:ext cx="21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000"/>
              <a:buNone/>
            </a:pPr>
            <a:r>
              <a:rPr lang="en-GB" sz="1600" b="1">
                <a:solidFill>
                  <a:schemeClr val="accent6"/>
                </a:solidFill>
              </a:rPr>
              <a:t>FUNCIONALES</a:t>
            </a:r>
            <a:endParaRPr sz="1600" b="1">
              <a:solidFill>
                <a:schemeClr val="accent6"/>
              </a:solidFill>
            </a:endParaRPr>
          </a:p>
        </p:txBody>
      </p:sp>
      <p:sp>
        <p:nvSpPr>
          <p:cNvPr id="717" name="Google Shape;717;g10672dfba0b_0_128"/>
          <p:cNvSpPr txBox="1"/>
          <p:nvPr>
            <p:ph type="subTitle" idx="1"/>
          </p:nvPr>
        </p:nvSpPr>
        <p:spPr>
          <a:xfrm>
            <a:off x="3494325" y="3088350"/>
            <a:ext cx="2154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sz="140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endParaRPr sz="1400"/>
          </a:p>
        </p:txBody>
      </p:sp>
      <p:sp>
        <p:nvSpPr>
          <p:cNvPr id="718" name="Google Shape;718;g10672dfba0b_0_128"/>
          <p:cNvSpPr txBox="1"/>
          <p:nvPr>
            <p:ph type="subTitle" idx="1"/>
          </p:nvPr>
        </p:nvSpPr>
        <p:spPr>
          <a:xfrm>
            <a:off x="6057000" y="3073325"/>
            <a:ext cx="2154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sz="140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endParaRPr sz="1400"/>
          </a:p>
        </p:txBody>
      </p:sp>
      <p:sp>
        <p:nvSpPr>
          <p:cNvPr id="719" name="Google Shape;719;g10672dfba0b_0_128"/>
          <p:cNvSpPr txBox="1"/>
          <p:nvPr>
            <p:ph type="subTitle" idx="2"/>
          </p:nvPr>
        </p:nvSpPr>
        <p:spPr>
          <a:xfrm>
            <a:off x="930950" y="3302349"/>
            <a:ext cx="21546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Darle la funcionalidad de buscar a la lupa.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</a:p>
        </p:txBody>
      </p:sp>
      <p:sp>
        <p:nvSpPr>
          <p:cNvPr id="720" name="Google Shape;720;g10672dfba0b_0_128"/>
          <p:cNvSpPr txBox="1"/>
          <p:nvPr>
            <p:ph type="subTitle" idx="3"/>
          </p:nvPr>
        </p:nvSpPr>
        <p:spPr>
          <a:xfrm>
            <a:off x="3494325" y="2858787"/>
            <a:ext cx="21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000"/>
              <a:buNone/>
            </a:pPr>
            <a:r>
              <a:rPr lang="en-GB" sz="1600" b="1">
                <a:solidFill>
                  <a:schemeClr val="accent6"/>
                </a:solidFill>
              </a:rPr>
              <a:t>INTEGRACIÓN</a:t>
            </a:r>
            <a:endParaRPr sz="1600" b="1">
              <a:solidFill>
                <a:schemeClr val="accent6"/>
              </a:solidFill>
            </a:endParaRPr>
          </a:p>
        </p:txBody>
      </p:sp>
      <p:sp>
        <p:nvSpPr>
          <p:cNvPr id="721" name="Google Shape;721;g10672dfba0b_0_128"/>
          <p:cNvSpPr txBox="1"/>
          <p:nvPr>
            <p:ph type="subTitle" idx="4"/>
          </p:nvPr>
        </p:nvSpPr>
        <p:spPr>
          <a:xfrm>
            <a:off x="3494325" y="3287475"/>
            <a:ext cx="21546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/>
              <a:t>Integración con la API de Mercado Pago.</a:t>
            </a:r>
            <a:endParaRPr lang="en-GB"/>
          </a:p>
        </p:txBody>
      </p:sp>
      <p:sp>
        <p:nvSpPr>
          <p:cNvPr id="722" name="Google Shape;722;g10672dfba0b_0_128"/>
          <p:cNvSpPr txBox="1"/>
          <p:nvPr>
            <p:ph type="subTitle" idx="5"/>
          </p:nvPr>
        </p:nvSpPr>
        <p:spPr>
          <a:xfrm>
            <a:off x="6057000" y="2870876"/>
            <a:ext cx="2154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000"/>
              <a:buNone/>
            </a:pPr>
            <a:r>
              <a:rPr lang="en-GB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 FUNCIONALES</a:t>
            </a:r>
            <a:endParaRPr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23" name="Google Shape;723;g10672dfba0b_0_128"/>
          <p:cNvSpPr/>
          <p:nvPr/>
        </p:nvSpPr>
        <p:spPr>
          <a:xfrm>
            <a:off x="1743199" y="1953001"/>
            <a:ext cx="626385" cy="599781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24" name="Google Shape;724;g10672dfba0b_0_128"/>
          <p:cNvGrpSpPr/>
          <p:nvPr/>
        </p:nvGrpSpPr>
        <p:grpSpPr>
          <a:xfrm>
            <a:off x="6823064" y="1940656"/>
            <a:ext cx="622654" cy="624222"/>
            <a:chOff x="-1333200" y="2770450"/>
            <a:chExt cx="291450" cy="292225"/>
          </a:xfrm>
        </p:grpSpPr>
        <p:sp>
          <p:nvSpPr>
            <p:cNvPr id="725" name="Google Shape;725;g10672dfba0b_0_128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6" name="Google Shape;726;g10672dfba0b_0_128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27" name="Google Shape;727;g10672dfba0b_0_128"/>
          <p:cNvGrpSpPr/>
          <p:nvPr/>
        </p:nvGrpSpPr>
        <p:grpSpPr>
          <a:xfrm>
            <a:off x="4253564" y="1938111"/>
            <a:ext cx="635423" cy="633751"/>
            <a:chOff x="-4570325" y="2405775"/>
            <a:chExt cx="294600" cy="293825"/>
          </a:xfrm>
        </p:grpSpPr>
        <p:sp>
          <p:nvSpPr>
            <p:cNvPr id="728" name="Google Shape;728;g10672dfba0b_0_128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9" name="Google Shape;729;g10672dfba0b_0_128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30" name="Google Shape;730;g10672dfba0b_0_128"/>
          <p:cNvSpPr txBox="1"/>
          <p:nvPr>
            <p:ph type="subTitle" idx="4"/>
          </p:nvPr>
        </p:nvSpPr>
        <p:spPr>
          <a:xfrm>
            <a:off x="6057000" y="3287475"/>
            <a:ext cx="21546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/>
              <a:t>Seguridad, rendimiento, usabilidad y accesibilidad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672dfba0b_0_164"/>
          <p:cNvSpPr txBox="1"/>
          <p:nvPr>
            <p:ph type="title"/>
          </p:nvPr>
        </p:nvSpPr>
        <p:spPr>
          <a:xfrm>
            <a:off x="1367850" y="1910706"/>
            <a:ext cx="64083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“ El genio se hace con un 1% de talento y un 99% de trabajo.”</a:t>
            </a:r>
            <a:endParaRPr lang="en-GB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</a:p>
        </p:txBody>
      </p:sp>
      <p:sp>
        <p:nvSpPr>
          <p:cNvPr id="736" name="Google Shape;736;g10672dfba0b_0_164"/>
          <p:cNvSpPr txBox="1"/>
          <p:nvPr>
            <p:ph type="title" idx="4294967295"/>
          </p:nvPr>
        </p:nvSpPr>
        <p:spPr>
          <a:xfrm>
            <a:off x="1367850" y="3333875"/>
            <a:ext cx="64083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</a:rPr>
              <a:t>—ALBERT EINSTEIN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37" name="Google Shape;737;g10672dfba0b_0_164"/>
          <p:cNvSpPr/>
          <p:nvPr/>
        </p:nvSpPr>
        <p:spPr>
          <a:xfrm>
            <a:off x="613050" y="866400"/>
            <a:ext cx="7917900" cy="3437400"/>
          </a:xfrm>
          <a:prstGeom prst="roundRect">
            <a:avLst>
              <a:gd name="adj" fmla="val 3539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570c58be5_1_276"/>
          <p:cNvSpPr/>
          <p:nvPr/>
        </p:nvSpPr>
        <p:spPr>
          <a:xfrm>
            <a:off x="5027550" y="1247700"/>
            <a:ext cx="3543300" cy="2648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03" name="Google Shape;603;g10570c58be5_1_276"/>
          <p:cNvCxnSpPr/>
          <p:nvPr/>
        </p:nvCxnSpPr>
        <p:spPr>
          <a:xfrm>
            <a:off x="4486869" y="1145843"/>
            <a:ext cx="0" cy="28518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4" name="Google Shape;604;g10570c58be5_1_276"/>
          <p:cNvCxnSpPr/>
          <p:nvPr/>
        </p:nvCxnSpPr>
        <p:spPr>
          <a:xfrm>
            <a:off x="4486875" y="2571750"/>
            <a:ext cx="4581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5" name="Google Shape;605;g10570c58be5_1_276"/>
          <p:cNvSpPr txBox="1"/>
          <p:nvPr>
            <p:ph type="subTitle" idx="1"/>
          </p:nvPr>
        </p:nvSpPr>
        <p:spPr>
          <a:xfrm>
            <a:off x="5189400" y="1883337"/>
            <a:ext cx="32196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GB" sz="22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PROYECTO</a:t>
            </a:r>
            <a:endParaRPr sz="22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GB" sz="22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IMPLEMENTADO </a:t>
            </a:r>
            <a:endParaRPr sz="22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  <p:pic>
        <p:nvPicPr>
          <p:cNvPr id="606" name="Google Shape;606;g10570c58be5_1_27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7650" y="1348575"/>
            <a:ext cx="3653050" cy="26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g108a678c0a8_0_8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0725" y="450063"/>
            <a:ext cx="5747850" cy="4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108a678c0a8_0_86"/>
          <p:cNvSpPr txBox="1"/>
          <p:nvPr>
            <p:ph type="title"/>
          </p:nvPr>
        </p:nvSpPr>
        <p:spPr>
          <a:xfrm>
            <a:off x="5794100" y="2033350"/>
            <a:ext cx="315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METODOLOGÍA de TRABAJO</a:t>
            </a:r>
            <a:endParaRPr sz="2800"/>
          </a:p>
        </p:txBody>
      </p:sp>
      <p:pic>
        <p:nvPicPr>
          <p:cNvPr id="613" name="Google Shape;613;g108a678c0a8_0_8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61075" y="1389675"/>
            <a:ext cx="4354450" cy="24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672dfba0b_0_19"/>
          <p:cNvSpPr txBox="1"/>
          <p:nvPr>
            <p:ph type="title"/>
          </p:nvPr>
        </p:nvSpPr>
        <p:spPr>
          <a:xfrm>
            <a:off x="2504200" y="118375"/>
            <a:ext cx="55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Equipo de Trabajo</a:t>
            </a:r>
            <a:endParaRPr lang="en-GB"/>
          </a:p>
        </p:txBody>
      </p:sp>
      <p:sp>
        <p:nvSpPr>
          <p:cNvPr id="619" name="Google Shape;619;g10672dfba0b_0_19"/>
          <p:cNvSpPr txBox="1"/>
          <p:nvPr/>
        </p:nvSpPr>
        <p:spPr>
          <a:xfrm>
            <a:off x="4671463" y="3302175"/>
            <a:ext cx="1681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1600" b="1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Fernanda Checa</a:t>
            </a:r>
            <a:endParaRPr sz="1600" b="1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0" name="Google Shape;620;g10672dfba0b_0_19"/>
          <p:cNvSpPr txBox="1"/>
          <p:nvPr/>
        </p:nvSpPr>
        <p:spPr>
          <a:xfrm>
            <a:off x="2560013" y="3264075"/>
            <a:ext cx="1681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1600" b="1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Matias</a:t>
            </a:r>
            <a:endParaRPr sz="1600" b="1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1600" b="1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Menendez</a:t>
            </a:r>
            <a:endParaRPr sz="1600" b="1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1" name="Google Shape;621;g10672dfba0b_0_19"/>
          <p:cNvSpPr txBox="1"/>
          <p:nvPr/>
        </p:nvSpPr>
        <p:spPr>
          <a:xfrm>
            <a:off x="6782913" y="3264075"/>
            <a:ext cx="1681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1600" b="1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Estevez Martin</a:t>
            </a:r>
            <a:endParaRPr sz="1600" b="1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2" name="Google Shape;622;g10672dfba0b_0_19"/>
          <p:cNvSpPr/>
          <p:nvPr/>
        </p:nvSpPr>
        <p:spPr>
          <a:xfrm>
            <a:off x="2607524" y="4081300"/>
            <a:ext cx="1586100" cy="89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3" name="Google Shape;623;g10672dfba0b_0_19"/>
          <p:cNvSpPr txBox="1"/>
          <p:nvPr/>
        </p:nvSpPr>
        <p:spPr>
          <a:xfrm>
            <a:off x="2559675" y="4144300"/>
            <a:ext cx="16818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Desarrollador Web Full Stack</a:t>
            </a:r>
            <a:endParaRPr sz="1300" b="0" i="0" u="none" strike="noStrike" cap="none">
              <a:solidFill>
                <a:schemeClr val="dk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Analista de Sist</a:t>
            </a:r>
            <a:endParaRPr sz="1300" b="0" i="0" u="none" strike="noStrike" cap="none">
              <a:solidFill>
                <a:schemeClr val="dk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624" name="Google Shape;624;g10672dfba0b_0_19"/>
          <p:cNvSpPr/>
          <p:nvPr/>
        </p:nvSpPr>
        <p:spPr>
          <a:xfrm>
            <a:off x="4822799" y="4081300"/>
            <a:ext cx="1586100" cy="89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5" name="Google Shape;625;g10672dfba0b_0_19"/>
          <p:cNvSpPr/>
          <p:nvPr/>
        </p:nvSpPr>
        <p:spPr>
          <a:xfrm>
            <a:off x="6929124" y="4081300"/>
            <a:ext cx="1586100" cy="89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6" name="Google Shape;626;g10672dfba0b_0_19"/>
          <p:cNvSpPr txBox="1"/>
          <p:nvPr/>
        </p:nvSpPr>
        <p:spPr>
          <a:xfrm>
            <a:off x="4885500" y="4111150"/>
            <a:ext cx="1460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Desarrollador Web Full Stack</a:t>
            </a:r>
            <a:endParaRPr sz="1300" b="0" i="0" u="none" strike="noStrike" cap="none">
              <a:solidFill>
                <a:schemeClr val="dk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Ing en Sistemas</a:t>
            </a:r>
            <a:endParaRPr sz="1400" b="0" i="0" u="none" strike="noStrike" cap="none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627" name="Google Shape;627;g10672dfba0b_0_19"/>
          <p:cNvSpPr txBox="1"/>
          <p:nvPr/>
        </p:nvSpPr>
        <p:spPr>
          <a:xfrm>
            <a:off x="7047025" y="4018600"/>
            <a:ext cx="1350300" cy="12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Desarrollador Web Full Stack</a:t>
            </a:r>
            <a:endParaRPr sz="1300" b="0" i="0" u="none" strike="noStrike" cap="none">
              <a:solidFill>
                <a:schemeClr val="dk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Community Manager</a:t>
            </a:r>
            <a:endParaRPr sz="1300" b="0" i="0" u="none" strike="noStrike" cap="none">
              <a:solidFill>
                <a:schemeClr val="dk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628" name="Google Shape;628;g10672dfba0b_0_19"/>
          <p:cNvSpPr txBox="1"/>
          <p:nvPr/>
        </p:nvSpPr>
        <p:spPr>
          <a:xfrm>
            <a:off x="477450" y="3264075"/>
            <a:ext cx="146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600" b="0" i="0" u="none" strike="noStrike" cap="none">
                <a:solidFill>
                  <a:schemeClr val="dk2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Adolfo</a:t>
            </a:r>
            <a:endParaRPr sz="1600" b="0" i="0" u="none" strike="noStrike" cap="none">
              <a:solidFill>
                <a:schemeClr val="dk2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600" b="0" i="0" u="none" strike="noStrike" cap="none">
                <a:solidFill>
                  <a:schemeClr val="dk2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 Wirth</a:t>
            </a:r>
            <a:endParaRPr sz="1600" b="0" i="0" u="none" strike="noStrike" cap="none">
              <a:solidFill>
                <a:schemeClr val="dk2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629" name="Google Shape;629;g10672dfba0b_0_19"/>
          <p:cNvSpPr/>
          <p:nvPr/>
        </p:nvSpPr>
        <p:spPr>
          <a:xfrm>
            <a:off x="414749" y="4097350"/>
            <a:ext cx="1586100" cy="89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30" name="Google Shape;630;g10672dfba0b_0_19"/>
          <p:cNvPicPr preferRelativeResize="0"/>
          <p:nvPr/>
        </p:nvPicPr>
        <p:blipFill rotWithShape="1">
          <a:blip r:embed="rId1"/>
          <a:srcRect l="18555" t="6540" r="20327" b="31802"/>
          <a:stretch>
            <a:fillRect/>
          </a:stretch>
        </p:blipFill>
        <p:spPr>
          <a:xfrm>
            <a:off x="331700" y="1432438"/>
            <a:ext cx="1752200" cy="1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10672dfba0b_0_19"/>
          <p:cNvPicPr preferRelativeResize="0"/>
          <p:nvPr/>
        </p:nvPicPr>
        <p:blipFill rotWithShape="1">
          <a:blip r:embed="rId2"/>
          <a:srcRect l="38125" t="19472" r="37702" b="26241"/>
          <a:stretch>
            <a:fillRect/>
          </a:stretch>
        </p:blipFill>
        <p:spPr>
          <a:xfrm>
            <a:off x="2560025" y="1432450"/>
            <a:ext cx="1681799" cy="1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10672dfba0b_0_19"/>
          <p:cNvSpPr txBox="1"/>
          <p:nvPr/>
        </p:nvSpPr>
        <p:spPr>
          <a:xfrm>
            <a:off x="437250" y="4160350"/>
            <a:ext cx="1541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Desarrollador Web Full Stack</a:t>
            </a:r>
            <a:endParaRPr sz="1300" b="0" i="0" u="none" strike="noStrike" cap="none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Contador Publico</a:t>
            </a:r>
            <a:endParaRPr sz="1300" b="0" i="0" u="none" strike="noStrike" cap="none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pic>
        <p:nvPicPr>
          <p:cNvPr id="633" name="Google Shape;633;g10672dfba0b_0_19"/>
          <p:cNvPicPr preferRelativeResize="0"/>
          <p:nvPr/>
        </p:nvPicPr>
        <p:blipFill rotWithShape="1">
          <a:blip r:embed="rId3"/>
          <a:srcRect l="7715" r="5979" b="23500"/>
          <a:stretch>
            <a:fillRect/>
          </a:stretch>
        </p:blipFill>
        <p:spPr>
          <a:xfrm>
            <a:off x="4714063" y="1432450"/>
            <a:ext cx="1604875" cy="17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10672dfba0b_0_19"/>
          <p:cNvPicPr preferRelativeResize="0"/>
          <p:nvPr/>
        </p:nvPicPr>
        <p:blipFill rotWithShape="1">
          <a:blip r:embed="rId4"/>
          <a:srcRect l="20661" t="11418" r="22341" b="26691"/>
          <a:stretch>
            <a:fillRect/>
          </a:stretch>
        </p:blipFill>
        <p:spPr>
          <a:xfrm>
            <a:off x="6791175" y="1502338"/>
            <a:ext cx="1665299" cy="17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672dfba0b_0_89"/>
          <p:cNvSpPr txBox="1"/>
          <p:nvPr>
            <p:ph type="body" idx="4294967295"/>
          </p:nvPr>
        </p:nvSpPr>
        <p:spPr>
          <a:xfrm>
            <a:off x="720725" y="1843050"/>
            <a:ext cx="28269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GB" sz="22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rPr>
              <a:t>Sin dudas que es una página web accesible e intuitiva.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640" name="Google Shape;640;g10672dfba0b_0_89"/>
          <p:cNvGrpSpPr/>
          <p:nvPr/>
        </p:nvGrpSpPr>
        <p:grpSpPr>
          <a:xfrm>
            <a:off x="4112198" y="1372598"/>
            <a:ext cx="4197372" cy="3034342"/>
            <a:chOff x="3804623" y="931514"/>
            <a:chExt cx="4311631" cy="3283920"/>
          </a:xfrm>
        </p:grpSpPr>
        <p:grpSp>
          <p:nvGrpSpPr>
            <p:cNvPr id="641" name="Google Shape;641;g10672dfba0b_0_89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642" name="Google Shape;642;g10672dfba0b_0_89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3" name="Google Shape;643;g10672dfba0b_0_89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4" name="Google Shape;644;g10672dfba0b_0_89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5" name="Google Shape;645;g10672dfba0b_0_89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cxnSp>
          <p:nvCxnSpPr>
            <p:cNvPr id="646" name="Google Shape;646;g10672dfba0b_0_89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7" name="Google Shape;647;g10672dfba0b_0_89"/>
          <p:cNvSpPr txBox="1"/>
          <p:nvPr>
            <p:ph type="subTitle" idx="1"/>
          </p:nvPr>
        </p:nvSpPr>
        <p:spPr>
          <a:xfrm>
            <a:off x="3449450" y="349575"/>
            <a:ext cx="52932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DESKTOP PROJECT</a:t>
            </a:r>
            <a:endParaRPr sz="30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8" name="Google Shape;648;g10672dfba0b_0_8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46800" y="1501900"/>
            <a:ext cx="3928174" cy="227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g10672dfba0b_0_8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7888" y="1178475"/>
            <a:ext cx="3412574" cy="3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672dfba0b_0_131"/>
          <p:cNvSpPr/>
          <p:nvPr/>
        </p:nvSpPr>
        <p:spPr>
          <a:xfrm>
            <a:off x="4659300" y="1263075"/>
            <a:ext cx="3543300" cy="2648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rPr>
              <a:t>Página web adaptable para dispositivos smartphone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5" name="Google Shape;655;g10672dfba0b_0_131"/>
          <p:cNvSpPr txBox="1"/>
          <p:nvPr>
            <p:ph type="title"/>
          </p:nvPr>
        </p:nvSpPr>
        <p:spPr>
          <a:xfrm>
            <a:off x="3191675" y="193225"/>
            <a:ext cx="57081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MOBILE PROJECT</a:t>
            </a:r>
            <a:endParaRPr lang="en-GB"/>
          </a:p>
        </p:txBody>
      </p:sp>
      <p:cxnSp>
        <p:nvCxnSpPr>
          <p:cNvPr id="656" name="Google Shape;656;g10672dfba0b_0_131"/>
          <p:cNvCxnSpPr/>
          <p:nvPr/>
        </p:nvCxnSpPr>
        <p:spPr>
          <a:xfrm>
            <a:off x="4208994" y="1145843"/>
            <a:ext cx="0" cy="28518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7" name="Google Shape;657;g10672dfba0b_0_131"/>
          <p:cNvCxnSpPr/>
          <p:nvPr/>
        </p:nvCxnSpPr>
        <p:spPr>
          <a:xfrm>
            <a:off x="4204350" y="2571750"/>
            <a:ext cx="4581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8" name="Google Shape;658;g10672dfba0b_0_131"/>
          <p:cNvGrpSpPr/>
          <p:nvPr/>
        </p:nvGrpSpPr>
        <p:grpSpPr>
          <a:xfrm>
            <a:off x="1143700" y="447222"/>
            <a:ext cx="2119546" cy="4396359"/>
            <a:chOff x="2547150" y="238125"/>
            <a:chExt cx="2525675" cy="5238750"/>
          </a:xfrm>
        </p:grpSpPr>
        <p:sp>
          <p:nvSpPr>
            <p:cNvPr id="659" name="Google Shape;659;g10672dfba0b_0_1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0" name="Google Shape;660;g10672dfba0b_0_1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1" name="Google Shape;661;g10672dfba0b_0_1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2" name="Google Shape;662;g10672dfba0b_0_1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663" name="Google Shape;663;g10672dfba0b_0_131"/>
          <p:cNvPicPr preferRelativeResize="0"/>
          <p:nvPr/>
        </p:nvPicPr>
        <p:blipFill rotWithShape="1">
          <a:blip r:embed="rId1"/>
          <a:srcRect l="10113" t="21940" r="66707" b="7417"/>
          <a:stretch>
            <a:fillRect/>
          </a:stretch>
        </p:blipFill>
        <p:spPr>
          <a:xfrm>
            <a:off x="1203000" y="829525"/>
            <a:ext cx="1988674" cy="36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8e052d733_0_48"/>
          <p:cNvSpPr txBox="1"/>
          <p:nvPr>
            <p:ph type="subTitle" idx="1"/>
          </p:nvPr>
        </p:nvSpPr>
        <p:spPr>
          <a:xfrm>
            <a:off x="204425" y="399400"/>
            <a:ext cx="56757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TABLET PROJECT</a:t>
            </a:r>
            <a:endParaRPr sz="30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69" name="Google Shape;669;g138e052d733_0_48"/>
          <p:cNvGrpSpPr/>
          <p:nvPr/>
        </p:nvGrpSpPr>
        <p:grpSpPr>
          <a:xfrm>
            <a:off x="5736102" y="460534"/>
            <a:ext cx="2736410" cy="4222433"/>
            <a:chOff x="2112475" y="238125"/>
            <a:chExt cx="3395050" cy="5238750"/>
          </a:xfrm>
        </p:grpSpPr>
        <p:sp>
          <p:nvSpPr>
            <p:cNvPr id="670" name="Google Shape;670;g138e052d733_0_48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1" name="Google Shape;671;g138e052d733_0_4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2" name="Google Shape;672;g138e052d733_0_48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3" name="Google Shape;673;g138e052d733_0_4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674" name="Google Shape;674;g138e052d733_0_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26400" y="1642889"/>
            <a:ext cx="3412574" cy="25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138e052d733_0_48"/>
          <p:cNvPicPr preferRelativeResize="0"/>
          <p:nvPr/>
        </p:nvPicPr>
        <p:blipFill rotWithShape="1">
          <a:blip r:embed="rId2"/>
          <a:srcRect l="3494" t="23138" r="60259" b="7334"/>
          <a:stretch>
            <a:fillRect/>
          </a:stretch>
        </p:blipFill>
        <p:spPr>
          <a:xfrm>
            <a:off x="5818650" y="843525"/>
            <a:ext cx="2577902" cy="35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g138e052d733_0_48"/>
          <p:cNvSpPr txBox="1"/>
          <p:nvPr/>
        </p:nvSpPr>
        <p:spPr>
          <a:xfrm>
            <a:off x="1432675" y="2424638"/>
            <a:ext cx="3000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rPr>
              <a:t>Sirve para dispositivos electrónicos como tablets.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042c7c6406_0_6"/>
          <p:cNvSpPr/>
          <p:nvPr/>
        </p:nvSpPr>
        <p:spPr>
          <a:xfrm rot="9049213">
            <a:off x="-960686" y="4089805"/>
            <a:ext cx="2484468" cy="1027890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2" name="Google Shape;682;g1042c7c6406_0_6"/>
          <p:cNvSpPr/>
          <p:nvPr/>
        </p:nvSpPr>
        <p:spPr>
          <a:xfrm rot="9505290">
            <a:off x="7658041" y="3946179"/>
            <a:ext cx="1628917" cy="162753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3" name="Google Shape;683;g1042c7c6406_0_6"/>
          <p:cNvSpPr/>
          <p:nvPr/>
        </p:nvSpPr>
        <p:spPr>
          <a:xfrm rot="1349816">
            <a:off x="-422909" y="44442"/>
            <a:ext cx="1408919" cy="88611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4" name="Google Shape;684;g1042c7c6406_0_6"/>
          <p:cNvSpPr/>
          <p:nvPr/>
        </p:nvSpPr>
        <p:spPr>
          <a:xfrm>
            <a:off x="7674951" y="478613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5" name="Google Shape;685;g1042c7c6406_0_6"/>
          <p:cNvSpPr/>
          <p:nvPr/>
        </p:nvSpPr>
        <p:spPr>
          <a:xfrm>
            <a:off x="1770688" y="1042950"/>
            <a:ext cx="5659200" cy="305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6" name="Google Shape;686;g1042c7c6406_0_6"/>
          <p:cNvSpPr txBox="1"/>
          <p:nvPr/>
        </p:nvSpPr>
        <p:spPr>
          <a:xfrm>
            <a:off x="2920050" y="1446950"/>
            <a:ext cx="330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 panose="020B0604020202020204"/>
              <a:buNone/>
            </a:pPr>
            <a:r>
              <a:rPr lang="en-GB" sz="6000" b="0" i="0" u="none" strike="noStrike" cap="none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rPr>
              <a:t>THANKS!</a:t>
            </a:r>
            <a:endParaRPr sz="6000" b="0" i="0" u="none" strike="noStrike" cap="none">
              <a:solidFill>
                <a:srgbClr val="A5B0FE"/>
              </a:solidFill>
              <a:latin typeface="Miriam Libre" panose="00000500000000000000"/>
              <a:ea typeface="Miriam Libre" panose="00000500000000000000"/>
              <a:cs typeface="Miriam Libre" panose="00000500000000000000"/>
              <a:sym typeface="Miriam Libre" panose="00000500000000000000"/>
            </a:endParaRPr>
          </a:p>
        </p:txBody>
      </p:sp>
      <p:sp>
        <p:nvSpPr>
          <p:cNvPr id="687" name="Google Shape;687;g1042c7c6406_0_6"/>
          <p:cNvSpPr txBox="1"/>
          <p:nvPr/>
        </p:nvSpPr>
        <p:spPr>
          <a:xfrm>
            <a:off x="2902450" y="2671100"/>
            <a:ext cx="3389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rgbClr val="A5B0FE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rPr>
              <a:t>Any questions?</a:t>
            </a:r>
            <a:endParaRPr sz="3600" b="1" i="0" u="none" strike="noStrike" cap="none">
              <a:solidFill>
                <a:srgbClr val="A5B0FE"/>
              </a:solidFill>
              <a:latin typeface="Barlow Light" panose="00000500000000000000"/>
              <a:ea typeface="Barlow Light" panose="00000500000000000000"/>
              <a:cs typeface="Barlow Light" panose="00000500000000000000"/>
              <a:sym typeface="Barlow Light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0672dfba0b_0_71"/>
          <p:cNvSpPr txBox="1"/>
          <p:nvPr>
            <p:ph type="title"/>
          </p:nvPr>
        </p:nvSpPr>
        <p:spPr>
          <a:xfrm>
            <a:off x="386900" y="267358"/>
            <a:ext cx="77472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INCONVENIENTES Mundo Mascota DH</a:t>
            </a:r>
            <a:endParaRPr sz="2800"/>
          </a:p>
        </p:txBody>
      </p:sp>
      <p:grpSp>
        <p:nvGrpSpPr>
          <p:cNvPr id="693" name="Google Shape;693;g10672dfba0b_0_71"/>
          <p:cNvGrpSpPr/>
          <p:nvPr/>
        </p:nvGrpSpPr>
        <p:grpSpPr>
          <a:xfrm>
            <a:off x="8223744" y="296904"/>
            <a:ext cx="497522" cy="485686"/>
            <a:chOff x="2081650" y="4993750"/>
            <a:chExt cx="483125" cy="483125"/>
          </a:xfrm>
        </p:grpSpPr>
        <p:sp>
          <p:nvSpPr>
            <p:cNvPr id="694" name="Google Shape;694;g10672dfba0b_0_71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5" name="Google Shape;695;g10672dfba0b_0_71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696" name="Google Shape;696;g10672dfba0b_0_7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1226371"/>
            <a:ext cx="8839200" cy="107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 descr="todoBi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2499360"/>
            <a:ext cx="2375535" cy="2421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honix Social Media by Slidesgo">
  <a:themeElements>
    <a:clrScheme name="Simple Light">
      <a:dk1>
        <a:srgbClr val="FFFFFF"/>
      </a:dk1>
      <a:lt1>
        <a:srgbClr val="FFFFFF"/>
      </a:lt1>
      <a:dk2>
        <a:srgbClr val="65FFFB"/>
      </a:dk2>
      <a:lt2>
        <a:srgbClr val="65FFFB"/>
      </a:lt2>
      <a:accent1>
        <a:srgbClr val="191561"/>
      </a:accent1>
      <a:accent2>
        <a:srgbClr val="CAFFFE"/>
      </a:accent2>
      <a:accent3>
        <a:srgbClr val="0004FF"/>
      </a:accent3>
      <a:accent4>
        <a:srgbClr val="65FFFB"/>
      </a:accent4>
      <a:accent5>
        <a:srgbClr val="FFFB00"/>
      </a:accent5>
      <a:accent6>
        <a:srgbClr val="FF4DD2"/>
      </a:accent6>
      <a:hlink>
        <a:srgbClr val="9EF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Presentation</Application>
  <PresentationFormat/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Arial</vt:lpstr>
      <vt:lpstr>Comfortaa SemiBold</vt:lpstr>
      <vt:lpstr>Roboto Medium</vt:lpstr>
      <vt:lpstr>Roboto</vt:lpstr>
      <vt:lpstr>Comfortaa</vt:lpstr>
      <vt:lpstr>Livvic</vt:lpstr>
      <vt:lpstr>Segoe Print</vt:lpstr>
      <vt:lpstr>Roboto Condensed Light</vt:lpstr>
      <vt:lpstr>Comfortaa Medium</vt:lpstr>
      <vt:lpstr>Roboto Black</vt:lpstr>
      <vt:lpstr>Fira Sans Extra Condensed Medium</vt:lpstr>
      <vt:lpstr>Proxima Nova</vt:lpstr>
      <vt:lpstr>Barlow Light</vt:lpstr>
      <vt:lpstr>Miriam Libre</vt:lpstr>
      <vt:lpstr>Microsoft YaHei</vt:lpstr>
      <vt:lpstr>Arial Unicode MS</vt:lpstr>
      <vt:lpstr>Phonix Social Media by Slidesgo</vt:lpstr>
      <vt:lpstr>PowerPoint 演示文稿</vt:lpstr>
      <vt:lpstr>PowerPoint 演示文稿</vt:lpstr>
      <vt:lpstr>METODOLOGÍA de TRABAJO</vt:lpstr>
      <vt:lpstr>Equipo de Trabajo</vt:lpstr>
      <vt:lpstr>PowerPoint 演示文稿</vt:lpstr>
      <vt:lpstr>MOBILE PROJECT</vt:lpstr>
      <vt:lpstr>PowerPoint 演示文稿</vt:lpstr>
      <vt:lpstr>PowerPoint 演示文稿</vt:lpstr>
      <vt:lpstr>INCONVENIENTES Mundo Mascota DH</vt:lpstr>
      <vt:lpstr>SOLUCIÓN Mundo Mascota DH</vt:lpstr>
      <vt:lpstr>MEJORAS Mundo Mascota DH</vt:lpstr>
      <vt:lpstr>—ALBERT EINSTEIN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Fernanda</cp:lastModifiedBy>
  <cp:revision>1</cp:revision>
  <dcterms:created xsi:type="dcterms:W3CDTF">2022-09-06T18:57:39Z</dcterms:created>
  <dcterms:modified xsi:type="dcterms:W3CDTF">2022-09-06T18:57:40Z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1529360D2B0247AD92F38F391668C923</vt:lpwstr>
  </property>
  <property fmtid="{D5CDD505-2E9C-101B-9397-08002B2CF9AE}" pid="3" name="KSOProductBuildVer">
    <vt:lpwstr>1033-11.2.0.11306</vt:lpwstr>
  </property>
</Properties>
</file>