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5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76" r:id="rId10"/>
    <p:sldId id="277" r:id="rId11"/>
    <p:sldId id="261" r:id="rId12"/>
    <p:sldId id="275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81" d="100"/>
          <a:sy n="81" d="100"/>
        </p:scale>
        <p:origin x="1450" y="5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24.01.2025.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Apartmeet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11</a:t>
            </a:r>
            <a:r>
              <a:rPr lang="hr-HR" sz="1400" noProof="0" dirty="0"/>
              <a:t>.</a:t>
            </a:r>
            <a:r>
              <a:rPr lang="hr-HR" sz="1400" dirty="0"/>
              <a:t>3</a:t>
            </a:r>
            <a:r>
              <a:rPr lang="hr-HR" sz="1400" noProof="0" dirty="0"/>
              <a:t> Apartmeet</a:t>
            </a:r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razreda:</a:t>
            </a:r>
            <a:endParaRPr lang="hr-HR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3074" name="Picture 2" descr="dijagram klasa">
            <a:extLst>
              <a:ext uri="{FF2B5EF4-FFF2-40B4-BE49-F238E27FC236}">
                <a16:creationId xmlns:a16="http://schemas.microsoft.com/office/drawing/2014/main" id="{F0962889-0CB1-4022-9077-32AE6ED6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38" y="1661749"/>
            <a:ext cx="5832322" cy="483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21" y="1079828"/>
            <a:ext cx="9000000" cy="5400000"/>
          </a:xfrm>
        </p:spPr>
        <p:txBody>
          <a:bodyPr/>
          <a:lstStyle/>
          <a:p>
            <a:r>
              <a:rPr lang="hr-HR" dirty="0"/>
              <a:t>Primjer ispitvanja neuspješne prijave korisnika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69FCA29-664B-4F48-8FC9-DD4D71D1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4" y="1889858"/>
            <a:ext cx="4572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0EC33-946A-4F5C-8949-AD65F18F850E}"/>
              </a:ext>
            </a:extLst>
          </p:cNvPr>
          <p:cNvSpPr txBox="1"/>
          <p:nvPr/>
        </p:nvSpPr>
        <p:spPr>
          <a:xfrm>
            <a:off x="447774" y="5167710"/>
            <a:ext cx="62538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i="0" dirty="0">
                <a:effectLst/>
                <a:latin typeface="-apple-system"/>
              </a:rPr>
              <a:t>Dobiveni izlaz za Testiranje neuspješne prijave</a:t>
            </a:r>
            <a:br>
              <a:rPr lang="hr-HR" dirty="0"/>
            </a:br>
            <a:r>
              <a:rPr lang="hr-HR" b="0" i="0" dirty="0">
                <a:effectLst/>
                <a:latin typeface="-apple-system"/>
              </a:rPr>
              <a:t>Testirali smo neuspješnu prijavu kako bismo provjerili kako sustav reagira na neispravne korisničke podatke. Očekivani rezultat bio je prikaz poruke o grešci, što se i dogodilo. Time je test uspješno izvršen jer sustav ne dopušta neovlašteni pristup aplikaciji.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Programski jezici: C# 12.0, JavaScript ES2023</a:t>
            </a:r>
          </a:p>
          <a:p>
            <a:r>
              <a:rPr lang="hr-HR" noProof="0" dirty="0"/>
              <a:t>Radni okviri i biblioteke: Node 20.14.0, React 18</a:t>
            </a:r>
          </a:p>
          <a:p>
            <a:r>
              <a:rPr lang="hr-HR" noProof="0" dirty="0"/>
              <a:t>Baza podataka: SQlite 3.42</a:t>
            </a:r>
          </a:p>
          <a:p>
            <a:r>
              <a:rPr lang="hr-HR" noProof="0" dirty="0"/>
              <a:t>Razvojni alati: VS Code 1.85</a:t>
            </a:r>
          </a:p>
          <a:p>
            <a:r>
              <a:rPr lang="hr-HR" noProof="0" dirty="0"/>
              <a:t>Alati za ispitivanje: Selenium 4.0</a:t>
            </a:r>
          </a:p>
          <a:p>
            <a:r>
              <a:rPr lang="hr-HR" noProof="0" dirty="0"/>
              <a:t>Alati za razmeštaj: Docker 24.0.6</a:t>
            </a:r>
          </a:p>
          <a:p>
            <a:r>
              <a:rPr lang="hr-HR" noProof="0" dirty="0"/>
              <a:t>Cloud platforma: Render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Nina Čakija - Voditelj, Backend</a:t>
            </a:r>
          </a:p>
          <a:p>
            <a:r>
              <a:rPr lang="hr-HR" dirty="0"/>
              <a:t>Borna Kučić – Backend</a:t>
            </a:r>
          </a:p>
          <a:p>
            <a:r>
              <a:rPr lang="hr-HR" noProof="0" dirty="0"/>
              <a:t>Petar Rihtarec – Backend</a:t>
            </a:r>
          </a:p>
          <a:p>
            <a:r>
              <a:rPr lang="hr-HR" dirty="0"/>
              <a:t>Ema Bradić - Frontend</a:t>
            </a:r>
          </a:p>
          <a:p>
            <a:r>
              <a:rPr lang="hr-HR" noProof="0" dirty="0"/>
              <a:t>Dorotea Požega - Frontend</a:t>
            </a:r>
          </a:p>
          <a:p>
            <a:r>
              <a:rPr lang="hr-HR" dirty="0"/>
              <a:t>Borna Elez - Dokumentacija</a:t>
            </a:r>
          </a:p>
          <a:p>
            <a:r>
              <a:rPr lang="hr-HR" noProof="0" dirty="0"/>
              <a:t>Nikola Špehar - Frontend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sr-Latn-RS" altLang="sr-Latn-RS" dirty="0"/>
              <a:t>Apartmeet predstavlja aplikaciju razvijenu s ciljem unapređenja i olakšavanja komunikacije, planiranja i evidencije među suvlasnicima stambenih zgrada. Fokus aplikacije je pružiti jednostavno rješenje za organizaciju sastanaka, razmjenu informacija, praćenje pravnih zaključaka i povezivanje s dodatnim platformama za komunikaciju između suvlasnika. Aplikacija nudi tri osnovne uloge korisnika s različitim razinama pristupa i mogućnosti, a to su: Administrator, Predstavnik suvlasnika i Suvlasnik.</a:t>
            </a:r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Neki od zahtjeva: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2DCC-7966-4F87-9AB0-69637629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9" y="1495336"/>
            <a:ext cx="7034513" cy="46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7" y="1014477"/>
            <a:ext cx="6338227" cy="3574020"/>
          </a:xfrm>
        </p:spPr>
        <p:txBody>
          <a:bodyPr/>
          <a:lstStyle/>
          <a:p>
            <a:r>
              <a:rPr lang="hr-HR" noProof="0" dirty="0"/>
              <a:t>Neki od UML Dijagrama obrazaca uporabe: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1028" name="Picture 4" descr="UseCase Diagram1">
            <a:extLst>
              <a:ext uri="{FF2B5EF4-FFF2-40B4-BE49-F238E27FC236}">
                <a16:creationId xmlns:a16="http://schemas.microsoft.com/office/drawing/2014/main" id="{9CC16BC9-C0AC-44D4-9A88-B4A7436A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4" y="1881347"/>
            <a:ext cx="7497724" cy="46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2050" name="Picture 2" descr="Aaaaa">
            <a:extLst>
              <a:ext uri="{FF2B5EF4-FFF2-40B4-BE49-F238E27FC236}">
                <a16:creationId xmlns:a16="http://schemas.microsoft.com/office/drawing/2014/main" id="{377F077F-D17D-4A6D-A641-E30670F10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50" y="971550"/>
            <a:ext cx="641330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1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dijagrama stanja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5122" name="Picture 2" descr="stanjeSastanka_zagit">
            <a:extLst>
              <a:ext uri="{FF2B5EF4-FFF2-40B4-BE49-F238E27FC236}">
                <a16:creationId xmlns:a16="http://schemas.microsoft.com/office/drawing/2014/main" id="{638F2BC7-B47B-404A-A160-DC0B0E74B9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78417"/>
            <a:ext cx="9001125" cy="41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78978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1228</TotalTime>
  <Words>312</Words>
  <Application>Microsoft Office PowerPoint</Application>
  <PresentationFormat>On-screen Show (4:3)</PresentationFormat>
  <Paragraphs>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Wingdings</vt:lpstr>
      <vt:lpstr>Wingdings 2</vt:lpstr>
      <vt:lpstr>PROGI-template</vt:lpstr>
      <vt:lpstr>DividendVTI</vt:lpstr>
      <vt:lpstr>Apartmeet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UML dijagram obrazaca uporabe</vt:lpstr>
      <vt:lpstr>UML dijagram dijagrama stanja</vt:lpstr>
      <vt:lpstr>Arhitektura sustava</vt:lpstr>
      <vt:lpstr>Ispitivanje</vt:lpstr>
      <vt:lpstr>Korišteni alati i tehnologije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Korisnik</cp:lastModifiedBy>
  <cp:revision>20</cp:revision>
  <dcterms:created xsi:type="dcterms:W3CDTF">2016-01-18T13:10:52Z</dcterms:created>
  <dcterms:modified xsi:type="dcterms:W3CDTF">2025-01-24T22:47:52Z</dcterms:modified>
</cp:coreProperties>
</file>