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26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07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5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44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25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45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9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8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24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781C3-264C-4194-A98F-3A03821372C6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F7DD-E2B9-43B6-A104-BD6B3343E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48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370490" y="3322749"/>
            <a:ext cx="1262129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Hilos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5370489" y="309094"/>
            <a:ext cx="1262129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Grupos</a:t>
            </a:r>
          </a:p>
          <a:p>
            <a:pPr algn="ctr"/>
            <a:r>
              <a:rPr lang="es-MX" b="1" dirty="0" smtClean="0"/>
              <a:t>De </a:t>
            </a:r>
            <a:r>
              <a:rPr lang="es-MX" b="1" dirty="0" err="1" smtClean="0"/>
              <a:t>Thread</a:t>
            </a:r>
            <a:endParaRPr lang="es-MX" b="1" dirty="0" smtClean="0"/>
          </a:p>
        </p:txBody>
      </p:sp>
      <p:sp>
        <p:nvSpPr>
          <p:cNvPr id="6" name="Rectángulo redondeado 5"/>
          <p:cNvSpPr/>
          <p:nvPr/>
        </p:nvSpPr>
        <p:spPr>
          <a:xfrm>
            <a:off x="1279839" y="309094"/>
            <a:ext cx="1659228" cy="111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 smtClean="0"/>
              <a:t>Manipulacion</a:t>
            </a:r>
            <a:r>
              <a:rPr lang="es-MX" b="1" dirty="0" smtClean="0"/>
              <a:t> de </a:t>
            </a:r>
            <a:r>
              <a:rPr lang="es-MX" b="1" dirty="0" err="1" smtClean="0"/>
              <a:t>Threads</a:t>
            </a:r>
            <a:endParaRPr lang="es-MX" b="1" dirty="0" smtClean="0"/>
          </a:p>
        </p:txBody>
      </p:sp>
      <p:sp>
        <p:nvSpPr>
          <p:cNvPr id="7" name="Rectángulo redondeado 6"/>
          <p:cNvSpPr/>
          <p:nvPr/>
        </p:nvSpPr>
        <p:spPr>
          <a:xfrm>
            <a:off x="8417416" y="564524"/>
            <a:ext cx="1262129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Usos de </a:t>
            </a:r>
            <a:r>
              <a:rPr lang="es-MX" b="1" dirty="0" err="1" smtClean="0"/>
              <a:t>Thread</a:t>
            </a:r>
            <a:endParaRPr lang="es-MX" b="1" dirty="0" smtClean="0"/>
          </a:p>
        </p:txBody>
      </p:sp>
      <p:sp>
        <p:nvSpPr>
          <p:cNvPr id="8" name="Rectángulo redondeado 7"/>
          <p:cNvSpPr/>
          <p:nvPr/>
        </p:nvSpPr>
        <p:spPr>
          <a:xfrm>
            <a:off x="575253" y="3368898"/>
            <a:ext cx="1262129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Ciclos de Vida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5370489" y="5488546"/>
            <a:ext cx="1262129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Hilos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9377966" y="5406979"/>
            <a:ext cx="1994079" cy="1131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 smtClean="0"/>
              <a:t>Implementacion</a:t>
            </a:r>
            <a:endParaRPr lang="es-MX" b="1" dirty="0" smtClean="0"/>
          </a:p>
        </p:txBody>
      </p:sp>
      <p:cxnSp>
        <p:nvCxnSpPr>
          <p:cNvPr id="14" name="Conector recto de flecha 13"/>
          <p:cNvCxnSpPr>
            <a:stCxn id="4" idx="0"/>
            <a:endCxn id="5" idx="2"/>
          </p:cNvCxnSpPr>
          <p:nvPr/>
        </p:nvCxnSpPr>
        <p:spPr>
          <a:xfrm flipH="1" flipV="1">
            <a:off x="6001554" y="1171978"/>
            <a:ext cx="1" cy="215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1"/>
            <a:endCxn id="6" idx="2"/>
          </p:cNvCxnSpPr>
          <p:nvPr/>
        </p:nvCxnSpPr>
        <p:spPr>
          <a:xfrm flipH="1" flipV="1">
            <a:off x="2109453" y="1427408"/>
            <a:ext cx="3261037" cy="232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" idx="1"/>
            <a:endCxn id="8" idx="3"/>
          </p:cNvCxnSpPr>
          <p:nvPr/>
        </p:nvCxnSpPr>
        <p:spPr>
          <a:xfrm flipH="1">
            <a:off x="1837382" y="3754191"/>
            <a:ext cx="3533108" cy="4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" idx="2"/>
            <a:endCxn id="9" idx="0"/>
          </p:cNvCxnSpPr>
          <p:nvPr/>
        </p:nvCxnSpPr>
        <p:spPr>
          <a:xfrm flipH="1">
            <a:off x="6001554" y="4185633"/>
            <a:ext cx="1" cy="130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10" idx="1"/>
          </p:cNvCxnSpPr>
          <p:nvPr/>
        </p:nvCxnSpPr>
        <p:spPr>
          <a:xfrm>
            <a:off x="6632619" y="3846489"/>
            <a:ext cx="2745347" cy="212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" idx="3"/>
            <a:endCxn id="7" idx="1"/>
          </p:cNvCxnSpPr>
          <p:nvPr/>
        </p:nvCxnSpPr>
        <p:spPr>
          <a:xfrm flipV="1">
            <a:off x="6632619" y="995966"/>
            <a:ext cx="1784797" cy="275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1193444" y="5360831"/>
            <a:ext cx="1659228" cy="111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Diagrama de </a:t>
            </a:r>
          </a:p>
          <a:p>
            <a:pPr algn="ctr"/>
            <a:r>
              <a:rPr lang="es-MX" b="1" dirty="0" smtClean="0"/>
              <a:t>Estados</a:t>
            </a:r>
            <a:endParaRPr lang="es-MX" b="1" dirty="0" smtClean="0"/>
          </a:p>
        </p:txBody>
      </p:sp>
      <p:cxnSp>
        <p:nvCxnSpPr>
          <p:cNvPr id="22" name="Conector recto de flecha 21"/>
          <p:cNvCxnSpPr>
            <a:stCxn id="4" idx="1"/>
          </p:cNvCxnSpPr>
          <p:nvPr/>
        </p:nvCxnSpPr>
        <p:spPr>
          <a:xfrm flipH="1">
            <a:off x="2876281" y="3754191"/>
            <a:ext cx="2494209" cy="221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10162505" y="2970725"/>
            <a:ext cx="1262129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Clases De </a:t>
            </a:r>
            <a:r>
              <a:rPr lang="es-MX" b="1" dirty="0" err="1" smtClean="0"/>
              <a:t>Thread</a:t>
            </a:r>
            <a:endParaRPr lang="es-MX" b="1" dirty="0" smtClean="0"/>
          </a:p>
        </p:txBody>
      </p:sp>
      <p:cxnSp>
        <p:nvCxnSpPr>
          <p:cNvPr id="26" name="Conector recto de flecha 25"/>
          <p:cNvCxnSpPr>
            <a:endCxn id="24" idx="1"/>
          </p:cNvCxnSpPr>
          <p:nvPr/>
        </p:nvCxnSpPr>
        <p:spPr>
          <a:xfrm flipV="1">
            <a:off x="6480756" y="3402167"/>
            <a:ext cx="3681749" cy="3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6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218628" y="3280892"/>
            <a:ext cx="1413992" cy="904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 smtClean="0"/>
              <a:t>Networking</a:t>
            </a:r>
            <a:endParaRPr lang="es-MX" b="1" dirty="0" smtClean="0"/>
          </a:p>
        </p:txBody>
      </p:sp>
      <p:sp>
        <p:nvSpPr>
          <p:cNvPr id="5" name="Rectángulo redondeado 4"/>
          <p:cNvSpPr/>
          <p:nvPr/>
        </p:nvSpPr>
        <p:spPr>
          <a:xfrm>
            <a:off x="5294559" y="309094"/>
            <a:ext cx="1377768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Tendencias</a:t>
            </a:r>
            <a:endParaRPr lang="es-MX" b="1" dirty="0" smtClean="0"/>
          </a:p>
        </p:txBody>
      </p:sp>
      <p:sp>
        <p:nvSpPr>
          <p:cNvPr id="6" name="Rectángulo redondeado 5"/>
          <p:cNvSpPr/>
          <p:nvPr/>
        </p:nvSpPr>
        <p:spPr>
          <a:xfrm>
            <a:off x="2589325" y="381003"/>
            <a:ext cx="1659228" cy="111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Importancia</a:t>
            </a:r>
            <a:endParaRPr lang="es-MX" b="1" dirty="0" smtClean="0"/>
          </a:p>
        </p:txBody>
      </p:sp>
      <p:sp>
        <p:nvSpPr>
          <p:cNvPr id="7" name="Rectángulo redondeado 6"/>
          <p:cNvSpPr/>
          <p:nvPr/>
        </p:nvSpPr>
        <p:spPr>
          <a:xfrm>
            <a:off x="8417416" y="564524"/>
            <a:ext cx="1262129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Medios</a:t>
            </a:r>
            <a:endParaRPr lang="es-MX" b="1" dirty="0" smtClean="0"/>
          </a:p>
        </p:txBody>
      </p:sp>
      <p:sp>
        <p:nvSpPr>
          <p:cNvPr id="8" name="Rectángulo redondeado 7"/>
          <p:cNvSpPr/>
          <p:nvPr/>
        </p:nvSpPr>
        <p:spPr>
          <a:xfrm>
            <a:off x="515155" y="3368898"/>
            <a:ext cx="1322227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Red</a:t>
            </a:r>
            <a:endParaRPr lang="es-MX" b="1" dirty="0"/>
          </a:p>
          <a:p>
            <a:pPr algn="ctr"/>
            <a:r>
              <a:rPr lang="es-MX" b="1" dirty="0" smtClean="0"/>
              <a:t>protocolos</a:t>
            </a:r>
            <a:endParaRPr lang="es-MX" b="1" dirty="0" smtClean="0"/>
          </a:p>
        </p:txBody>
      </p:sp>
      <p:sp>
        <p:nvSpPr>
          <p:cNvPr id="9" name="Rectángulo redondeado 8"/>
          <p:cNvSpPr/>
          <p:nvPr/>
        </p:nvSpPr>
        <p:spPr>
          <a:xfrm>
            <a:off x="5370489" y="5488546"/>
            <a:ext cx="1262129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Objetivos</a:t>
            </a:r>
            <a:endParaRPr lang="es-MX" b="1" dirty="0" smtClean="0"/>
          </a:p>
        </p:txBody>
      </p:sp>
      <p:sp>
        <p:nvSpPr>
          <p:cNvPr id="10" name="Rectángulo redondeado 9"/>
          <p:cNvSpPr/>
          <p:nvPr/>
        </p:nvSpPr>
        <p:spPr>
          <a:xfrm>
            <a:off x="9377966" y="5406979"/>
            <a:ext cx="1994079" cy="1131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Conceptos</a:t>
            </a:r>
            <a:endParaRPr lang="es-MX" b="1" dirty="0" smtClean="0"/>
          </a:p>
        </p:txBody>
      </p:sp>
      <p:cxnSp>
        <p:nvCxnSpPr>
          <p:cNvPr id="14" name="Conector recto de flecha 13"/>
          <p:cNvCxnSpPr>
            <a:stCxn id="4" idx="0"/>
            <a:endCxn id="5" idx="2"/>
          </p:cNvCxnSpPr>
          <p:nvPr/>
        </p:nvCxnSpPr>
        <p:spPr>
          <a:xfrm flipV="1">
            <a:off x="5925624" y="1171978"/>
            <a:ext cx="57819" cy="210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1"/>
            <a:endCxn id="6" idx="2"/>
          </p:cNvCxnSpPr>
          <p:nvPr/>
        </p:nvCxnSpPr>
        <p:spPr>
          <a:xfrm flipH="1" flipV="1">
            <a:off x="3418939" y="1499317"/>
            <a:ext cx="1799689" cy="223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" idx="1"/>
            <a:endCxn id="8" idx="3"/>
          </p:cNvCxnSpPr>
          <p:nvPr/>
        </p:nvCxnSpPr>
        <p:spPr>
          <a:xfrm flipH="1">
            <a:off x="1837382" y="3733263"/>
            <a:ext cx="3381246" cy="6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" idx="2"/>
            <a:endCxn id="9" idx="0"/>
          </p:cNvCxnSpPr>
          <p:nvPr/>
        </p:nvCxnSpPr>
        <p:spPr>
          <a:xfrm>
            <a:off x="5925624" y="4185633"/>
            <a:ext cx="75930" cy="130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10" idx="1"/>
          </p:cNvCxnSpPr>
          <p:nvPr/>
        </p:nvCxnSpPr>
        <p:spPr>
          <a:xfrm>
            <a:off x="6632619" y="3846489"/>
            <a:ext cx="2745347" cy="212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" idx="3"/>
            <a:endCxn id="7" idx="1"/>
          </p:cNvCxnSpPr>
          <p:nvPr/>
        </p:nvCxnSpPr>
        <p:spPr>
          <a:xfrm flipV="1">
            <a:off x="6632620" y="995966"/>
            <a:ext cx="1784796" cy="273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1193444" y="5360831"/>
            <a:ext cx="1659228" cy="111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Crear</a:t>
            </a:r>
            <a:endParaRPr lang="es-MX" b="1" dirty="0" smtClean="0"/>
          </a:p>
        </p:txBody>
      </p:sp>
      <p:cxnSp>
        <p:nvCxnSpPr>
          <p:cNvPr id="22" name="Conector recto de flecha 21"/>
          <p:cNvCxnSpPr>
            <a:stCxn id="4" idx="1"/>
          </p:cNvCxnSpPr>
          <p:nvPr/>
        </p:nvCxnSpPr>
        <p:spPr>
          <a:xfrm flipH="1">
            <a:off x="2876282" y="3733263"/>
            <a:ext cx="2342346" cy="223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10162505" y="2970725"/>
            <a:ext cx="1262129" cy="86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Redes</a:t>
            </a:r>
            <a:endParaRPr lang="es-MX" b="1" dirty="0" smtClean="0"/>
          </a:p>
        </p:txBody>
      </p:sp>
      <p:cxnSp>
        <p:nvCxnSpPr>
          <p:cNvPr id="26" name="Conector recto de flecha 25"/>
          <p:cNvCxnSpPr>
            <a:endCxn id="24" idx="1"/>
          </p:cNvCxnSpPr>
          <p:nvPr/>
        </p:nvCxnSpPr>
        <p:spPr>
          <a:xfrm flipV="1">
            <a:off x="6480756" y="3402167"/>
            <a:ext cx="3681749" cy="3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redondeado 27"/>
          <p:cNvSpPr/>
          <p:nvPr/>
        </p:nvSpPr>
        <p:spPr>
          <a:xfrm>
            <a:off x="515155" y="1791773"/>
            <a:ext cx="1659228" cy="111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 smtClean="0"/>
              <a:t>Topologias</a:t>
            </a:r>
            <a:endParaRPr lang="es-MX" b="1" dirty="0" smtClean="0"/>
          </a:p>
        </p:txBody>
      </p:sp>
      <p:cxnSp>
        <p:nvCxnSpPr>
          <p:cNvPr id="29" name="Conector recto de flecha 28"/>
          <p:cNvCxnSpPr>
            <a:stCxn id="4" idx="1"/>
            <a:endCxn id="28" idx="3"/>
          </p:cNvCxnSpPr>
          <p:nvPr/>
        </p:nvCxnSpPr>
        <p:spPr>
          <a:xfrm flipH="1" flipV="1">
            <a:off x="2174383" y="2350930"/>
            <a:ext cx="3044245" cy="138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03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32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CC-21</cp:lastModifiedBy>
  <cp:revision>6</cp:revision>
  <dcterms:created xsi:type="dcterms:W3CDTF">2017-06-30T14:42:03Z</dcterms:created>
  <dcterms:modified xsi:type="dcterms:W3CDTF">2017-06-30T21:27:39Z</dcterms:modified>
</cp:coreProperties>
</file>