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54128-09AD-4A29-A169-456D6A7A53CC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BCDAD-5D60-4251-AAF6-DFF990689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9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CDAD-5D60-4251-AAF6-DFF9906891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3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FE6A52C-06EE-40D8-8C55-55D9410463A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2D86C05-18D0-4498-BA18-18658752C8E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Fernán Martín García Gallegos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507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un sistema que registra cambios hechos a un archivo o a un conjunto de archivos a través del tiempo, para poder recuperar versiones específicas más adelante.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33056"/>
            <a:ext cx="2294037" cy="258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71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Sistemas de control de versiones local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339751" y="2564904"/>
            <a:ext cx="4176464" cy="388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ounded Rectangle 4"/>
          <p:cNvSpPr/>
          <p:nvPr/>
        </p:nvSpPr>
        <p:spPr>
          <a:xfrm>
            <a:off x="2771799" y="4128689"/>
            <a:ext cx="936104" cy="450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  <a:endParaRPr lang="es-MX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13121" y="27364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Computadora local</a:t>
            </a:r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9951" y="3429000"/>
            <a:ext cx="2016224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extBox 7"/>
          <p:cNvSpPr txBox="1"/>
          <p:nvPr/>
        </p:nvSpPr>
        <p:spPr>
          <a:xfrm>
            <a:off x="4549187" y="3535302"/>
            <a:ext cx="119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 smtClean="0"/>
              <a:t>Repositorio</a:t>
            </a:r>
            <a:endParaRPr lang="es-MX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680010" y="4128689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3</a:t>
            </a:r>
            <a:endParaRPr lang="es-MX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680011" y="4838807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2</a:t>
            </a:r>
            <a:endParaRPr lang="es-MX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80011" y="5589240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1</a:t>
            </a:r>
            <a:endParaRPr lang="es-MX" sz="1400" dirty="0"/>
          </a:p>
        </p:txBody>
      </p:sp>
      <p:cxnSp>
        <p:nvCxnSpPr>
          <p:cNvPr id="13" name="Straight Connector 12"/>
          <p:cNvCxnSpPr>
            <a:stCxn id="5" idx="3"/>
            <a:endCxn id="9" idx="1"/>
          </p:cNvCxnSpPr>
          <p:nvPr/>
        </p:nvCxnSpPr>
        <p:spPr>
          <a:xfrm>
            <a:off x="3707903" y="4353988"/>
            <a:ext cx="972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5148062" y="4579287"/>
            <a:ext cx="1" cy="25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0"/>
          </p:cNvCxnSpPr>
          <p:nvPr/>
        </p:nvCxnSpPr>
        <p:spPr>
          <a:xfrm>
            <a:off x="5148063" y="5289405"/>
            <a:ext cx="0" cy="299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7643" y="3730242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err="1" smtClean="0"/>
              <a:t>Checkout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00546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Sistemas de control de versiones centralizados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1979712" y="2574909"/>
            <a:ext cx="1800200" cy="159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4211960" y="2564904"/>
            <a:ext cx="2736304" cy="36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4608003" y="3231526"/>
            <a:ext cx="2016224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extBox 7"/>
          <p:cNvSpPr txBox="1"/>
          <p:nvPr/>
        </p:nvSpPr>
        <p:spPr>
          <a:xfrm>
            <a:off x="5017238" y="3337828"/>
            <a:ext cx="119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 smtClean="0"/>
              <a:t>Repositorio</a:t>
            </a:r>
            <a:endParaRPr lang="es-MX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148062" y="3931215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3</a:t>
            </a:r>
            <a:endParaRPr lang="es-MX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148063" y="4653136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2</a:t>
            </a:r>
            <a:endParaRPr lang="es-MX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3" y="5391766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1</a:t>
            </a:r>
            <a:endParaRPr lang="es-MX" sz="1400" dirty="0"/>
          </a:p>
        </p:txBody>
      </p:sp>
      <p:sp>
        <p:nvSpPr>
          <p:cNvPr id="12" name="Rectangle 11"/>
          <p:cNvSpPr/>
          <p:nvPr/>
        </p:nvSpPr>
        <p:spPr>
          <a:xfrm>
            <a:off x="1979712" y="4573694"/>
            <a:ext cx="1800200" cy="159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4503535" y="264183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Servidor VCS central</a:t>
            </a:r>
            <a:endParaRPr lang="es-MX" dirty="0"/>
          </a:p>
        </p:txBody>
      </p: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5616114" y="4381813"/>
            <a:ext cx="1" cy="271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0"/>
          </p:cNvCxnSpPr>
          <p:nvPr/>
        </p:nvCxnSpPr>
        <p:spPr>
          <a:xfrm>
            <a:off x="5616115" y="510373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19640" y="2564904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Computadora A</a:t>
            </a:r>
            <a:endParaRPr lang="es-MX" dirty="0"/>
          </a:p>
        </p:txBody>
      </p:sp>
      <p:sp>
        <p:nvSpPr>
          <p:cNvPr id="21" name="TextBox 20"/>
          <p:cNvSpPr txBox="1"/>
          <p:nvPr/>
        </p:nvSpPr>
        <p:spPr>
          <a:xfrm>
            <a:off x="2016690" y="457369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Computadora B</a:t>
            </a:r>
            <a:endParaRPr lang="es-MX" dirty="0"/>
          </a:p>
        </p:txBody>
      </p:sp>
      <p:sp>
        <p:nvSpPr>
          <p:cNvPr id="22" name="Rounded Rectangle 21"/>
          <p:cNvSpPr/>
          <p:nvPr/>
        </p:nvSpPr>
        <p:spPr>
          <a:xfrm>
            <a:off x="2411760" y="3374139"/>
            <a:ext cx="936104" cy="450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  <a:endParaRPr lang="es-MX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7604" y="2985084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err="1" smtClean="0"/>
              <a:t>Checkout</a:t>
            </a:r>
            <a:endParaRPr lang="es-MX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404802" y="5373216"/>
            <a:ext cx="936104" cy="450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  <a:endParaRPr lang="es-MX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27604" y="501317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err="1" smtClean="0"/>
              <a:t>Checkout</a:t>
            </a:r>
            <a:endParaRPr lang="es-MX" sz="1400" dirty="0"/>
          </a:p>
        </p:txBody>
      </p:sp>
      <p:cxnSp>
        <p:nvCxnSpPr>
          <p:cNvPr id="27" name="Straight Arrow Connector 26"/>
          <p:cNvCxnSpPr>
            <a:endCxn id="22" idx="3"/>
          </p:cNvCxnSpPr>
          <p:nvPr/>
        </p:nvCxnSpPr>
        <p:spPr>
          <a:xfrm flipH="1" flipV="1">
            <a:off x="3347864" y="3599438"/>
            <a:ext cx="1260139" cy="56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3"/>
          </p:cNvCxnSpPr>
          <p:nvPr/>
        </p:nvCxnSpPr>
        <p:spPr>
          <a:xfrm flipH="1">
            <a:off x="3340906" y="5013176"/>
            <a:ext cx="1267097" cy="58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7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Sistemas de control de versiones </a:t>
            </a:r>
            <a:r>
              <a:rPr lang="es-MX" dirty="0" smtClean="0"/>
              <a:t>distribuidos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563888" y="1700808"/>
            <a:ext cx="2146509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3894791" y="2134501"/>
            <a:ext cx="1484702" cy="2141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4103184" y="2132856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Repositorio</a:t>
            </a:r>
            <a:endParaRPr lang="es-MX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169089" y="2542529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3</a:t>
            </a:r>
            <a:endParaRPr lang="es-MX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169089" y="3122418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2</a:t>
            </a:r>
            <a:endParaRPr lang="es-MX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169089" y="3696445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1</a:t>
            </a:r>
            <a:endParaRPr lang="es-MX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91209" y="1700808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Computadora servidor</a:t>
            </a:r>
            <a:endParaRPr lang="es-MX" sz="1400" dirty="0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>
            <a:off x="4637141" y="2993127"/>
            <a:ext cx="0" cy="1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9" idx="0"/>
          </p:cNvCxnSpPr>
          <p:nvPr/>
        </p:nvCxnSpPr>
        <p:spPr>
          <a:xfrm>
            <a:off x="4637141" y="3573016"/>
            <a:ext cx="0" cy="12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9592" y="3573016"/>
            <a:ext cx="2146509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angle 21"/>
          <p:cNvSpPr/>
          <p:nvPr/>
        </p:nvSpPr>
        <p:spPr>
          <a:xfrm>
            <a:off x="1230495" y="4455662"/>
            <a:ext cx="1484702" cy="2141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22"/>
          <p:cNvSpPr txBox="1"/>
          <p:nvPr/>
        </p:nvSpPr>
        <p:spPr>
          <a:xfrm>
            <a:off x="1438888" y="448937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Repositorio</a:t>
            </a:r>
            <a:endParaRPr lang="es-MX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504793" y="4863690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3</a:t>
            </a:r>
            <a:endParaRPr lang="es-MX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04793" y="5443579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2</a:t>
            </a:r>
            <a:endParaRPr lang="es-MX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1504793" y="6017606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1</a:t>
            </a:r>
            <a:endParaRPr lang="es-MX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81790" y="3573016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Computadora A</a:t>
            </a:r>
            <a:endParaRPr lang="es-MX" sz="1400" dirty="0"/>
          </a:p>
        </p:txBody>
      </p:sp>
      <p:cxnSp>
        <p:nvCxnSpPr>
          <p:cNvPr id="28" name="Straight Connector 27"/>
          <p:cNvCxnSpPr>
            <a:stCxn id="24" idx="2"/>
            <a:endCxn id="25" idx="0"/>
          </p:cNvCxnSpPr>
          <p:nvPr/>
        </p:nvCxnSpPr>
        <p:spPr>
          <a:xfrm>
            <a:off x="1972845" y="5314288"/>
            <a:ext cx="0" cy="1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6" idx="0"/>
          </p:cNvCxnSpPr>
          <p:nvPr/>
        </p:nvCxnSpPr>
        <p:spPr>
          <a:xfrm>
            <a:off x="1972845" y="5894177"/>
            <a:ext cx="0" cy="12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89564" y="3573016"/>
            <a:ext cx="2146509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 30"/>
          <p:cNvSpPr/>
          <p:nvPr/>
        </p:nvSpPr>
        <p:spPr>
          <a:xfrm>
            <a:off x="6520467" y="4455662"/>
            <a:ext cx="1484702" cy="2141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TextBox 31"/>
          <p:cNvSpPr txBox="1"/>
          <p:nvPr/>
        </p:nvSpPr>
        <p:spPr>
          <a:xfrm>
            <a:off x="6728860" y="448937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Repositorio</a:t>
            </a:r>
            <a:endParaRPr lang="es-MX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794765" y="4863690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3</a:t>
            </a:r>
            <a:endParaRPr lang="es-MX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6794765" y="5443579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2</a:t>
            </a:r>
            <a:endParaRPr lang="es-MX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6794765" y="6017606"/>
            <a:ext cx="936104" cy="450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v</a:t>
            </a:r>
            <a:r>
              <a:rPr lang="es-MX" sz="1400" dirty="0" smtClean="0"/>
              <a:t>ersión 1</a:t>
            </a:r>
            <a:endParaRPr lang="es-MX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74167" y="357301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Computadora B</a:t>
            </a:r>
            <a:endParaRPr lang="es-MX" sz="1400" dirty="0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>
            <a:off x="7262817" y="5314288"/>
            <a:ext cx="0" cy="1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2"/>
            <a:endCxn id="35" idx="0"/>
          </p:cNvCxnSpPr>
          <p:nvPr/>
        </p:nvCxnSpPr>
        <p:spPr>
          <a:xfrm>
            <a:off x="7262817" y="5894177"/>
            <a:ext cx="0" cy="12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04793" y="3842498"/>
            <a:ext cx="936104" cy="450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  <a:endParaRPr lang="es-MX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6794766" y="3825593"/>
            <a:ext cx="936104" cy="450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  <a:endParaRPr lang="es-MX" sz="1400" dirty="0"/>
          </a:p>
        </p:txBody>
      </p:sp>
      <p:cxnSp>
        <p:nvCxnSpPr>
          <p:cNvPr id="44" name="Straight Arrow Connector 43"/>
          <p:cNvCxnSpPr>
            <a:stCxn id="22" idx="0"/>
            <a:endCxn id="39" idx="2"/>
          </p:cNvCxnSpPr>
          <p:nvPr/>
        </p:nvCxnSpPr>
        <p:spPr>
          <a:xfrm flipH="1" flipV="1">
            <a:off x="1972845" y="4293096"/>
            <a:ext cx="1" cy="16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0"/>
            <a:endCxn id="40" idx="2"/>
          </p:cNvCxnSpPr>
          <p:nvPr/>
        </p:nvCxnSpPr>
        <p:spPr>
          <a:xfrm flipV="1">
            <a:off x="7262818" y="4276191"/>
            <a:ext cx="0" cy="17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0"/>
            <a:endCxn id="4" idx="1"/>
          </p:cNvCxnSpPr>
          <p:nvPr/>
        </p:nvCxnSpPr>
        <p:spPr>
          <a:xfrm flipV="1">
            <a:off x="1972847" y="3032956"/>
            <a:ext cx="1591041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30" idx="0"/>
          </p:cNvCxnSpPr>
          <p:nvPr/>
        </p:nvCxnSpPr>
        <p:spPr>
          <a:xfrm>
            <a:off x="5710397" y="3032956"/>
            <a:ext cx="1552422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  <a:endCxn id="30" idx="1"/>
          </p:cNvCxnSpPr>
          <p:nvPr/>
        </p:nvCxnSpPr>
        <p:spPr>
          <a:xfrm>
            <a:off x="3046101" y="5121188"/>
            <a:ext cx="31434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7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78" y="4581128"/>
            <a:ext cx="448344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Software de control de versiones distribuido creado por la comunidad de desarrollo de Linux, basándose en </a:t>
            </a:r>
            <a:r>
              <a:rPr lang="es-MX" dirty="0" err="1" smtClean="0"/>
              <a:t>BitKeeper</a:t>
            </a:r>
            <a:r>
              <a:rPr lang="es-MX" dirty="0" smtClean="0"/>
              <a:t>, para continuar el mantenimiento del núcleo de Linux.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0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Fundamentos: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Instantáneas, no diferencias.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Casi cualquier operación es local.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err="1" smtClean="0"/>
              <a:t>Git</a:t>
            </a:r>
            <a:r>
              <a:rPr lang="es-MX" dirty="0" smtClean="0"/>
              <a:t> tiene integridad.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err="1" smtClean="0"/>
              <a:t>Git</a:t>
            </a:r>
            <a:r>
              <a:rPr lang="es-MX" dirty="0" smtClean="0"/>
              <a:t> generalmente sólo añade información.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Los tres estados (</a:t>
            </a:r>
            <a:r>
              <a:rPr lang="es-MX" dirty="0" err="1" smtClean="0"/>
              <a:t>commited</a:t>
            </a:r>
            <a:r>
              <a:rPr lang="es-MX" dirty="0" smtClean="0"/>
              <a:t>, </a:t>
            </a:r>
            <a:r>
              <a:rPr lang="es-MX" dirty="0" err="1" smtClean="0"/>
              <a:t>modified</a:t>
            </a:r>
            <a:r>
              <a:rPr lang="es-MX" dirty="0" smtClean="0"/>
              <a:t>, </a:t>
            </a:r>
            <a:r>
              <a:rPr lang="es-MX" dirty="0" err="1" smtClean="0"/>
              <a:t>staged</a:t>
            </a:r>
            <a:r>
              <a:rPr lang="es-MX" dirty="0" smtClean="0"/>
              <a:t>).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62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196</TotalTime>
  <Words>179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Control de versiones</vt:lpstr>
      <vt:lpstr>Control de versiones</vt:lpstr>
      <vt:lpstr>Sistemas de control de versiones local</vt:lpstr>
      <vt:lpstr>Sistemas de control de versiones centralizados</vt:lpstr>
      <vt:lpstr>Sistemas de control de versiones distribuidos</vt:lpstr>
      <vt:lpstr>Git</vt:lpstr>
      <vt:lpstr>Git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versiones</dc:title>
  <dc:creator>Ferninho</dc:creator>
  <cp:lastModifiedBy>Ferninho</cp:lastModifiedBy>
  <cp:revision>12</cp:revision>
  <dcterms:created xsi:type="dcterms:W3CDTF">2015-01-28T02:31:33Z</dcterms:created>
  <dcterms:modified xsi:type="dcterms:W3CDTF">2015-01-28T05:48:07Z</dcterms:modified>
</cp:coreProperties>
</file>