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graphics"/>
  <manifest:file-entry manifest:full-path="Configurations2/" manifest:media-type="application/vnd.sun.xml.ui.configuration"/>
  <manifest:file-entry manifest:full-path="styles.xml" manifest:media-type="text/xml"/>
  <manifest:file-entry manifest:full-path="Thumbnails/thumbnail.png" manifest:media-type="image/png"/>
  <manifest:file-entry manifest:full-path="content.xml" manifest:media-type="text/xml"/>
  <manifest:file-entry manifest:full-path="Pictures/100000000000018E000002543D52BB7746FAD64C.jpg" manifest:media-type="image/jpeg"/>
  <manifest:file-entry manifest:full-path="Pictures/1000000000000258000003847664FEF3AE300828.jpg" manifest:media-type="image/jpeg"/>
  <manifest:file-entry manifest:full-path="settings.xml" manifest:media-type="text/xml"/>
  <manifest:file-entry manifest:full-path="meta.xml" manifest:media-type="text/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Fraunces1" svg:font-family="Fraunces"/>
    <style:font-face style:name="FrauncesExtra1" svg:font-family="FrauncesExtra"/>
    <style:font-face style:name="InterMedium1" svg:font-family="InterMedium"/>
    <style:font-face style:name="Nobileular1" svg:font-family="Nobileular"/>
    <style:font-face style:name="NotoSansCJKjpular1" svg:font-family="NotoSansCJKjpular"/>
    <style:font-face style:name="Fraunces" svg:font-family="Fraunces" style:font-pitch="variable"/>
    <style:font-face style:name="FrauncesExtra" svg:font-family="FrauncesExtra" style:font-pitch="variable"/>
    <style:font-face style:name="InterMedium" svg:font-family="InterMedium" style:font-pitch="variable"/>
    <style:font-face style:name="Nobileular" svg:font-family="Nobileular" style:font-pitch="variable"/>
    <style:font-face style:name="NotoSansCJKjpular" svg:font-family="NotoSansCJKjpular" style:font-pitch="variable"/>
    <style:font-face style:name="Tahoma1" svg:font-family="Tahoma" style:font-pitch="variable"/>
    <style:font-face style:name="Times New Roman1" svg:font-family="'Times New Roman'" style:font-pitch="variable"/>
    <style:font-face style:name="Arial" svg:font-family="Arial" style:font-family-generic="roman" style:font-pitch="variable"/>
    <style:font-face style:name="Liberation Sans" svg:font-family="'Liberation Sans'" style:font-family-generic="roman" style:font-pitch="variable"/>
    <style:font-face style:name="Noto Sans" svg:font-family="'Noto Sans'" style:font-family-generic="roman" style:font-pitch="variable"/>
    <style:font-face style:name="Times New Roman" svg:font-family="'Times New Roman'" style:font-family-generic="roman" style:font-pitch="variable"/>
    <style:font-face style:name="Lucida Sans" svg:font-family="'Lucida Sans'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</office:font-face-decls>
  <office:automatic-styles>
    <style:style style:name="dp1" style:family="drawing-page"/>
    <style:style style:name="gr1" style:family="graphic" style:parent-style-name="standard">
      <style:graphic-properties draw:stroke="none" draw:fill="solid" draw:fill-color="#ffffff"/>
    </style:style>
    <style:style style:name="gr2" style:family="graphic" style:parent-style-name="standard">
      <style:graphic-properties draw:stroke="none" draw:fill="solid" draw:fill-color="#f7f3f2"/>
    </style:style>
    <style:style style:name="gr3" style:family="graphic" style:parent-style-name="standard">
      <style:graphic-properties draw:stroke="none" draw:fill="solid" draw:fill-color="#deeee1"/>
    </style:style>
    <style:style style:name="gr4" style:family="graphic" style:parent-style-name="standard">
      <style:graphic-properties draw:stroke="none" draw:fill="solid" draw:fill-color="#fafffa"/>
    </style:style>
    <style:style style:name="gr5" style:family="graphic" style:parent-style-name="standard">
      <style:graphic-properties draw:stroke="none" draw:fill="none" draw:textarea-horizontal-align="left" draw:textarea-vertical-align="top" draw:auto-grow-height="true" draw:auto-grow-width="true" fo:min-height="0cm" fo:min-width="0cm" fo:padding-top="0cm" fo:padding-bottom="0cm" fo:padding-left="0cm" fo:padding-right="0cm" style:mirror="none"/>
    </style:style>
    <style:style style:name="gr6" style:family="graphic" style:parent-style-name="standard">
      <style:graphic-properties draw:stroke="none" draw:fill="solid" draw:fill-color="#3b4540"/>
    </style:style>
    <style:style style:name="gr7" style:family="graphic" style:parent-style-name="standard">
      <style:graphic-properties draw:stroke="none" draw:fill="none" draw:textarea-horizontal-align="left" draw:textarea-vertical-align="top" draw:auto-grow-height="true" draw:auto-grow-width="true" fo:min-height="1.19cm" fo:min-width="1.19cm" fo:padding-top="0cm" fo:padding-bottom="0cm" fo:padding-left="0cm" fo:padding-right="0cm"/>
    </style:style>
    <style:style style:name="gr8" style:family="graphic" style:parent-style-name="standard">
      <style:graphic-properties draw:stroke="none" draw:fill="none" draw:textarea-horizontal-align="left" draw:textarea-vertical-align="top" draw:auto-grow-height="true" draw:auto-grow-width="true" fo:min-height="0.475cm" fo:min-width="0.475cm" fo:padding-top="0cm" fo:padding-bottom="0cm" fo:padding-left="0cm" fo:padding-right="0cm"/>
    </style:style>
    <style:style style:name="gr9" style:family="graphic" style:parent-style-name="standard">
      <style:graphic-properties draw:stroke="none" draw:fill="none" draw:textarea-horizontal-align="left" draw:textarea-vertical-align="top" draw:auto-grow-height="true" draw:auto-grow-width="true" fo:min-height="0.594cm" fo:min-width="0.594cm" fo:padding-top="0cm" fo:padding-bottom="0cm" fo:padding-left="0cm" fo:padding-right="0cm"/>
    </style:style>
    <style:style style:name="gr10" style:family="graphic" style:parent-style-name="standard">
      <style:graphic-properties draw:stroke="none" draw:fill="solid" draw:fill-color="#e8f3e8"/>
    </style:style>
    <style:style style:name="gr11" style:family="graphic" style:parent-style-name="standard">
      <style:graphic-properties draw:stroke="none" draw:fill="none" draw:textarea-horizontal-align="left" draw:textarea-vertical-align="top" draw:auto-grow-height="true" draw:auto-grow-width="true" fo:min-height="0.713cm" fo:min-width="0.713cm" fo:padding-top="0cm" fo:padding-bottom="0cm" fo:padding-left="0cm" fo:padding-right="0cm"/>
    </style:style>
    <style:style style:name="gr12" style:family="graphic" style:parent-style-name="standard">
      <style:graphic-properties draw:stroke="none" draw:fill="solid" draw:fill-color="#405449"/>
    </style:style>
    <style:style style:name="gr13" style:family="graphic" style:parent-style-name="standard">
      <style:graphic-properties draw:stroke="none" draw:fill="solid" draw:fill-color="#fed7d7"/>
    </style:style>
    <style:style style:name="gr14" style:family="graphic" style:parent-style-name="standard">
      <style:graphic-properties draw:stroke="none" draw:fill="solid" draw:fill-color="#822727"/>
    </style:style>
    <style:style style:name="gr15" style:family="graphic" style:parent-style-name="standard">
      <style:graphic-properties draw:stroke="none" draw:fill="none" draw:textarea-horizontal-align="left" draw:textarea-vertical-align="top" draw:auto-grow-height="true" draw:auto-grow-width="true" fo:min-height="0.317cm" fo:min-width="0.317cm" fo:padding-top="0cm" fo:padding-bottom="0cm" fo:padding-left="0cm" fo:padding-right="0cm"/>
    </style:style>
    <style:style style:name="gr16" style:family="graphic" style:parent-style-name="standard">
      <style:graphic-properties draw:stroke="none" draw:fill="solid" draw:fill-color="#ced9ce"/>
    </style:style>
    <style:style style:name="gr17" style:family="graphic" style:parent-style-name="standard">
      <style:graphic-properties draw:stroke="none" draw:fill="solid" draw:fill-color="#e5e0df"/>
    </style:style>
    <style:style style:name="gr18" style:family="graphic" style:parent-style-name="standard">
      <style:graphic-properties draw:stroke="none" draw:fill="solid" draw:fill-color="#ada8a8"/>
    </style:style>
    <style:style style:name="gr19" style:family="graphic" style:parent-style-name="standard">
      <style:graphic-properties draw:stroke="none" draw:fill="none" draw:textarea-horizontal-align="left" draw:textarea-vertical-align="top" draw:auto-grow-height="true" draw:auto-grow-width="true" fo:min-height="1.571cm" fo:min-width="1.571cm" fo:padding-top="0cm" fo:padding-bottom="0cm" fo:padding-left="0cm" fo:padding-right="0cm"/>
    </style:style>
    <style:style style:name="P1" style:family="paragraph">
      <loext:graphic-properties draw:fill="solid" draw:fill-color="#ffffff"/>
    </style:style>
    <style:style style:name="P2" style:family="paragraph">
      <loext:graphic-properties draw:fill="solid" draw:fill-color="#f7f3f2"/>
    </style:style>
    <style:style style:name="P3" style:family="paragraph">
      <loext:graphic-properties draw:fill="solid" draw:fill-color="#deeee1"/>
    </style:style>
    <style:style style:name="P4" style:family="paragraph">
      <loext:graphic-properties draw:fill="solid" draw:fill-color="#fafffa"/>
    </style:style>
    <style:style style:name="P5" style:family="paragraph">
      <loext:graphic-properties draw:fill="none"/>
    </style:style>
    <style:style style:name="P6" style:family="paragraph">
      <loext:graphic-properties draw:fill="solid" draw:fill-color="#3b4540"/>
    </style:style>
    <style:style style:name="P7" style:family="paragraph">
      <style:paragraph-properties fo:text-align="start" style:writing-mode="lr-tb"/>
    </style:style>
    <style:style style:name="P8" style:family="paragraph">
      <loext:graphic-properties draw:fill="none"/>
      <style:text-properties fo:font-size="33.7999992370605pt" style:font-size-asian="33.7999992370605pt" style:font-size-complex="33.7999992370605pt"/>
    </style:style>
    <style:style style:name="P9" style:family="paragraph">
      <loext:graphic-properties draw:fill="none"/>
      <style:text-properties fo:font-size="13.5pt" style:font-size-asian="13.5pt" style:font-size-complex="13.5pt"/>
    </style:style>
    <style:style style:name="P10" style:family="paragraph">
      <loext:graphic-properties draw:fill="none"/>
      <style:text-properties fo:font-size="16.8999996185303pt" style:font-size-asian="16.8999996185303pt" style:font-size-complex="16.8999996185303pt"/>
    </style:style>
    <style:style style:name="P11" style:family="paragraph">
      <loext:graphic-properties draw:fill="solid" draw:fill-color="#e8f3e8"/>
    </style:style>
    <style:style style:name="P12" style:family="paragraph">
      <loext:graphic-properties draw:fill="none"/>
      <style:text-properties fo:font-size="20.2999992370605pt" style:font-size-asian="20.2999992370605pt" style:font-size-complex="20.2999992370605pt"/>
    </style:style>
    <style:style style:name="P13" style:family="paragraph">
      <loext:graphic-properties draw:fill="solid" draw:fill-color="#405449"/>
    </style:style>
    <style:style style:name="P14" style:family="paragraph">
      <loext:graphic-properties draw:fill="solid" draw:fill-color="#fed7d7"/>
    </style:style>
    <style:style style:name="P15" style:family="paragraph">
      <loext:graphic-properties draw:fill="solid" draw:fill-color="#822727"/>
    </style:style>
    <style:style style:name="P16" style:family="paragraph">
      <loext:graphic-properties draw:fill="none"/>
      <style:text-properties fo:font-size="9pt" style:font-size-asian="9pt" style:font-size-complex="9pt"/>
    </style:style>
    <style:style style:name="P17" style:family="paragraph">
      <loext:graphic-properties draw:fill="solid" draw:fill-color="#ced9ce"/>
    </style:style>
    <style:style style:name="P18" style:family="paragraph">
      <loext:graphic-properties draw:fill="solid" draw:fill-color="#e5e0df"/>
    </style:style>
    <style:style style:name="P19" style:family="paragraph">
      <loext:graphic-properties draw:fill="solid" draw:fill-color="#ada8a8"/>
    </style:style>
    <style:style style:name="P20" style:family="paragraph">
      <loext:graphic-properties draw:fill="none"/>
      <style:text-properties fo:font-size="44.5999984741211pt" style:font-size-asian="44.5999984741211pt" style:font-size-complex="44.5999984741211pt"/>
    </style:style>
    <style:style style:name="T1" style:family="text">
      <style:text-properties fo:color="#000000" style:font-name="NotoSansCJKjpular1" fo:font-size="33.7999992370605pt" style:font-size-asian="33.7999992370605pt" style:font-name-complex="NotoSansCJKjpular1" style:font-size-complex="33.7999992370605pt"/>
    </style:style>
    <style:style style:name="T2" style:family="text">
      <style:text-properties fo:color="#3b4540" style:font-name="FrauncesExtra1" fo:font-size="33.7999992370605pt" fo:font-weight="bold" style:font-size-asian="33.7999992370605pt" style:font-name-complex="FrauncesExtra1" style:font-size-complex="33.7999992370605pt" style:font-weight-complex="bold"/>
    </style:style>
    <style:style style:name="T3" style:family="text">
      <style:text-properties fo:color="#405449" style:font-name="Nobileular1" fo:font-size="13.5pt" style:font-size-asian="13.5pt" style:font-name-complex="Nobileular1" style:font-size-complex="13.5pt"/>
    </style:style>
    <style:style style:name="T4" style:family="text">
      <style:text-properties fo:color="#000000" style:font-name="NotoSansCJKjpular1" fo:font-size="16.8999996185303pt" style:font-size-asian="16.8999996185303pt" style:font-name-complex="NotoSansCJKjpular1" style:font-size-complex="16.8999996185303pt"/>
    </style:style>
    <style:style style:name="T5" style:family="text">
      <style:text-properties fo:color="#3b4540" style:font-name="FrauncesExtra1" fo:font-size="16.8999996185303pt" fo:font-weight="bold" style:font-size-asian="16.8999996185303pt" style:font-name-complex="FrauncesExtra1" style:font-size-complex="16.8999996185303pt" style:font-weight-complex="bold"/>
    </style:style>
    <style:style style:name="T6" style:family="text">
      <style:text-properties fo:color="#405449" style:font-name="FrauncesExtra1" fo:font-size="20.2999992370605pt" fo:font-weight="bold" style:font-size-asian="20.2999992370605pt" style:font-name-complex="FrauncesExtra1" style:font-size-complex="20.2999992370605pt" style:font-weight-complex="bold"/>
    </style:style>
    <style:style style:name="T7" style:family="text">
      <style:text-properties fo:color="#405449" style:font-name="FrauncesExtra1" fo:font-size="16.8999996185303pt" fo:font-weight="bold" style:font-size-asian="16.8999996185303pt" style:font-name-complex="FrauncesExtra1" style:font-size-complex="16.8999996185303pt" style:font-weight-complex="bold"/>
    </style:style>
    <style:style style:name="T8" style:family="text">
      <style:text-properties fo:color="#822727" style:font-name="InterMedium1" fo:font-size="9pt" style:font-size-asian="9pt" style:font-name-complex="InterMedium1" style:font-size-complex="9pt"/>
    </style:style>
    <style:style style:name="T9" style:family="text">
      <style:text-properties fo:color="#405449" style:font-name="Fraunces1" fo:font-size="16.8999996185303pt" fo:font-weight="bold" style:font-size-asian="16.8999996185303pt" style:font-name-complex="Fraunces1" style:font-size-complex="16.8999996185303pt" style:font-weight-complex="bold"/>
    </style:style>
    <style:style style:name="T10" style:family="text">
      <style:text-properties fo:color="#405449" style:font-name="FrauncesExtra1" fo:font-size="44.5999984741211pt" fo:font-weight="bold" style:font-size-asian="44.5999984741211pt" style:font-name-complex="FrauncesExtra1" style:font-size-complex="44.5999984741211pt" style:font-weight-complex="bold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drawing>
      <draw:page draw:name="page1" draw:style-name="dp1" draw:master-page-name="master-page3">
        <draw:polygon draw:style-name="gr1" draw:text-style-name="P1" draw:layer="layout" svg:width="31.75cm" svg:height="17.885cm" svg:x="0cm" svg:y="0cm" svg:viewBox="0 0 31751 17886" draw:points="0,17886 31751,17886 31751,0 0,0">
          <text:p/>
        </draw:polygon>
        <draw:polygon draw:style-name="gr2" draw:text-style-name="P2" draw:layer="layout" svg:width="31.75cm" svg:height="17.885cm" svg:x="0cm" svg:y="0cm" svg:viewBox="0 0 31751 17886" draw:points="0,17886 31751,17886 31751,0 0,0">
          <text:p/>
        </draw:polygon>
        <draw:polygon draw:style-name="gr3" draw:text-style-name="P3" draw:layer="layout" svg:width="31.75cm" svg:height="17.885cm" svg:x="0cm" svg:y="0cm" svg:viewBox="0 0 31751 17886" draw:points="0,17886 31751,17886 31751,0 0,0">
          <text:p/>
        </draw:polygon>
        <draw:polygon draw:style-name="gr3" draw:text-style-name="P3" draw:layer="layout" svg:width="31.75cm" svg:height="17.885cm" svg:x="0cm" svg:y="0cm" svg:viewBox="0 0 31751 17886" draw:points="0,17886 31751,17886 31751,0 0,0">
          <text:p/>
        </draw:polygon>
        <draw:polygon draw:style-name="gr4" draw:text-style-name="P4" draw:layer="layout" svg:width="31.75cm" svg:height="17.885cm" svg:x="0cm" svg:y="0cm" svg:viewBox="0 0 31751 17886" draw:points="0,17886 31751,17886 31751,0 0,0">
          <text:p/>
        </draw:polygon>
        <draw:frame draw:style-name="gr5" draw:text-style-name="P5" draw:layer="layout" svg:width="11.943cm" svg:height="17.885cm" svg:x="-0.019cm" svg:y="0cm">
          <draw:image xlink:href="Pictures/100000000000018E000002543D52BB7746FAD64C.jpg" xlink:type="simple" xlink:show="embed" xlink:actuate="onLoad" loext:mime-type="image/jpeg">
            <text:p/>
          </draw:image>
        </draw:frame>
        <draw:path draw:style-name="gr6" draw:text-style-name="P6" draw:layer="layout" svg:width="4.749cm" svg:height="0.938cm" svg:x="13.693cm" svg:y="4.898cm" svg:viewBox="0 0 4750 939" svg:d="M0 923h159v-781h393v-142h-552zM490 939c106 0 175-86 195-236 15-121 28-241 40-338h155v558h159v-697h-443c-19 162-36 303-53 444-10 89-29 115-62 115-9 0-14-2-49-12l-30 148c41 13 60 18 88 18zM1382 939c86 0 167-46 218-108l-4-6-9 98h136v-422c0-168-76-291-248-291-111 0-208 50-287 102l66 118c72-48 134-79 203-79 88 0 109 59 109 116-259 29-397 109-397 264 0 128 96 208 213 208zM1413 801c-58 0-90-18-90-77 0-71 59-113 243-135v141c-53 47-98 71-153 71zM1879 923h284c155 0 279-66 279-209 0-105-76-161-154-160l1 5c74-3 125-62 125-143 0-133-114-190-263-190h-272zM2035 499v-145h105c92 0 118 23 118 72s-27 73-125 73zM2035 797v-171h109c102 0 142 28 142 81 0 61-37 90-136 90zM2554 923h159v-288h262v288h158v-697h-158v265h-262v-265h-159zM3304 923h224c161 0 282-74 282-230 0-155-121-228-282-228h-65v-239h-159zM3463 787v-187h53c103 0 139 24 139 93s-36 94-139 94zM3873 923h157v-697h-157zM4487 939c92 0 168-32 244-82l-61-117c-69 46-113 62-171 62-112 0-183-73-189-176h432c5-39 8-62 8-87 0-193-106-329-283-329-158 0-314 144-314 366 0 224 152 363 334 363zM4311 499c9-92 76-152 158-152 90 0 136 55 136 152z">
          <text:p/>
        </draw:path>
        <draw:frame draw:style-name="gr7" draw:text-style-name="P8" draw:layer="layout" svg:width="4.362cm" svg:height="1.33cm" svg:x="13.573cm" svg:y="4.743cm">
          <draw:text-box>
            <text:p text:style-name="P7">
              <text:span text:style-name="T1">?46AO5</text:span>
            </text:p>
          </draw:text-box>
        </draw:frame>
        <draw:path draw:style-name="gr6" draw:text-style-name="P6" draw:layer="layout" svg:width="8.688cm" svg:height="0.728cm" svg:x="18.714cm" svg:y="5.108cm" svg:viewBox="0 0 8689 729" svg:d="M128 416h285c-5 115-70 176-180 176-58 0-103-21-162-75l-71 110c72 67 154 102 242 102 184 0 326-126 326-363 0-244-149-366-319-366-101 0-175 41-238 100l81 104c56-47 93-68 152-68 93 0 155 54 166 152h-282zM692 713h159v-292h87l181 292h177l-236-366 50-119c29-68 41-73 70-73 7 0 8 0 41 11l28-148c-30-15-50-18-66-18-75 0-137 27-192 153l-57 130h-83v-267h-159zM1607 729c168 0 323-138 323-363 0-227-155-366-323-366s-324 139-324 366c0 225 156 363 324 363zM1607 589c-100 0-162-83-162-223 0-142 62-225 162-225s163 84 163 225c0 140-63 223-163 223zM2040 729c106 0 175-86 195-236 15-121 28-242 40-339h155v559h159v-697h-443c-19 161-36 302-53 444-10 89-29 115-62 115-9 0-14-2-49-12l-30 148c41 13 60 18 88 18zM3035 729c168 0 324-138 324-363 0-227-156-366-324-366s-324 139-324 366c0 225 156 363 324 363zM3035 589c-100 0-163-83-163-223 0-142 63-225 163-225s164 84 164 225c0 140-64 223-164 223zM3481 713h159v-559h293v-138h-452zM4028 713h139l253-382c23-40 60-99 70-142l-6-5c-24 77-30 165-30 234v295h155v-697h-139l-253 383c-24 40-61 99-69 143l4 4c25-77 31-165 31-235v-295h-155zM5132 713h158v-697h-158v307c-17 3-43 6-80 6-110 0-146-27-146-111v-202h-157v202c0 174 110 251 281 251 62 0 87-5 102-8zM5746 729c92 0 168-32 245-82l-61-117c-70 46-113 62-172 62-112 0-183-73-188-176h431c6-39 8-62 8-88 0-193-105-328-283-328-157 0-314 143-314 366 0 224 152 363 334 363zM5570 288c10-92 76-152 159-152 90 0 135 55 135 152zM6399 729c82 0 164-35 242-101l-75-116c-60 53-104 77-158 77-107 0-175-83-175-223 0-141 72-225 179-225 43 0 77 18 132 67l85-110c-64-58-130-98-222-98-176 0-335 138-335 366 0 225 146 363 327 363zM6727 713h159v-292h87l181 292h177l-236-366 51-119c28-68 40-73 70-73 6 0 7 0 40 11l28-148c-30-15-50-18-66-18-75 0-137 27-192 153l-57 130h-83v-267h-159zM7389 713h139l253-382c24-40 61-99 70-142l-5-5c-25 77-31 165-31 234v295h155v-697h-139l-253 383c-24 40-61 99-69 143l4 4c25-77 31-165 31-235v-295h-155zM8427 729c91 0 167-32 244-82l-61-117c-70 46-113 62-172 62-112 0-183-73-188-176h431c6-39 8-62 8-88 0-193-105-328-283-328-157 0-314 143-314 366 0 224 152 363 335 363zM8250 288c10-92 77-152 159-152 90 0 136 55 136 152z">
          <text:p/>
        </draw:path>
        <draw:frame draw:style-name="gr7" draw:text-style-name="P8" draw:layer="layout" svg:width="1.19cm" svg:height="1.677cm" svg:x="18.443cm" svg:y="4.76cm">
          <draw:text-box>
            <text:p text:style-name="P7">
              <text:span text:style-name="T2">
                <text:s/>
              </text:span>
            </text:p>
          </draw:text-box>
        </draw:frame>
        <draw:frame draw:style-name="gr7" draw:text-style-name="P8" draw:layer="layout" svg:width="9.713cm" svg:height="1.33cm" svg:x="18.689cm" svg:y="4.743cm">
          <draw:text-box>
            <text:p text:style-name="P7">
              <text:span text:style-name="T1">M&gt;B?B7&lt;G5E&gt;&lt;5</text:span>
            </text:p>
          </draw:text-box>
        </draw:frame>
        <draw:path draw:style-name="gr6" draw:text-style-name="P6" draw:layer="layout" svg:width="5.841cm" svg:height="1.304cm" svg:x="13.682cm" svg:y="6.271cm" svg:viewBox="0 0 5842 1305" svg:d="M0 1032h159v-559h250v559h157v-697h-566zM736 1305h159v-245l-2-58c19 16 90 45 153 45 158 0 306-141 306-374 0-208-102-354-282-354-82 0-163 47-209 109l2 4 8-97h-135zM1028 906c-39 0-87-15-133-54v-318c53-48 100-74 148-74 108 0 146 76 146 214 0 151-65 232-161 232zM1751 1047c168 0 324-137 324-363 0-227-156-365-324-365s-323 138-323 365c0 226 155 363 323 363zM1751 908c-100 0-162-84-162-224 0-141 63-224 162-224 100 0 163 83 163 224 0 140-63 224-163 224zM2488 1047c167 0 308-144 308-361 0-199-121-327-284-327-87 0-179 42-190 55 13-169 85-184 292-214 55-9 106-21 157-55l-30-145c-68 30-88 37-157 47-249 38-425 113-425 567 0 270 123 433 329 433zM2312 593c59-77 114-101 173-101 100 0 150 69 150 194 0 138-61 222-148 222-118 0-175-92-175-273zM2895 1047c106 0 175-86 195-236 16-121 29-241 40-338h155v559h159v-697h-443c-19 161-36 302-53 442-10 89-29 115-62 115-9 0-14-1-49-11l-30 149c42 13 60 17 88 17zM3900 1047c92 0 168-31 244-81l-61-118c-69 46-112 63-171 63-112 0-183-75-188-178h431c5-38 8-61 8-86 0-193-105-328-283-328-157 0-314 143-314 365 0 224 152 363 334 363zM3724 607c9-93 76-152 158-152 90 0 136 54 136 152zM4273 1032h147v-318c0-58-8-157-32-218l-4 3c0 52 22 107 41 155l132 317h105l130-317c19-48 42-101 43-155l-5-3c-25 61-32 161-32 218v318h148v-697h-166l-130 320c-17 55-38 105-41 157h5c0-51-22-102-41-157l-134-320h-166zM5115 1032h225c160 0 282-74 282-232 0-154-122-227-282-227h-66v-238h-159zM5274 895v-188h54c103 0 138 25 138 93 0 70-35 95-138 95zM5684 1032h158v-697h-158z">
          <text:p/>
        </draw:path>
        <draw:frame draw:style-name="gr7" draw:text-style-name="P8" draw:layer="layout" svg:width="1.19cm" svg:height="1.677cm" svg:x="27.404cm" svg:y="4.76cm">
          <draw:text-box>
            <text:p text:style-name="P7">
              <text:span text:style-name="T2">
                <text:s/>
              </text:span>
            </text:p>
          </draw:text-box>
        </draw:frame>
        <draw:frame draw:style-name="gr7" draw:text-style-name="P8" draw:layer="layout" svg:width="6.627cm" svg:height="1.33cm" svg:x="13.573cm" svg:y="6.225cm">
          <draw:text-box>
            <text:p text:style-name="P7">
              <text:span text:style-name="T1">CDB5?5@O</text:span>
            </text:p>
          </draw:text-box>
        </draw:frame>
        <draw:path draw:style-name="gr6" draw:text-style-name="P6" draw:layer="layout" svg:width="8.929cm" svg:height="0.985cm" svg:x="19.891cm" svg:y="6.59cm" svg:viewBox="0 0 8930 986" svg:d="M327 727c83 0 165-34 242-100l-75-116c-59 52-104 77-157 77-107 0-175-83-175-223s72-224 178-224c44 0 78 18 133 67l84-111c-63-57-130-97-221-97-176 0-336 138-336 365 0 225 146 362 327 362zM902 727c168 0 324-137 324-362 0-227-156-365-324-365-167 0-323 138-323 365 0 225 156 362 323 362zM902 588c-99 0-162-83-162-223 0-141 63-224 162-224 100 0 164 83 164 224 0 140-64 223-164 223zM1348 712h284c155 0 280-66 280-209 0-106-76-161-155-160l1 5c74-3 125-62 125-143 0-133-114-189-262-189h-273zM1505 288v-145h105c92 0 118 22 118 72 0 48-28 73-126 73zM1505 585v-171h108c102 0 142 29 142 82 0 60-36 89-136 89zM2023 986h159v-246l-2-58c19 16 89 45 152 45 159 0 307-141 307-373 0-208-102-354-283-354-81 0-162 47-208 109l2 4 9-97h-136zM2314 586c-39 0-87-14-132-53v-318c52-48 100-74 147-74 109 0 147 76 147 214 0 151-66 231-162 231zM3049 727c92 0 168-31 244-81l-61-117c-69 46-113 62-171 62-112 0-183-74-188-177h431c5-38 8-61 8-86 0-193-105-328-283-328-158 0-314 143-314 365 0 223 152 362 334 362zM2873 288c9-93 76-152 158-152 90 0 136 54 136 152zM3422 712h147v-317c0-58-8-157-32-218l-5 3c1 52 23 107 42 155l132 316h105l130-316c19-48 42-101 43-155l-5-3c-25 61-32 161-32 218v317h148v-696h-166l-131 320c-16 55-37 105-41 157h6c-1-51-22-102-41-157l-134-320h-166zM4550 727c92 0 168-31 245-81l-61-117c-70 46-113 62-172 62-112 0-183-74-188-177h431c6-38 8-61 8-86 0-193-105-328-283-328-157 0-314 143-314 365 0 223 152 362 334 362zM4374 288c10-93 76-152 159-152 89 0 135 54 135 152zM4923 712h159v-288h262v288h157v-696h-157v263h-262v-263h-159zM5672 712h159v-288h262v288h157v-696h-157v263h-262v-263h-159zM6697 727c168 0 324-137 324-362 0-227-156-365-324-365s-323 138-323 365c0 225 155 362 323 362zM6697 588c-100 0-162-83-162-223 0-141 63-224 162-224 100 0 163 83 163 224 0 140-63 223-163 223zM7422 727c83 0 165-34 242-100l-75-116c-60 52-104 77-157 77-108 0-176-83-176-223s73-224 179-224c44 0 78 18 132 67l85-111c-64-57-130-97-222-97-175 0-335 138-335 365 0 225 146 362 327 362zM7878 712h158v-558h218v-138h-592v138h216zM8349 712h139l253-382c24-39 61-99 71-142l-6-5c-25 78-31 164-31 234v295h155v-696h-139l-253 382c-24 40-60 99-69 143l5 4c24-78 30-165 30-234v-295h-155z">
          <text:p/>
        </draw:path>
        <draw:frame draw:style-name="gr7" draw:text-style-name="P8" draw:layer="layout" svg:width="1.19cm" svg:height="1.677cm" svg:x="19.583cm" svg:y="6.242cm">
          <draw:text-box>
            <text:p text:style-name="P7">
              <text:span text:style-name="T2">
                <text:s/>
              </text:span>
            </text:p>
          </draw:text-box>
        </draw:frame>
        <draw:frame draw:style-name="gr7" draw:text-style-name="P8" draw:layer="layout" svg:width="10.221cm" svg:height="1.33cm" svg:x="19.83cm" svg:y="6.225cm">
          <draw:text-box>
            <text:p text:style-name="P7">
              <text:span text:style-name="T1">EB6D5@5AABEF&lt;</text:span>
            </text:p>
          </draw:text-box>
        </draw:frame>
        <draw:frame draw:style-name="gr8" draw:text-style-name="P9" draw:layer="layout" svg:width="13.714cm" svg:height="0.729cm" svg:x="13.573cm" svg:y="8.341cm">
          <draw:text-box>
            <text:p text:style-name="P7">
              <text:span text:style-name="T3">DB9&gt;F CB EB;84A&lt;R E4=F4, CBE6SM9AAB7B 4&gt;FG4?PAO@ </text:span>
            </text:p>
          </draw:text-box>
        </draw:frame>
        <draw:frame draw:style-name="gr8" draw:text-style-name="P9" draw:layer="layout" svg:width="17.443cm" svg:height="0.729cm" svg:x="13.573cm" svg:y="9.082cm">
          <draw:text-box>
            <text:p text:style-name="P7">
              <text:span text:style-name="T3">Q&gt;B?B7&lt;G9E&gt;&lt;@ CDB5?9@4@ &lt; CDBE69M9A&lt;R B&gt;DG:4RM&lt;E &gt; 84AAB= </text:span>
            </text:p>
          </draw:text-box>
        </draw:frame>
        <draw:frame draw:style-name="gr8" draw:text-style-name="P9" draw:layer="layout" svg:width="6.763cm" svg:height="0.729cm" svg:x="13.573cm" svg:y="9.849cm">
          <draw:text-box>
            <text:p text:style-name="P7">
              <text:span text:style-name="T3">CDB5?9@9 EB6D9@9AABEF&lt;.</text:span>
            </text:p>
          </draw:text-box>
        </draw:frame>
        <draw:frame draw:style-name="gr8" draw:text-style-name="P9" draw:layer="layout" svg:width="12.579cm" svg:height="0.729cm" svg:x="13.573cm" svg:y="12.442cm">
          <draw:text-box>
            <text:p text:style-name="P7">
              <text:span text:style-name="T3">
                !B;84F9?&lt;: 
                <text:s/>
                B8&lt;A . &lt; 
                <text:s/>
                O54?&gt;B ., GG9A&lt;&gt;&lt; 11 &gt;?4EE4
              </text:span>
            </text:p>
          </draw:text-box>
        </draw:frame>
      </draw:page>
      <draw:page draw:name="page2" draw:style-name="dp1" draw:master-page-name="master-page3">
        <draw:polygon draw:style-name="gr1" draw:text-style-name="P1" draw:layer="layout" svg:width="31.75cm" svg:height="17.885cm" svg:x="0cm" svg:y="0cm" svg:viewBox="0 0 31751 17886" draw:points="0,17886 31751,17886 31751,0 0,0">
          <text:p/>
        </draw:polygon>
        <draw:polygon draw:style-name="gr2" draw:text-style-name="P2" draw:layer="layout" svg:width="31.75cm" svg:height="17.885cm" svg:x="0cm" svg:y="0cm" svg:viewBox="0 0 31751 17886" draw:points="0,17886 31751,17886 31751,0 0,0">
          <text:p/>
        </draw:polygon>
        <draw:polygon draw:style-name="gr3" draw:text-style-name="P3" draw:layer="layout" svg:width="31.75cm" svg:height="17.885cm" svg:x="0cm" svg:y="0cm" svg:viewBox="0 0 31751 17886" draw:points="0,17886 31751,17886 31751,0 0,0">
          <text:p/>
        </draw:polygon>
        <draw:polygon draw:style-name="gr3" draw:text-style-name="P3" draw:layer="layout" svg:width="31.75cm" svg:height="17.885cm" svg:x="0cm" svg:y="0cm" svg:viewBox="0 0 31751 17886" draw:points="0,17886 31751,17886 31751,0 0,0">
          <text:p/>
        </draw:polygon>
        <draw:polygon draw:style-name="gr4" draw:text-style-name="P4" draw:layer="layout" svg:width="31.75cm" svg:height="17.885cm" svg:x="0cm" svg:y="0cm" svg:viewBox="0 0 31751 17886" draw:points="0,17886 31751,17886 31751,0 0,0">
          <text:p/>
        </draw:polygon>
        <draw:path draw:style-name="gr6" draw:text-style-name="P6" draw:layer="layout" svg:width="2.756cm" svg:height="1.173cm" svg:x="1.787cm" svg:y="5.083cm" svg:viewBox="0 0 2757 1174" svg:d="M591 1174h145l12-302v-92h-97v-780h-160v780h-332v-780h-159v924h591zM1140 939c92 0 168-31 244-82l-61-117c-69 46-113 63-171 63-112 0-183-74-188-177h431c5-38 8-61 8-87 0-193-105-328-283-328-158 0-314 144-314 365 0 224 152 363 334 363zM964 499c9-92 76-152 158-152 90 0 136 55 136 152zM1501 939c106 0 174-86 195-236 15-120 28-240 40-338h154v559h159v-696h-443c-19 161-36 301-52 442-11 89-29 115-63 115-8 0-13-2-48-11l-31 147c42 14 61 18 89 18zM2219 924h257c160 0 281-74 281-231 0-155-121-227-281-227h-97v-238h-160zM2379 787v-187h85c101 0 137 25 137 93 0 69-36 94-137 94z">
          <text:p/>
        </draw:path>
        <draw:frame draw:style-name="gr7" draw:text-style-name="P8" draw:layer="layout" svg:width="2.775cm" svg:height="1.33cm" svg:x="1.667cm" svg:y="4.929cm">
          <draw:text-box>
            <text:p text:style-name="P7">
              <text:span text:style-name="T1">&amp;5?L</text:span>
            </text:p>
          </draw:text-box>
        </draw:frame>
        <draw:path draw:style-name="gr6" draw:text-style-name="P6" draw:layer="layout" svg:width="0.582cm" svg:height="0.696cm" svg:x="4.905cm" svg:y="5.31cm" svg:viewBox="0 0 583 697" svg:d="M0 697h140l253-383c24-40 61-99 71-142l-6-5c-25 77-31 164-31 234v296h156v-697h-140l-253 381c-23 40-60 99-69 143l5 4c24-77 30-165 30-233v-295h-156z">
          <text:p/>
        </draw:path>
        <draw:frame draw:style-name="gr7" draw:text-style-name="P8" draw:layer="layout" svg:width="1.19cm" svg:height="1.677cm" svg:x="4.549cm" svg:y="4.945cm">
          <draw:text-box>
            <text:p text:style-name="P7">
              <text:span text:style-name="T2">
                <text:s/>
              </text:span>
            </text:p>
          </draw:text-box>
        </draw:frame>
        <draw:frame draw:style-name="gr7" draw:text-style-name="P8" draw:layer="layout" svg:width="1.19cm" svg:height="1.33cm" svg:x="4.796cm" svg:y="4.929cm">
          <draw:text-box>
            <text:p text:style-name="P7">
              <text:span text:style-name="T1">8</text:span>
            </text:p>
          </draw:text-box>
        </draw:frame>
        <draw:path draw:style-name="gr6" draw:text-style-name="P6" draw:layer="layout" svg:width="3.992cm" svg:height="0.941cm" svg:x="5.833cm" svg:y="5.293cm" svg:viewBox="0 0 3993 942" svg:d="M280 728c145 0 284-85 284-219 0-103-72-164-151-165l1 6c76-12 123-79 123-150 0-133-128-200-259-200-99 0-179 30-261 91l70 113c73-50 114-68 185-68 72 0 109 23 109 75 0 50-34 77-130 77h-101v127h116c99 0 140 26 140 85 0 58-53 92-136 92-62 0-119-15-194-76l-76 111c98 79 186 101 280 101zM851 728c87 0 167-46 218-108l-3-5-9 98h136v-423c0-168-77-290-249-290-110 0-207 49-286 101l66 119c72-49 133-80 202-80 89 0 109 59 109 116-258 29-396 109-396 264 0 128 95 208 212 208zM882 590c-57 0-89-18-89-77 0-71 58-113 242-134v141c-52 46-97 70-153 70zM1419 713h392v229h143l12-274v-93h-95v-558h-446l-37 308c-26 203-48 236-74 250h-49v93l12 274h142zM1483 575c6-10 34-92 49-224l23-197h159v421zM2234 728c86 0 166-46 217-108l-3-5-9 98h136v-423c0-168-76-290-249-290-110 0-207 49-286 101l66 119c72-49 134-80 203-80 88 0 108 59 108 116-258 29-396 109-396 264 0 128 95 208 213 208zM2265 590c-58 0-90-18-90-77 0-71 58-113 242-134v141c-52 46-97 70-152 70zM3084 713h158v-696h-158v306c-17 3-43 7-80 7-111 0-147-28-147-111v-202h-156v202c0 172 109 249 280 249 63 0 87-5 103-8zM3412 713h139l253-382c24-40 60-99 70-142l-5-5c-25 77-31 164-31 234v295h155v-696h-139l-253 381c-24 40-61 99-69 143l4 4c25-77 31-165 31-233v-295h-155z">
          <text:p/>
        </draw:path>
        <draw:frame draw:style-name="gr7" draw:text-style-name="P8" draw:layer="layout" svg:width="1.19cm" svg:height="1.677cm" svg:x="5.547cm" svg:y="4.945cm">
          <draw:text-box>
            <text:p text:style-name="P7">
              <text:span text:style-name="T2">
                <text:s/>
              </text:span>
            </text:p>
          </draw:text-box>
        </draw:frame>
        <draw:frame draw:style-name="gr7" draw:text-style-name="P8" draw:layer="layout" svg:width="4.231cm" svg:height="1.33cm" svg:x="5.794cm" svg:y="4.929cm">
          <draw:text-box>
            <text:p text:style-name="P7">
              <text:span text:style-name="T1">7444G8</text:span>
            </text:p>
          </draw:text-box>
        </draw:frame>
        <draw:path draw:style-name="gr6" draw:text-style-name="P6" draw:layer="layout" svg:width="4.593cm" svg:height="0.985cm" svg:x="10.241cm" svg:y="5.293cm" svg:viewBox="0 0 4594 986" svg:d="M0 714h159v-559h250v559h157v-697h-566zM736 986h159v-244l-2-58c19 15 89 45 152 45 158 0 307-142 307-374 0-207-102-355-283-355-81 0-162 47-208 110l2 4 9-97h-136zM1027 588c-39 0-87-14-132-53v-319c52-48 100-74 147-74 108 0 146 77 146 215 0 150-65 231-161 231zM1751 729c168 0 324-138 324-363 0-226-156-366-324-366s-323 140-323 366c0 225 155 363 323 363zM1751 589c-100 0-162-82-162-223s63-224 162-224c100 0 164 84 164 224 0 141-64 223-164 223zM2483 729c92 0 168-31 245-82l-61-117c-70 46-113 63-172 63-112 0-183-74-188-177h431c6-38 8-61 8-87 0-193-105-329-283-329-157 0-314 145-314 366 0 224 152 363 334 363zM2307 289c10-92 76-152 159-152 90 0 135 55 135 152zM2856 714h159v-292h88l181 292h177l-237-367 51-118c29-68 41-73 70-73 7 0 8 1 41 11l28-149c-30-15-50-18-66-18-76 0-137 27-192 154l-57 130h-84v-267h-159zM3637 714h158v-559h218v-138h-592v138h216zM4253 729c86 0 166-46 217-108l-3-5-9 98h136v-423c0-169-76-291-249-291-110 0-207 49-286 101l66 120c72-49 134-80 203-80 88 0 108 59 108 116-258 29-396 109-396 264 0 128 95 208 213 208zM4284 591c-58 0-90-18-90-77 0-71 58-113 242-134v141c-52 46-97 70-152 70z">
          <text:p/>
        </draw:path>
        <draw:frame draw:style-name="gr7" draw:text-style-name="P8" draw:layer="layout" svg:width="1.19cm" svg:height="1.677cm" svg:x="9.886cm" svg:y="4.945cm">
          <draw:text-box>
            <text:p text:style-name="P7">
              <text:span text:style-name="T2">
                <text:s/>
              </text:span>
            </text:p>
          </draw:text-box>
        </draw:frame>
        <draw:path draw:style-name="gr6" draw:text-style-name="P6" draw:layer="layout" svg:width="1.378cm" svg:height="0.586cm" svg:x="1.727cm" svg:y="7.635cm" svg:viewBox="0 0 1379 587" svg:d="M295 587h74l6-151v-46h-50v-390h-80v390h-166v-390h-79v462h295zM571 469c46 0 84-15 122-40l-31-59c-35 23-56 31-85 31-56 0-92-37-95-88h216c3-19 4-31 4-43 0-98-53-165-142-165-78 0-156 71-156 183s76 181 167 181zM483 249c4-47 38-76 79-76 45 0 68 27 68 76zM751 469c53 0 87-43 97-117 8-61 15-122 20-170h78v280h79v-349h-221c-10 80-18 152-26 222-6 44-15 57-32 57-4 0-7 0-24-5l-15 74c21 6 30 8 44 8zM1110 462h128c80 0 141-37 141-116 0-77-61-114-141-114h-48v-119h-80zM1190 394v-94h42c51 0 69 12 69 46 0 35-18 48-69 48z">
          <text:p/>
        </draw:path>
        <draw:frame draw:style-name="gr7" draw:text-style-name="P8" draw:layer="layout" svg:width="5.306cm" svg:height="1.33cm" svg:x="10.132cm" svg:y="4.929cm">
          <draw:text-box>
            <text:p text:style-name="P7">
              <text:span text:style-name="T1">?@&gt;5&gt;F4</text:span>
            </text:p>
          </draw:text-box>
        </draw:frame>
        <draw:frame draw:style-name="gr9" draw:text-style-name="P10" draw:layer="layout" svg:width="1.391cm" svg:height="0.67cm" svg:x="1.667cm" svg:y="7.557cm">
          <draw:text-box>
            <text:p text:style-name="P7">
              <text:span text:style-name="T4">&amp;5?L</text:span>
            </text:p>
          </draw:text-box>
        </draw:frame>
        <draw:frame draw:style-name="gr9" draw:text-style-name="P10" draw:layer="layout" svg:width="0.594cm" svg:height="0.843cm" svg:x="3.108cm" svg:y="7.566cm">
          <draw:text-box>
            <text:p text:style-name="P7">
              <text:span text:style-name="T5">:</text:span>
            </text:p>
          </draw:text-box>
        </draw:frame>
        <draw:frame draw:style-name="gr8" draw:text-style-name="P9" draw:layer="layout" svg:width="12.232cm" svg:height="0.729cm" svg:x="2.429cm" svg:y="8.712cm">
          <draw:text-box>
            <text:p text:style-name="P7">
              <text:span text:style-name="T3">;A4&gt;B@&lt;FP &gt;4&gt; @B:AB 5B?PH9 ?R89= E 7?46AO@&lt; </text:span>
            </text:p>
          </draw:text-box>
        </draw:frame>
        <draw:frame draw:style-name="gr8" draw:text-style-name="P9" draw:layer="layout" svg:width="12.296cm" svg:height="0.729cm" svg:x="2.429cm" svg:y="9.479cm">
          <draw:text-box>
            <text:p text:style-name="P7">
              <text:span text:style-name="T3">Q&gt;B?B7&lt;G9E&gt;&lt;@&lt; CDB5?9@4@&lt; EB6D9@9AABEF&lt;.</text:span>
            </text:p>
          </draw:text-box>
        </draw:frame>
        <draw:path draw:style-name="gr6" draw:text-style-name="P6" draw:layer="layout" svg:width="2.057cm" svg:height="0.583cm" svg:x="16.506cm" svg:y="7.627cm" svg:viewBox="0 0 2058 584" svg:d="M173 477c91 0 169-53 169-143 0-65-44-110-96-112l1 3c45-8 73-52 73-101 0-77-65-124-151-124-56 0-109 23-150 64l45 55c35-32 66-46 103-46 46 0 74 18 74 57 0 43-24 63-97 63h-48v68h62c71 0 106 21 106 70 0 48-38 73-91 73-49 0-80-12-127-59l-46 58c53 54 108 74 173 74zM486 477c44 0 84-23 109-53l-1-3-5 49h68v-211c0-85-38-146-124-146-55 0-104 24-143 50l32 59c37-24 67-40 102-40 44 0 54 30 54 59-129 15-198 55-198 132 0 65 48 104 106 104zM502 409c-29 0-45-9-45-39 0-36 29-57 121-67v70c-26 24-48 36-76 36zM770 470h196v114h73l6-136v-47h-48v-280h-224l-18 155c-13 101-24 118-37 125h-25v47l6 136h71zM802 401c3-5 17-46 25-112l11-99h80v211zM1179 477c43 0 83-23 108-53l-1-3-5 49h68v-211c0-85-38-146-124-146-55 0-104 24-143 50l33 59c36-24 67-40 101-40 44 0 54 30 54 59-129 15-198 55-198 132 0 65 48 104 107 104zM1194 409c-29 0-45-9-45-39 0-36 29-57 121-67v70c-26 24-48 36-76 36zM1604 470h79v-349h-79v154c-9 2-22 3-40 3-56 0-74-14-74-56v-101h-78v101c0 87 55 126 140 126 32 0 44-3 52-4zM1768 470h69l127-191c12-20 30-51 35-72l-3-3c-12 39-15 83-15 118v148h77v-349h-69l-127 192c-12 20-30 49-34 71l2 2c12-39 15-82 15-117v-148h-77z">
          <text:p/>
        </draw:path>
        <draw:frame draw:style-name="gr8" draw:text-style-name="P9" draw:layer="layout" svg:width="0.475cm" svg:height="0.729cm" svg:x="1.667cm" svg:y="8.712cm">
          <draw:text-box>
            <text:p text:style-name="P7">
              <text:span text:style-name="T3">1.</text:span>
            </text:p>
          </draw:text-box>
        </draw:frame>
        <draw:frame draw:style-name="gr9" draw:text-style-name="P10" draw:layer="layout" svg:width="1.788cm" svg:height="0.67cm" svg:x="16.482cm" svg:y="7.557cm">
          <draw:text-box>
            <text:p text:style-name="P7">
              <text:span text:style-name="T4">444G8</text:span>
            </text:p>
          </draw:text-box>
        </draw:frame>
        <draw:frame draw:style-name="gr9" draw:text-style-name="P10" draw:layer="layout" svg:width="0.594cm" svg:height="0.843cm" svg:x="18.594cm" svg:y="7.566cm">
          <draw:text-box>
            <text:p text:style-name="P7">
              <text:span text:style-name="T5">:</text:span>
            </text:p>
          </draw:text-box>
        </draw:frame>
        <draw:frame draw:style-name="gr8" draw:text-style-name="P9" draw:layer="layout" svg:width="10.509cm" svg:height="0.729cm" svg:x="17.244cm" svg:y="8.712cm">
          <draw:text-box>
            <text:p text:style-name="P7">
              <text:span text:style-name="T3">%B;84FP E4=F CB ?46AO@ Q&gt;B?B7&lt;G9E&gt;&lt;@ </text:span>
            </text:p>
          </draw:text-box>
        </draw:frame>
        <draw:frame draw:style-name="gr8" draw:text-style-name="P9" draw:layer="layout" svg:width="13.853cm" svg:height="0.729cm" svg:x="17.244cm" svg:y="9.479cm">
          <draw:text-box>
            <text:p text:style-name="P7">
              <text:span text:style-name="T3">CDB5?9@4@ EB6D9@9AABEF&lt; &lt; ECBEB54@&lt; &gt;4&gt; E A&lt;@&lt; </text:span>
            </text:p>
          </draw:text-box>
        </draw:frame>
        <draw:frame draw:style-name="gr8" draw:text-style-name="P9" draw:layer="layout" svg:width="2.229cm" svg:height="0.729cm" svg:x="17.244cm" svg:y="10.246cm">
          <draw:text-box>
            <text:p text:style-name="P7">
              <text:span text:style-name="T3">5BDBFPES</text:span>
            </text:p>
          </draw:text-box>
        </draw:frame>
        <draw:frame draw:style-name="gr8" draw:text-style-name="P9" draw:layer="layout" svg:width="0.475cm" svg:height="0.729cm" svg:x="16.482cm" svg:y="8.712cm">
          <draw:text-box>
            <text:p text:style-name="P7">
              <text:span text:style-name="T3">1.</text:span>
            </text:p>
          </draw:text-box>
        </draw:frame>
        <draw:frame draw:style-name="gr8" draw:text-style-name="P9" draw:layer="layout" svg:width="6.89cm" svg:height="0.729cm" svg:x="17.244cm" svg:y="11.172cm">
          <draw:text-box>
            <text:p text:style-name="P7">
              <text:span text:style-name="T3">DB69EF&lt; EBF&lt;4?PAO= BCDBE</text:span>
            </text:p>
          </draw:text-box>
        </draw:frame>
        <draw:frame draw:style-name="gr8" draw:text-style-name="P9" draw:layer="layout" svg:width="0.475cm" svg:height="0.729cm" svg:x="16.482cm" svg:y="11.172cm">
          <draw:text-box>
            <text:p text:style-name="P7">
              <text:span text:style-name="T3">2.</text:span>
            </text:p>
          </draw:text-box>
        </draw:frame>
        <draw:frame draw:style-name="gr8" draw:text-style-name="P9" draw:layer="layout" svg:width="12.181cm" svg:height="0.729cm" svg:x="17.244cm" svg:y="12.098cm">
          <draw:text-box>
            <text:p text:style-name="P7">
              <text:span text:style-name="T3">DB69EF&lt; @&lt;A&lt; ?9&gt;F&lt;R 8?S @?48H97B CB&gt;B?9A&lt;S.</text:span>
            </text:p>
          </draw:text-box>
        </draw:frame>
        <draw:frame draw:style-name="gr8" draw:text-style-name="P9" draw:layer="layout" svg:width="0.475cm" svg:height="0.729cm" svg:x="16.482cm" svg:y="12.098cm">
          <draw:text-box>
            <text:p text:style-name="P7">
              <text:span text:style-name="T3">3.</text:span>
            </text:p>
          </draw:text-box>
        </draw:frame>
      </draw:page>
      <draw:page draw:name="page3" draw:style-name="dp1" draw:master-page-name="master-page3">
        <draw:polygon draw:style-name="gr1" draw:text-style-name="P1" draw:layer="layout" svg:width="31.75cm" svg:height="17.885cm" svg:x="0cm" svg:y="0cm" svg:viewBox="0 0 31751 17886" draw:points="0,17886 31751,17886 31751,0 0,0">
          <text:p/>
        </draw:polygon>
        <draw:polygon draw:style-name="gr2" draw:text-style-name="P2" draw:layer="layout" svg:width="31.75cm" svg:height="17.885cm" svg:x="0cm" svg:y="0cm" svg:viewBox="0 0 31751 17886" draw:points="0,17886 31751,17886 31751,0 0,0">
          <text:p/>
        </draw:polygon>
        <draw:polygon draw:style-name="gr3" draw:text-style-name="P3" draw:layer="layout" svg:width="31.75cm" svg:height="17.885cm" svg:x="0cm" svg:y="0cm" svg:viewBox="0 0 31751 17886" draw:points="0,17886 31751,17886 31751,0 0,0">
          <text:p/>
        </draw:polygon>
        <draw:polygon draw:style-name="gr3" draw:text-style-name="P3" draw:layer="layout" svg:width="31.75cm" svg:height="17.885cm" svg:x="0cm" svg:y="0cm" svg:viewBox="0 0 31751 17886" draw:points="0,17886 31751,17886 31751,0 0,0">
          <text:p/>
        </draw:polygon>
        <draw:polygon draw:style-name="gr4" draw:text-style-name="P4" draw:layer="layout" svg:width="31.75cm" svg:height="17.885cm" svg:x="0cm" svg:y="0cm" svg:viewBox="0 0 31751 17886" draw:points="0,17886 31751,17886 31751,0 0,0">
          <text:p/>
        </draw:polygon>
        <draw:frame draw:style-name="gr5" draw:text-style-name="P5" draw:layer="layout" svg:width="11.923cm" svg:height="17.885cm" svg:x="19.835cm" svg:y="0cm">
          <draw:image xlink:href="Pictures/1000000000000258000003847664FEF3AE300828.jpg" xlink:type="simple" xlink:show="embed" xlink:actuate="onLoad" loext:mime-type="image/jpeg">
            <text:p/>
          </draw:image>
        </draw:frame>
        <draw:path draw:style-name="gr6" draw:text-style-name="P6" draw:layer="layout" svg:width="4.738cm" svg:height="1.172cm" svg:x="1.787cm" svg:y="5.375cm" svg:viewBox="0 0 4739 1173" svg:d="M592 1173h145l12-303v-92h-97v-778h-161v778h-332v-778h-159v922h592zM1141 937c92 0 168-31 244-82l-61-117c-69 46-113 63-171 63-112 0-183-74-188-177h431c5-38 8-61 8-87 0-193-105-328-283-328-158 0-314 144-314 365 0 224 152 363 334 363zM965 497c9-92 76-152 158-152 90 0 136 55 136 152zM1502 937c106 0 174-86 195-236 15-120 28-240 40-338h154v559h159v-696h-443c-19 161-36 301-52 442-11 89-29 115-63 115-8 0-13-2-48-11l-31 148c42 13 61 17 89 17zM2507 937c91 0 167-31 244-82l-61-117c-70 46-113 63-171 63-113 0-184-74-189-177h432c5-38 7-61 7-87 0-193-105-328-283-328-157 0-314 144-314 365 0 224 152 363 335 363zM2330 497c10-92 77-152 159-152 90 0 136 55 136 152zM2880 922h284c155 0 279-66 279-210 0-105-76-161-154-159v5c75-4 126-63 126-143 0-133-114-189-263-189h-272zM3036 497v-145h105c92 0 118 23 118 72s-27 73-125 73zM3036 795v-171h109c101 0 142 28 142 81 0 61-37 90-136 90zM3728 937c87 0 167-46 218-108l-4-5-8 98h135v-423c0-168-76-290-248-290-110 0-208 50-286 101l65 119c73-49 134-80 203-80 89 0 109 59 109 116-258 29-397 109-397 264 0 128 96 208 213 208zM3759 799c-58 0-89-18-89-77 0-71 58-113 242-134v141c-53 46-97 70-153 70zM4504 538c-94 0-138-30-138-93 0-62 42-86 138-86h77v179zM4134 922h184l169-277v21h94v256h158v-696h-254c-149 0-277 57-277 216 0 112 77 182 132 198z">
          <text:p/>
        </draw:path>
        <draw:frame draw:style-name="gr7" draw:text-style-name="P8" draw:layer="layout" svg:width="5.023cm" svg:height="1.33cm" svg:x="1.667cm" svg:y="5.22cm">
          <draw:text-box>
            <text:p text:style-name="P7">
              <text:span text:style-name="T1">&amp;5?564O</text:span>
            </text:p>
          </draw:text-box>
        </draw:frame>
        <draw:path draw:style-name="gr6" draw:text-style-name="P6" draw:layer="layout" svg:width="6.097cm" svg:height="0.991cm" svg:x="6.902cm" svg:y="5.584cm" svg:viewBox="0 0 6098 992" svg:d="M212 728c87 0 167-46 218-108l-3-5-9 98h136v-423c0-168-77-290-249-290-110 0-207 50-286 101l66 119c72-49 133-80 202-80 89 0 109 59 109 116-258 29-396 109-396 264 0 128 95 208 212 208zM243 590c-57 0-89-18-89-77 0-71 58-113 242-134v141c-52 46-97 70-153 70zM745 992c141 0 218-111 264-241l255-734h-159l-122 376c-17 58-36 124-35 182h6c-5-61-26-126-47-184l-137-374h-167l270 673-11 40c-26 76-62 123-122 123-14 0-29-5-68-19l-33 135c43 18 74 23 106 23zM1391 713h392v229h143l11-274v-93h-94v-558h-446l-37 308c-26 203-48 236-74 250h-49v93l12 274h142zM1455 575c6-9 34-92 49-224l22-197h159v421zM2027 713h139l254-382c24-40 61-99 71-142l-6-5c-25 77-31 164-31 234v295h156v-696h-139l-254 381c-24 40-61 99-70 143l5 4c25-77 30-165 30-233v-295h-155zM2921 713h158v-559h218v-137h-592v137h216zM3650 728c167 0 323-138 323-363 0-226-156-365-323-365-168 0-324 139-324 365 0 225 156 363 324 363zM3650 588c-100 0-163-82-163-223 0-140 63-224 163-224 99 0 163 84 163 224 0 141-64 223-163 223zM4095 986h159v-245l-2-58c19 15 89 45 152 45 158 0 306-142 306-374 0-207-102-354-282-354-81 0-162 47-208 110l2 4 9-97h-136zM4386 587c-39 0-87-14-132-53v-319c52-48 100-74 147-74 108 0 146 77 146 215 0 150-65 231-161 231zM4833 713h140l252-382c24-40 61-99 71-142l-6-5c-24 77-31 164-31 234v295h156v-696h-139l-253 381c-24 40-61 99-70 143l5 4c25-77 31-165 31-233v-295h-156zM5864 329c-95 0-138-30-138-93 0-62 42-86 138-86h77v179zM5494 713h184l168-277v21h95v256h157v-696h-253c-149 0-277 57-277 216 0 112 77 182 131 198z">
          <text:p/>
        </draw:path>
        <draw:frame draw:style-name="gr7" draw:text-style-name="P8" draw:layer="layout" svg:width="1.19cm" svg:height="1.677cm" svg:x="6.585cm" svg:y="5.236cm">
          <draw:text-box>
            <text:p text:style-name="P7">
              <text:span text:style-name="T2">
                <text:s/>
              </text:span>
            </text:p>
          </draw:text-box>
        </draw:frame>
        <draw:path draw:style-name="gr10" draw:text-style-name="P11" draw:layer="layout" svg:width="1.085cm" svg:height="1.084cm" svg:x="1.666cm" svg:y="7.858cm" svg:viewBox="0 0 1086 1085" svg:d="M0 728v-370c0-24 3-47 7-70 5-24 12-46 21-68s20-42 33-62c13-19 27-37 44-54 17-16 35-31 54-44 20-13 40-24 62-33s44-16 67-20c23-5 46-7 70-7h370c23 0 47 2 70 7 23 4 45 11 67 20 21 9 42 20 61 33 20 13 38 28 55 44 16 17 31 35 44 54 13 20 25 40 34 62s16 44 20 68c5 23 7 46 7 70v370c0 24-2 47-7 70-4 23-11 45-20 67s-21 42-34 62c-13 19-28 37-44 54-17 16-35 31-55 44-19 13-40 24-61 33-22 9-44 16-67 21-23 4-47 6-70 6h-370c-24 0-47-2-70-6-23-5-45-12-67-21s-42-20-62-33c-19-13-37-28-54-44-17-17-31-35-44-54-13-20-24-40-33-62s-16-44-21-67c-4-23-7-46-7-70z">
          <text:p/>
        </draw:path>
        <draw:frame draw:style-name="gr7" draw:text-style-name="P8" draw:layer="layout" svg:width="6.847cm" svg:height="1.33cm" svg:x="6.832cm" svg:y="5.22cm">
          <draw:text-box>
            <text:p text:style-name="P7">
              <text:span text:style-name="T1">4G4&lt;F&gt;D&lt;O</text:span>
            </text:p>
          </draw:text-box>
        </draw:frame>
        <draw:frame draw:style-name="gr11" draw:text-style-name="P12" draw:layer="layout" svg:width="0.713cm" svg:height="1.009cm" svg:x="2.024cm" svg:y="8.015cm">
          <draw:text-box>
            <text:p text:style-name="P7">
              <text:span text:style-name="T6">1</text:span>
            </text:p>
          </draw:text-box>
        </draw:frame>
        <draw:frame draw:style-name="gr8" draw:text-style-name="P9" draw:layer="layout" svg:width="2.411cm" svg:height="0.729cm" svg:x="3.215cm" svg:y="7.838cm">
          <draw:text-box>
            <text:p text:style-name="P7">
              <text:span text:style-name="T3">
                <text:s/>
              </text:span>
              <text:span text:style-name="T3">&gt;?&gt;89:P, </text:span>
            </text:p>
          </draw:text-box>
        </draw:frame>
        <draw:frame draw:style-name="gr8" draw:text-style-name="P9" draw:layer="layout" svg:width="4.489cm" svg:height="0.729cm" svg:x="3.215cm" svg:y="8.606cm">
          <draw:text-box>
            <text:p text:style-name="P7">
              <text:span text:style-name="T3">&lt;=F9D9EGRM4SES </text:span>
            </text:p>
          </draw:text-box>
        </draw:frame>
        <draw:path draw:style-name="gr10" draw:text-style-name="P11" draw:layer="layout" svg:width="1.084cm" svg:height="1.084cm" svg:x="10.16cm" svg:y="7.858cm" svg:viewBox="0 0 1085 1085" svg:d="M0 728v-370c0-24 2-47 6-70 5-24 12-46 21-68s20-42 33-62c13-19 28-37 44-54 17-16 36-31 55-44 20-13 40-24 62-33s44-16 67-20c23-5 46-7 70-7h370c24 0 47 2 70 7 23 4 45 11 67 20 21 9 42 20 62 33 19 13 37 28 54 44 16 17 31 35 44 54 13 20 24 40 33 62s16 44 20 68c5 23 7 46 7 70v370c0 24-2 47-7 70-4 23-11 45-20 67s-20 42-33 62c-13 19-28 37-44 54-17 16-35 31-54 44-20 13-41 24-62 33-22 9-44 16-67 21-23 4-46 6-70 6h-370c-24 0-47-2-70-6-23-5-45-12-67-21s-42-20-62-33c-19-13-38-28-55-44-16-17-31-35-44-54-13-20-24-40-33-62s-16-44-21-67c-4-23-6-46-6-70z">
          <text:p/>
        </draw:path>
        <draw:frame draw:style-name="gr8" draw:text-style-name="P9" draw:layer="layout" svg:width="3.202cm" svg:height="0.729cm" svg:x="3.215cm" svg:y="9.373cm">
          <draw:text-box>
            <text:p text:style-name="P7">
              <text:span text:style-name="T3">Q&gt;&gt;?&gt;7&lt;9=.</text:span>
            </text:p>
          </draw:text-box>
        </draw:frame>
        <draw:frame draw:style-name="gr11" draw:text-style-name="P12" draw:layer="layout" svg:width="0.713cm" svg:height="1.009cm" svg:x="10.462cm" svg:y="8.015cm">
          <draw:text-box>
            <text:p text:style-name="P7">
              <text:span text:style-name="T6">2</text:span>
            </text:p>
          </draw:text-box>
        </draw:frame>
        <draw:frame draw:style-name="gr8" draw:text-style-name="P9" draw:layer="layout" svg:width="5.857cm" svg:height="0.729cm" svg:x="11.708cm" svg:y="7.838cm">
          <draw:text-box>
            <text:p text:style-name="P7">
              <text:span text:style-name="T3">%FG89=FO, &lt;;GG4RM&lt;9 </text:span>
            </text:p>
          </draw:text-box>
        </draw:frame>
        <draw:path draw:style-name="gr10" draw:text-style-name="P11" draw:layer="layout" svg:width="1.085cm" svg:height="1.058cm" svg:x="1.666cm" svg:y="11.165cm" svg:viewBox="0 0 1086 1059" svg:d="M0 701v-344c0-23 3-47 7-70 5-23 12-45 21-67 9-21 20-42 33-61 13-20 27-38 44-54 17-17 35-32 54-45 20-13 40-24 62-33s44-16 67-20c23-5 46-7 70-7h370c23 0 47 2 70 7 23 4 45 11 67 20 21 9 42 20 61 33 20 13 38 28 55 45 16 16 31 34 44 54 13 19 25 40 34 61 9 22 16 44 20 67 5 23 7 47 7 70v344c0 24-2 47-7 70-4 23-11 45-20 67-9 21-21 42-34 62-13 19-28 37-44 54-17 16-35 31-55 44-19 14-40 25-61 34-22 9-44 16-67 20-23 5-47 7-70 7h-370c-24 0-47-2-70-7-23-4-45-11-67-20s-42-20-62-34c-19-13-37-28-54-44-17-17-31-35-44-54-13-20-24-41-33-62-9-22-16-44-21-67-4-23-7-46-7-70z">
          <text:p/>
        </draw:path>
        <draw:frame draw:style-name="gr8" draw:text-style-name="P9" draw:layer="layout" svg:width="6.403cm" svg:height="0.729cm" svg:x="11.708cm" svg:y="8.606cm">
          <draw:text-box>
            <text:p text:style-name="P7">
              <text:span text:style-name="T3">Q&gt;&gt;?&gt;7&lt;G9E&gt;&lt;9 =4G&gt;&lt;.</text:span>
            </text:p>
          </draw:text-box>
        </draw:frame>
        <draw:frame draw:style-name="gr11" draw:text-style-name="P12" draw:layer="layout" svg:width="0.713cm" svg:height="1.009cm" svg:x="1.987cm" svg:y="11.296cm">
          <draw:text-box>
            <text:p text:style-name="P7">
              <text:span text:style-name="T6">3</text:span>
            </text:p>
          </draw:text-box>
        </draw:frame>
        <draw:frame draw:style-name="gr8" draw:text-style-name="P9" draw:layer="layout" svg:width="14.899cm" svg:height="0.729cm" svg:x="3.215cm" svg:y="11.146cm">
          <draw:text-box>
            <text:p text:style-name="P7">
              <text:span text:style-name="T3">R8&lt;, :9?4RM&lt;9 6=9EF&lt; E6&gt;= 6&gt;?48 6 &gt;ED4=G &gt;&gt;DG:4RM9= </text:span>
            </text:p>
          </draw:text-box>
        </draw:frame>
        <draw:frame draw:style-name="gr8" draw:text-style-name="P9" draw:layer="layout" svg:width="1.733cm" svg:height="0.729cm" svg:x="3.215cm" svg:y="11.887cm">
          <draw:text-box>
            <text:p text:style-name="P7">
              <text:span text:style-name="T3">ED98O.</text:span>
            </text:p>
          </draw:text-box>
        </draw:frame>
      </draw:page>
      <draw:page draw:name="page4" draw:style-name="dp1" draw:master-page-name="master-page44">
        <draw:polygon draw:style-name="gr1" draw:text-style-name="P1" draw:layer="layout" svg:width="31.75cm" svg:height="18.626cm" svg:x="0cm" svg:y="0cm" svg:viewBox="0 0 31751 18627" draw:points="0,18627 31751,18627 31751,0 0,0">
          <text:p/>
        </draw:polygon>
        <draw:polygon draw:style-name="gr2" draw:text-style-name="P2" draw:layer="layout" svg:width="31.75cm" svg:height="18.626cm" svg:x="0cm" svg:y="0cm" svg:viewBox="0 0 31751 18627" draw:points="0,18627 31751,18627 31751,0 0,0">
          <text:p/>
        </draw:polygon>
        <draw:polygon draw:style-name="gr3" draw:text-style-name="P3" draw:layer="layout" svg:width="31.75cm" svg:height="18.626cm" svg:x="0cm" svg:y="0cm" svg:viewBox="0 0 31751 18627" draw:points="0,18627 31751,18627 31751,0 0,0">
          <text:p/>
        </draw:polygon>
        <draw:polygon draw:style-name="gr3" draw:text-style-name="P3" draw:layer="layout" svg:width="31.75cm" svg:height="18.626cm" svg:x="0cm" svg:y="0cm" svg:viewBox="0 0 31751 18627" draw:points="0,18627 31751,18627 31751,0 0,0">
          <text:p/>
        </draw:polygon>
        <draw:polygon draw:style-name="gr4" draw:text-style-name="P4" draw:layer="layout" svg:width="31.75cm" svg:height="18.626cm" svg:x="0cm" svg:y="0cm" svg:viewBox="0 0 31751 18627" draw:points="0,18627 31751,18627 31751,0 0,0">
          <text:p/>
        </draw:polygon>
        <draw:path draw:style-name="gr6" draw:text-style-name="P6" draw:layer="layout" svg:width="8.55cm" svg:height="0.953cm" svg:x="1.736cm" svg:y="1.549cm" svg:viewBox="0 0 8551 954" svg:d="M397 954c230 0 397-191 397-480 0-290-167-474-397-474s-397 184-397 474c0 289 166 480 397 480zM397 807c-145 0-235-124-235-333 0-210 90-328 235-328s235 118 235 328c0 209-91 333-235 333zM1115 954c145 0 284-85 284-220 0-103-72-164-152-165l2 6c76-12 123-79 123-150 0-133-128-200-259-200-99 0-178 30-260 91l70 113c71-50 113-68 183-68 73 0 110 23 110 75 0 50-35 77-130 77h-100v127h115c99 0 140 26 140 85s-53 92-136 92c-62 0-118-15-193-76l-76 112c98 79 185 101 279 101zM1513 939h159v-289h261v289h158v-697h-158v263h-261v-263h-159zM2435 954c87 0 168-46 219-108l-4-5-8 98h135v-424c0-168-76-290-249-290-111 0-208 50-286 101l65 119c73-49 134-80 203-80 90 0 110 59 110 116-259 29-398 109-398 264 0 129 96 209 213 209zM2466 815c-58 0-89-18-89-77 0-71 58-113 243-134v141c-53 46-98 70-154 70zM2933 939h159v-293h88l181 293h177l-237-368 51-118c28-68 40-73 70-73 7 0 7 1 41 11l28-148c-30-15-50-18-67-18-75 0-136 27-191 153l-58 130h-83v-266h-159zM3848 954c168 0 324-139 324-364 0-226-156-365-324-365s-323 139-323 365c0 225 155 364 323 364zM3848 813c-99 0-162-82-162-223 0-140 63-224 162-224 100 0 164 84 164 224 0 141-64 223-164 223zM4294 939h147v-318c0-58-8-158-32-218l-5 2c1 53 22 107 42 155l132 318h105l130-318c19-47 42-101 42-155l-4-2c-25 60-32 160-32 218v318h148v-697h-166l-131 320c-16 54-37 105-41 157h6c-1-52-22-103-41-158l-134-319h-166zM5123 954c106 0 175-86 195-237 16-120 29-240 40-338h155v560h159v-697h-443c-19 161-36 301-53 442-10 89-28 115-62 115-9 0-14-2-49-11l-30 149c42 13 61 17 88 17zM6128 954c92 0 168-31 244-82l-61-118c-69 46-112 63-171 63-112 0-183-74-188-177h431c5-38 8-61 8-87 0-193-105-328-283-328-157 0-314 144-314 365 0 224 152 364 334 364zM5952 513c9-92 76-152 159-152 89 0 135 55 135 152zM6501 939h159v-289h262v289h157v-697h-157v263h-262v-263h-159zM7250 939h139l253-383c24-40 61-99 71-142l-6-5c-25 77-31 164-31 234v296h156v-697h-139l-253 381c-24 40-61 99-70 143l5 4c25-77 30-165 30-233v-295h-155zM8288 954c92 0 168-31 244-82l-61-118c-69 46-113 63-171 63-112 0-183-74-188-177h431c5-38 8-61 8-87 0-193-105-328-283-328-158 0-314 144-314 365 0 224 152 364 334 364zM8112 513c9-92 76-152 158-152 90 0 136 55 136 152z">
          <text:p/>
        </draw:path>
        <draw:frame draw:style-name="gr7" draw:text-style-name="P8" draw:layer="layout" svg:width="6.741cm" svg:height="1.33cm" svg:x="1.667cm" svg:y="1.41cm">
          <draw:text-box>
            <text:p text:style-name="P7">
              <text:span text:style-name="T1">7=4:&gt;&lt;;5=85</text:span>
            </text:p>
          </draw:text-box>
        </draw:frame>
        <draw:path draw:style-name="gr6" draw:text-style-name="P6" draw:layer="layout" svg:width="0.569cm" svg:height="0.728cm" svg:x="10.595cm" svg:y="1.774cm" svg:viewBox="0 0 570 729" svg:d="M327 729c82 0 164-34 243-101l-76-116c-60 53-104 77-158 77-107 0-175-83-175-223s73-224 179-224c44 0 78 18 132 68l86-111c-65-58-131-99-223-99-176 0-335 140-335 366 0 225 146 363 327 363z">
          <text:p/>
        </draw:path>
        <draw:frame draw:style-name="gr7" draw:text-style-name="P8" draw:layer="layout" svg:width="1.19cm" svg:height="1.677cm" svg:x="10.287cm" svg:y="1.426cm">
          <draw:text-box>
            <text:p text:style-name="P7">
              <text:span text:style-name="T2">
                <text:s/>
              </text:span>
            </text:p>
          </draw:text-box>
        </draw:frame>
        <draw:frame draw:style-name="gr7" draw:text-style-name="P8" draw:layer="layout" svg:width="1.19cm" svg:height="1.33cm" svg:x="10.533cm" svg:y="1.41cm">
          <draw:text-box>
            <text:p text:style-name="P7">
              <text:span text:style-name="T1">A</text:span>
            </text:p>
          </draw:text-box>
        </draw:frame>
        <draw:path draw:style-name="gr6" draw:text-style-name="P6" draw:layer="layout" svg:width="6.417cm" svg:height="1.303cm" svg:x="11.496cm" svg:y="1.456cm" svg:viewBox="0 0 6418 1304" svg:d="M0 1032h159v-560h250v560h157v-697h-566zM736 1304h159v-244l-2-58c19 15 89 45 152 45 158 0 306-142 306-374 0-208-102-355-282-355-82 0-162 47-208 110l2 4 9-97h-136zM1027 906c-39 0-87-14-132-53v-319c52-49 99-75 147-75 108 0 146 78 146 216 0 150-65 231-161 231zM1750 1047c168 0 324-138 324-363 0-227-156-366-324-366s-323 139-323 366c0 225 155 363 323 363zM1750 907c-100 0-162-82-162-223 0-140 63-225 162-225 100 0 163 85 163 225 0 141-63 223-163 223zM2487 1047c167 0 308-144 308-360 0-201-121-328-284-328-87 0-179 41-190 55 13-170 85-184 292-215 55-8 106-20 157-54l-30-145c-68 29-88 36-157 47-249 37-425 113-425 568 0 269 123 432 329 432zM2311 594c59-78 114-103 173-103 100 0 150 70 150 196 0 138-61 220-148 220-118 0-175-91-175-272zM2894 1047c106 0 175-86 195-236 16-120 29-240 40-339h155v560h159v-697h-443c-19 161-36 302-53 443-10 89-29 115-62 115-9 0-14-2-49-11l-30 148c42 13 60 17 88 17zM3899 1047c92 0 168-31 244-82l-61-117c-69 46-112 63-171 63-112 0-183-74-188-177h431c5-38 8-61 8-87 0-194-105-329-283-329-157 0-314 144-314 366 0 224 152 363 334 363zM3723 607c9-92 76-153 158-153 90 0 136 56 136 153zM4272 1032h147v-317c0-58-8-158-32-219l-4 2c1 54 22 108 41 156l134 317h104l130-317c19-47 42-101 43-156l-5-2c-25 61-32 161-32 219v317h148v-697h-166l-130 321c-17 54-38 105-41 157h5c0-52-22-103-41-158l-135-320h-166zM5391 1047c168 0 323-138 323-363 0-227-155-366-323-366s-324 139-324 366c0 225 156 363 324 363zM5391 907c-100 0-162-82-162-223 0-140 62-225 162-225s163 85 163 225c0 141-63 223-163 223zM5837 1032h139l253-382c23-40 60-99 70-142l-6-5c-24 77-30 164-30 234v295h155v-697h-139l-253 382c-24 40-61 99-69 143l4 4c25-77 31-165 31-233v-296h-155zM6132 269c163 0 225-120 233-255h-140c-2 96-22 140-93 140-75 0-94-44-97-140h-139c7 135 71 255 236 255z">
          <text:p/>
        </draw:path>
        <draw:frame draw:style-name="gr7" draw:text-style-name="P8" draw:layer="layout" svg:width="1.19cm" svg:height="1.677cm" svg:x="11.141cm" svg:y="1.426cm">
          <draw:text-box>
            <text:p text:style-name="P7">
              <text:span text:style-name="T2">
                <text:s/>
              </text:span>
            </text:p>
          </draw:text-box>
        </draw:frame>
        <draw:path draw:style-name="gr10" draw:text-style-name="P11" draw:layer="layout" svg:width="0.371cm" svg:height="11.06cm" svg:x="1.666cm" svg:y="3.518cm" svg:viewBox="0 0 372 11061" svg:d="M0 10876v-10690c0-13 2-25 4-36 2-12 6-24 10-35 5-11 11-22 18-32 6-10 14-20 23-28 8-9 18-17 28-23 10-7 20-13 32-17 11-5 23-9 34-11 12-2 24-4 37-4 12 0 24 2 36 4s23 6 34 11c12 4 22 10 32 17 11 6 20 14 29 23 8 8 16 18 23 28 6 10 12 21 17 32 4 11 8 23 10 35 4 11 5 23 5 36v10690c0 12-1 24-5 36-2 12-6 23-10 35-5 11-11 22-17 32-7 10-15 19-23 28-9 8-18 16-29 23-10 7-20 12-32 17-11 5-22 8-34 10-12 3-24 4-36 4-13 0-25-1-37-4-11-2-23-5-34-10-12-5-22-10-32-17s-20-15-28-23c-9-9-17-18-23-28-7-10-13-21-18-32-4-12-8-23-10-35s-4-24-4-36z">
          <text:p/>
        </draw:path>
        <draw:path draw:style-name="gr12" draw:text-style-name="P13" draw:layer="layout" svg:width="2.138cm" svg:height="0.575cm" svg:x="15.263cm" svg:y="3.64cm" svg:viewBox="0 0 2139 576" svg:d="M52 469c57 0 92-37 117-173 15-79 28-155 41-225h97v391h80v-462h-241c-19 106-34 194-52 285-20 98-31 107-49 107-5 0-8-1-28-8l-17 74c24 10 38 11 52 11zM620 469c46 0 84-15 122-41l-31-58c-34 23-56 31-85 31-56 0-92-37-94-88h215c3-19 4-31 4-44 0-96-52-164-141-164-79 0-157 72-157 183 0 112 76 181 167 181zM532 249c4-46 38-76 79-76 45 0 68 28 68 76zM807 462h80v-146h44l90 146h89l-119-184 26-59c14-34 20-36 35-36 3 0 3 0 20 5l14-74c-15-7-25-9-33-9-38 0-68 14-96 77l-29 65h-41v-133h-80zM1387 576h71l6-137v-46h-47v-279h-79v279h-120v-279h-80v348h249zM1507 462h69l127-191c12-20 30-50 35-71l-3-3c-12 39-15 82-15 117v148h78v-348h-70l-126 190c-12 20-31 50-35 72l2 2c12-39 15-83 15-117v-147h-77zM2022 270c-47 0-69-15-69-47 0-31 21-43 69-43h38v90zM1837 462h92l84-139v10h47v129h79v-348h-126c-75 0-139 28-139 108 0 56 38 91 66 99z">
          <text:p/>
        </draw:path>
        <draw:frame draw:style-name="gr7" draw:text-style-name="P8" draw:layer="layout" svg:width="6.263cm" svg:height="1.33cm" svg:x="11.387cm" svg:y="1.41cm">
          <draw:text-box>
            <text:p text:style-name="P7">
              <text:span text:style-name="T1">?@&gt;5;5&lt;&gt;9</text:span>
            </text:p>
          </draw:text-box>
        </draw:frame>
        <draw:frame draw:style-name="gr9" draw:text-style-name="P10" draw:layer="layout" svg:width="1.657cm" svg:height="0.67cm" svg:x="15.266cm" svg:y="3.562cm">
          <draw:text-box>
            <text:p text:style-name="P7">
              <text:span text:style-name="T4">5:F8O</text:span>
            </text:p>
          </draw:text-box>
        </draw:frame>
        <draw:frame draw:style-name="gr9" draw:text-style-name="P10" draw:layer="layout" svg:width="0.594cm" svg:height="0.843cm" svg:x="17.432cm" svg:y="3.571cm">
          <draw:text-box>
            <text:p text:style-name="P7">
              <text:span text:style-name="T7">
                <text:s/>
              </text:span>
            </text:p>
          </draw:text-box>
        </draw:frame>
        <draw:path draw:style-name="gr10" draw:text-style-name="P11" draw:layer="layout" svg:width="0.37cm" svg:height="1.799cm" svg:x="2.381cm" svg:y="15.054cm" svg:viewBox="0 0 371 1800" svg:d="M0 1615v-1429c0-13 1-25 3-37 3-12 6-23 11-34 5-12 10-22 18-32 7-11 14-20 23-28 9-9 18-17 28-23 10-7 21-13 32-18 11-4 23-8 35-10 12-3 24-4 36-4s24 1 36 4c12 2 24 6 35 10 11 5 22 11 32 18 10 6 19 14 28 23 9 8 16 17 23 28 7 10 12 20 17 32 5 11 8 22 11 34 2 12 3 24 3 37v1429c0 12-1 24-3 36-3 12-6 24-11 35s-10 22-17 32-14 20-23 28c-9 9-18 16-28 23s-21 13-32 17c-11 5-23 9-35 11s-24 3-36 3-24-1-36-3-24-6-35-11c-11-4-22-10-32-17s-19-14-28-23c-9-8-16-18-23-28-8-10-13-21-18-32s-8-23-11-35c-2-12-3-24-3-36z">
          <text:p/>
        </draw:path>
        <draw:path draw:style-name="gr12" draw:text-style-name="P13" draw:layer="layout" svg:width="3.633cm" svg:height="0.623cm" svg:x="12.991cm" svg:y="15.128cm" svg:viewBox="0 0 3634 624" svg:d="M202 517c60 0 108-25 151-75l-47-53c-36 39-63 55-101 55-77 0-124-61-124-167 0-104 49-164 126-164 34 0 58 15 89 48l46-56c-33-37-80-65-136-65-116 0-206 93-206 239 0 147 88 238 202 238zM538 517c84 0 162-69 162-181 0-114-78-183-162-183s-162 69-162 183c0 112 78 181 162 181zM538 447c-50 0-81-41-81-111 0-71 31-112 81-112s82 41 82 112c0 70-32 111-82 111zM1010 624h70l6-137v-46h-47v-280h-79v280h-120v-280h-79v348h249zM1129 509h70l127-190c11-20 30-50 35-72l-3-2c-12 39-15 82-15 117v147h77v-348h-69l-127 191c-12 20-30 50-34 72l2 2c12-39 15-83 15-117v-148h-78zM1592 517c43 0 83-23 109-54l-2-3-4 49h68v-211c0-84-39-145-125-145-55 0-103 25-143 51l33 59c36-24 67-40 101-40 45 0 55 30 55 58-129 15-198 55-198 132 0 64 47 104 106 104zM1607 448c-28 0-44-9-44-38 0-36 29-57 121-68v71c-27 23-49 35-77 35zM1834 517c53 0 88-43 98-118 7-60 14-120 20-169h77v279h79v-348h-221c-10 81-18 151-26 221-5 45-15 58-32 58-4 0-6-1-24-6l-15 74c21 7 30 9 44 9zM2193 509h128c80 0 141-37 141-115 0-77-61-114-141-114h-48v-119h-80zM2273 441v-94h42c51 0 69 13 69 47 0 35-18 47-69 47zM2520 509h79v-144h131v144h78v-348h-78v132h-131v-132h-79zM2894 509h112c81 0 141-37 141-115 0-77-61-114-141-114h-32v-119h-80zM2974 441v-94h26c52 0 70 13 70 47 0 35-18 47-70 47zM3179 509h78v-348h-78zM3342 509h71l126-190c12-20 31-50 36-72l-3-2c-13 39-16 82-16 117v147h78v-348h-70l-126 191c-12 20-30 50-35 72l3 2c12-39 15-83 15-117v-148h-79zM3491 128c82 0 113-60 116-128h-69c-2 48-11 70-47 70-37 0-47-22-48-70h-70c4 68 35 128 118 128z">
          <text:p/>
        </draw:path>
        <draw:frame draw:style-name="gr8" draw:text-style-name="P9" draw:layer="layout" svg:width="19.501cm" svg:height="0.729cm" svg:x="6.988cm" svg:y="4.531cm">
          <draw:text-box>
            <text:p text:style-name="P7">
              <text:span text:style-name="T3">DB6989A&lt;9 ?9&gt;F&lt;&lt; B 7?46AOE M&gt;B?B7&lt;G9E&gt;&lt;E CDB5?9@4E 6 @?48H&lt;E &gt;?4EE4E</text:span>
            </text:p>
          </draw:text-box>
        </draw:frame>
        <draw:frame draw:style-name="gr9" draw:text-style-name="P10" draw:layer="layout" svg:width="3.609cm" svg:height="0.67cm" svg:x="12.957cm" svg:y="15.098cm">
          <draw:text-box>
            <text:p text:style-name="P7">
              <text:span text:style-name="T4">%&gt;F84;P=O9</text:span>
            </text:p>
          </draw:text-box>
        </draw:frame>
        <draw:path draw:style-name="gr12" draw:text-style-name="P13" draw:layer="layout" svg:width="3.795cm" svg:height="0.493cm" svg:x="16.79cm" svg:y="15.28cm" svg:viewBox="0 0 3796 494" svg:d="M64 208h142c-2 58-34 89-90 89-28 0-51-11-81-38l-35 55c36 34 77 51 121 51 92 0 163-63 163-182 0-122-75-183-159-183-51 0-88 21-119 50l40 52c28-23 46-34 76-34 46 0 77 27 83 76h-141zM347 357h79v-147h44l91 147h88l-118-184 25-59c14-34 20-36 35-36 4 0 4 0 21 5l14-74c-15-7-25-9-34-9-37 0-68 14-95 77l-29 65h-42v-134h-79zM806 365c41 0 82-17 121-50l-37-58c-30 26-52 38-79 38-54 0-88-41-88-112 0-70 36-112 90-112 21 0 38 9 66 33l42-55c-32-29-65-49-111-49-88 0-167 69-167 183 0 113 73 182 163 182zM970 357h80v-280h124v280h79v-349h-283zM1481 365c46 0 84-16 122-41l-30-58c-35 23-57 31-86 31-56 0-91-37-94-89h216c2-20 4-31 4-44 0-96-53-164-142-164-79 0-157 72-157 183 0 113 76 182 167 182zM1393 144c5-46 38-76 79-76 45 0 68 27 68 76zM1668 494h79v-122l-1-30c10 8 45 23 76 23 79 0 153-71 153-188 0-104-51-177-141-177-41 0-81 24-104 55l1 2 4-49h-67zM1813 295c-19 0-43-7-66-27v-160c26-24 50-37 74-37 54 0 73 38 73 107 0 76-33 117-81 117zM2037 357h69l127-191c12-20 30-50 35-72l-3-2c-12 39-15 82-15 117v148h78v-349h-70l-126 191c-12 21-31 51-35 73l2 2c13-39 15-84 15-118v-148h-77zM2413 357h73v-159c0-29-4-79-16-109l-2 1c0 26 11 54 20 78l67 159h52l65-159c10-24 21-51 21-78l-2-1c-12 30-16 80-16 109v159h74v-349h-83l-65 160c-9 28-19 54-21 80h3c0-26-11-52-20-80l-67-160h-83zM2977 365c46 0 84-16 122-41l-31-58c-34 23-56 31-85 31-56 0-92-37-95-89h216c3-20 4-31 4-44 0-96-53-164-141-164-79 0-157 72-157 183 0 113 76 182 167 182zM2889 144c4-46 38-76 79-76 45 0 68 27 68 76zM3163 357h80v-145h130v145h79v-349h-79v132h-130v-132h-80zM3608 357h79v-280h109v-69h-296v69h108z">
          <text:p/>
        </draw:path>
        <draw:frame draw:style-name="gr9" draw:text-style-name="P10" draw:layer="layout" svg:width="0.594cm" svg:height="0.843cm" svg:x="16.655cm" svg:y="15.106cm">
          <draw:text-box>
            <text:p text:style-name="P7">
              <text:span text:style-name="T7">
                <text:s/>
              </text:span>
            </text:p>
          </draw:text-box>
        </draw:frame>
        <draw:frame draw:style-name="gr9" draw:text-style-name="P10" draw:layer="layout" svg:width="4.049cm" svg:height="0.67cm" svg:x="16.778cm" svg:y="15.098cm">
          <draw:text-box>
            <text:p text:style-name="P7">
              <text:span text:style-name="T4">Q:A?5@8&lt;5=B</text:span>
            </text:p>
          </draw:text-box>
        </draw:frame>
        <draw:frame draw:style-name="gr8" draw:text-style-name="P9" draw:layer="layout" svg:width="8.837cm" svg:height="0.729cm" svg:x="12.315cm" svg:y="16.067cm">
          <draw:text-box>
            <text:p text:style-name="P7">
              <text:span text:style-name="T3">DB6989A&lt;9 EBF BCDBE4 G CDBEB:97B</text:span>
            </text:p>
          </draw:text-box>
        </draw:frame>
      </draw:page>
      <draw:page draw:name="page5" draw:style-name="dp1" draw:master-page-name="master-page3">
        <draw:polygon draw:style-name="gr1" draw:text-style-name="P1" draw:layer="layout" svg:width="31.75cm" svg:height="17.885cm" svg:x="0cm" svg:y="0cm" svg:viewBox="0 0 31751 17886" draw:points="0,17886 31751,17886 31751,0 0,0">
          <text:p/>
        </draw:polygon>
        <draw:polygon draw:style-name="gr2" draw:text-style-name="P2" draw:layer="layout" svg:width="31.75cm" svg:height="17.885cm" svg:x="0cm" svg:y="0cm" svg:viewBox="0 0 31751 17886" draw:points="0,17886 31751,17886 31751,0 0,0">
          <text:p/>
        </draw:polygon>
        <draw:polygon draw:style-name="gr3" draw:text-style-name="P3" draw:layer="layout" svg:width="31.75cm" svg:height="17.885cm" svg:x="0cm" svg:y="0cm" svg:viewBox="0 0 31751 17886" draw:points="0,17886 31751,17886 31751,0 0,0">
          <text:p/>
        </draw:polygon>
        <draw:polygon draw:style-name="gr3" draw:text-style-name="P3" draw:layer="layout" svg:width="31.75cm" svg:height="17.885cm" svg:x="0cm" svg:y="0cm" svg:viewBox="0 0 31751 17886" draw:points="0,17886 31751,17886 31751,0 0,0">
          <text:p/>
        </draw:polygon>
        <draw:polygon draw:style-name="gr4" draw:text-style-name="P4" draw:layer="layout" svg:width="31.75cm" svg:height="17.885cm" svg:x="-0.151cm" svg:y="-0.26cm" svg:viewBox="0 0 31751 17886" draw:points="0,17886 31751,17886 31751,0 0,0">
          <text:p/>
        </draw:polygon>
        <draw:path draw:style-name="gr13" draw:text-style-name="P14" draw:layer="layout" svg:width="4.286cm" svg:height="0.529cm" svg:x="0.423cm" svg:y="0.423cm" svg:viewBox="0 0 4287 530" svg:d="M0 370v-211c0-11 1-21 3-31 2-11 5-21 9-30 4-10 9-19 15-28 5-8 12-16 19-24 8-7 16-14 24-19 9-6 18-11 28-15 9-4 19-7 30-9 10-2 20-3 31-3h3969c11 0 21 1 31 3 11 2 20 5 30 9s19 9 28 15c8 5 16 12 24 19 7 8 14 16 19 24 6 9 11 18 15 28 4 9 7 19 9 30 2 10 3 20 3 31v211c0 12-1 22-3 32s-5 20-9 30-9 19-15 27c-5 9-12 17-19 25-8 7-16 13-24 19-9 6-18 11-28 15s-19 7-30 9c-10 2-20 3-31 3h-3969c-11 0-21-1-31-3-11-2-21-5-30-9-10-4-19-9-28-15-8-6-16-12-24-19-7-8-14-16-19-25-6-8-11-17-15-27s-7-20-9-30-3-20-3-32z">
          <text:p/>
        </draw:path>
        <draw:path draw:style-name="gr14" draw:text-style-name="P15" draw:layer="layout" svg:width="0.317cm" svg:height="0.318cm" svg:x="0.635cm" svg:y="0.502cm" svg:viewBox="0 0 318 319" svg:d="M159 30c17 0 34 3 50 10 15 6 29 16 41 28 13 12 22 26 28 42 7 15 10 32 10 49s-3 34-10 49c-6 16-15 30-28 42-12 12-26 22-41 28-16 7-33 10-50 10-18 0-34-3-50-10-16-6-30-16-42-28s-21-26-28-42c-6-15-10-32-10-49s4-34 10-49c7-16 16-30 28-42s26-22 42-28c16-7 32-10 50-10zM159 319c11 0 21-1 31-3s20-5 30-9 19-9 27-15c9-7 17-13 25-21 7-7 13-15 19-24s11-18 15-27c4-10 7-20 9-30s3-21 3-31-1-21-3-31-5-20-9-30c-4-9-9-19-15-27-6-9-12-17-19-24-8-8-16-14-25-20-8-6-17-11-27-15s-20-7-30-9-20-3-31-3-22 1-32 3-20 5-30 9c-9 4-18 9-27 15s-17 12-24 20c-7 7-14 15-20 24-6 8-10 18-14 27-4 10-7 20-9 30s-3 21-3 31 1 21 3 31 5 20 9 30c4 9 8 18 14 27s13 17 20 24c7 8 15 14 24 21 9 6 18 11 27 15 10 4 20 7 30 9s21 3 32 3zM159 80c-9 0-16 6-16 14v70c0 8 7 15 16 15 8 0 15-7 15-15v-70c0-8-7-14-15-14zM179 219c0-6-2-11-6-15-4-3-8-5-14-5s-11 2-15 5c-4 4-6 9-6 15 0 5 2 10 6 14 4 3 9 5 15 5s10-2 14-5c4-4 6-9 6-14z">
          <text:p/>
        </draw:path>
        <draw:path draw:style-name="gr6" draw:text-style-name="P6" draw:layer="layout" svg:width="4.742cm" svg:height="0.953cm" svg:x="13.693cm" svg:y="1.972cm" svg:viewBox="0 0 4743 954" svg:d="M0 939h159v-414h112l269 414h178l-318-490 109-196c50-92 61-98 93-98 8 0 16 0 50 10l28-149c-35-13-57-16-77-16-84 0-140 35-216 175l-116 209h-112v-368h-159zM1027 954c168 0 324-137 324-362 0-228-156-367-324-367s-323 139-323 367c0 225 155 362 323 362zM1027 815c-100 0-162-83-162-223 0-141 63-226 162-226 100 0 163 85 163 226 0 140-63 223-163 223zM1473 939h159v-288h261v288h158v-697h-158v264h-261v-264h-159zM2363 939h158v-559h218v-138h-592v138h216zM3103 954c92 0 168-31 245-81l-61-117c-70 46-113 62-172 62-112 0-183-74-188-177h431c6-38 8-61 8-86 0-194-105-330-283-330-157 0-315 144-315 367s153 362 335 362zM2927 515c10-93 76-153 159-153 89 0 135 55 135 153zM3476 939h159v-288h262v288h157v-697h-157v264h-262v-264h-159zM4367 939h158v-559h218v-138h-593v138h217z">
          <text:p/>
        </draw:path>
        <draw:frame draw:style-name="gr15" draw:text-style-name="P16" draw:layer="layout" svg:width="3.054cm" svg:height="0.353cm" svg:x="0.953cm" svg:y="0.511cm">
          <draw:text-box>
            <text:p text:style-name="P7">
              <text:span text:style-name="T8">
                <text:s/>
              </text:span>
              <text:span text:style-name="T8">Error uploading image.</text:span>
            </text:p>
          </draw:text-box>
        </draw:frame>
        <draw:frame draw:style-name="gr7" draw:text-style-name="P8" draw:layer="layout" svg:width="4.494cm" svg:height="1.33cm" svg:x="13.573cm" svg:y="1.833cm">
          <draw:text-box>
            <text:p text:style-name="P7">
              <text:span text:style-name="T1">BAF9AF</text:span>
            </text:p>
          </draw:text-box>
        </draw:frame>
        <draw:path draw:style-name="gr6" draw:text-style-name="P6" draw:layer="layout" svg:width="2.69cm" svg:height="0.728cm" svg:x="19.007cm" svg:y="2.197cm" svg:viewBox="0 0 2691 729" svg:d="M0 714h159v-559h249v559h158v-697h-566zM723 729c106 0 175-86 195-235 15-121 29-242 40-339h155v559h160v-697h-444c-19 161-36 301-53 443-10 89-29 115-62 115-9 0-14-1-49-11l-30 148c41 13 60 17 88 17zM1616 729c86 0 167-46 218-108l-4-5-8 98h135v-423c0-168-76-291-248-291-111 0-208 50-287 101l66 119c73-49 134-80 203-80 88 0 109 59 109 117-259 29-397 110-397 264 0 129 96 208 213 208zM1647 592c-58 0-90-18-90-78 0-71 59-113 243-134v141c-53 47-98 71-153 71zM2113 714h159v-288h261v288h158v-697h-158v263h-261v-263h-159z">
          <text:p/>
        </draw:path>
        <draw:frame draw:style-name="gr7" draw:text-style-name="P8" draw:layer="layout" svg:width="1.19cm" svg:height="1.677cm" svg:x="18.42cm" svg:y="1.85cm">
          <draw:text-box>
            <text:p text:style-name="P7">
              <text:span text:style-name="T2">-</text:span>
            </text:p>
          </draw:text-box>
        </draw:frame>
        <draw:path draw:style-name="gr10" draw:text-style-name="P11" draw:layer="layout" svg:width="8.017cm" svg:height="3.492cm" svg:x="13.573cm" svg:y="3.942cm" svg:viewBox="0 0 8018 3493" svg:d="M0 3136v-2779c0-23 2-47 7-70 4-23 11-45 20-67 9-21 20-42 33-61 13-20 28-38 44-55 17-16 35-31 54-44 20-13 40-24 62-33s44-16 67-20c23-5 46-7 70-7h7303c24 0 47 2 70 7 23 4 45 11 67 20s42 20 62 33c19 13 37 28 54 44 16 17 31 35 44 55 13 19 24 40 33 61 9 22 16 44 21 67 4 23 7 47 7 70v2779c0 24-3 47-7 70-5 23-12 45-21 67-9 21-20 42-33 62-13 19-28 37-44 54-17 16-35 31-54 44-20 13-40 24-62 33s-44 16-67 20c-23 5-46 7-70 7h-7303c-24 0-47-2-70-7-23-4-45-11-67-20s-42-20-62-33c-19-13-37-28-54-44-16-17-31-35-44-54-13-20-24-41-33-62-9-22-16-44-20-67-5-23-7-46-7-70z">
          <text:p/>
        </draw:path>
        <draw:path draw:style-name="gr12" draw:text-style-name="P13" draw:layer="layout" svg:width="1.36cm" svg:height="0.469cm" svg:x="14.047cm" svg:y="4.539cm" svg:viewBox="0 0 1361 470" svg:d="M52 470c57 0 92-37 117-175 15-78 27-154 40-224h98v391h80v-462h-242c-19 106-34 193-52 284-20 100-30 109-48 109-6 0-9-1-28-9l-17 75c23 9 37 11 52 11zM620 470c46 0 84-16 122-41l-30-59c-35 24-57 32-86 32-56 0-92-38-94-90h216c2-19 3-30 3-43 0-97-52-164-141-164-79 0-157 72-157 182 0 113 76 183 167 183zM532 249c5-46 38-76 79-76 45 0 68 27 68 76zM946 470c42 0 83-17 121-51l-37-59c-30 28-52 40-79 40-54 0-88-42-88-113 0-69 37-112 90-112 22 0 39 10 66 34l42-55c-32-29-65-49-111-49-87 0-167 69-167 182 0 114 73 183 163 183zM1190 470c44 0 84-23 109-54l-2-3-4 49h68v-212c0-84-38-145-124-145-55 0-104 25-143 50l32 60c37-25 67-40 102-40 44 0 54 29 54 58-129 14-198 54-198 132 0 65 48 105 106 105zM1206 401c-29 0-45-9-45-40 0-35 29-56 121-67v71c-26 24-48 36-76 36z">
          <text:p/>
        </draw:path>
        <draw:frame draw:style-name="gr7" draw:text-style-name="P8" draw:layer="layout" svg:width="2.974cm" svg:height="1.33cm" svg:x="18.898cm" svg:y="1.833cm">
          <draw:text-box>
            <text:p text:style-name="P7">
              <text:span text:style-name="T1">C?4A</text:span>
            </text:p>
          </draw:text-box>
        </draw:frame>
        <draw:frame draw:style-name="gr9" draw:text-style-name="P10" draw:layer="layout" svg:width="1.06cm" svg:height="0.67cm" svg:x="14.049cm" svg:y="4.462cm">
          <draw:text-box>
            <text:p text:style-name="P7">
              <text:span text:style-name="T4">9E4</text:span>
            </text:p>
          </draw:text-box>
        </draw:frame>
        <draw:path draw:style-name="gr12" draw:text-style-name="P13" draw:layer="layout" svg:width="0.291cm" svg:height="0.348cm" svg:x="15.608cm" svg:y="4.652cm" svg:viewBox="0 0 292 349" svg:d="M0 349h70l126-191c13-20 31-49 36-71l-2-2c-13 38-16 82-16 117v147h78v-349h-70l-127 192c-12 20-31 50-35 72l2 2c13-39 16-83 16-117v-149h-78z">
          <text:p/>
        </draw:path>
        <draw:frame draw:style-name="gr9" draw:text-style-name="P10" draw:layer="layout" svg:width="0.594cm" svg:height="0.843cm" svg:x="15.431cm" svg:y="4.47cm">
          <draw:text-box>
            <text:p text:style-name="P7">
              <text:span text:style-name="T7">
                <text:s/>
              </text:span>
            </text:p>
          </draw:text-box>
        </draw:frame>
        <draw:frame draw:style-name="gr9" draw:text-style-name="P10" draw:layer="layout" svg:width="0.594cm" svg:height="0.67cm" svg:x="15.554cm" svg:y="4.462cm">
          <draw:text-box>
            <text:p text:style-name="P7">
              <text:span text:style-name="T4">8</text:span>
            </text:p>
          </draw:text-box>
        </draw:frame>
        <draw:path draw:style-name="gr12" draw:text-style-name="P13" draw:layer="layout" svg:width="1.95cm" svg:height="0.654cm" svg:x="16.088cm" svg:y="4.485cm" svg:viewBox="0 0 1951 655" svg:d="M165 524c83 0 154-72 154-181 0-100-61-164-143-164-43 0-89 21-94 28 6-85 42-92 146-108 27-4 52-10 78-27l-15-72c-34 14-44 18-78 23-125 19-213 57-213 284 0 135 61 217 165 217zM76 296c30-39 58-51 87-51 50 0 75 35 75 98 0 69-30 111-74 111-59 0-88-46-88-137zM394 655c70 0 110-55 133-120l127-368h-79l-61 188c-9 29-18 62-17 92h3c-3-31-15-64-25-92l-69-188h-83l135 338-6 20c-13 38-30 61-61 61-7 0-14-2-33-9l-17 67c21 9 37 11 53 11zM687 516h74v-159c0-29-4-79-16-109l-3 1c1 26 12 54 21 77l66 160h53l65-160c9-23 21-50 21-77l-2-1c-13 30-16 80-16 109v159h74v-349h-83l-66 160c-8 28-18 53-20 79h3c-1-26-11-52-21-79l-67-160h-83zM1195 524c43 0 83-23 109-54l-2-3-4 49h68v-212c0-84-39-145-125-145-55 0-103 25-143 50l33 60c36-25 67-40 101-40 45 0 55 29 55 58-129 14-198 54-198 132 0 65 47 105 106 105zM1210 455c-28 0-44-9-44-40 0-35 29-56 121-67v71c-27 24-49 36-77 36zM1443 516h80v-280h146v-69h-226zM1781 524c43 0 83-23 109-54l-2-3-5 49h68v-212c0-84-38-145-124-145-55 0-104 25-143 50l33 60c36-25 67-40 101-40 44 0 55 29 55 58-130 14-199 54-199 132 0 65 48 105 107 105zM1796 455c-29 0-45-9-45-40 0-35 30-56 122-67v71c-27 24-49 36-77 36z">
          <text:p/>
        </draw:path>
        <draw:frame draw:style-name="gr9" draw:text-style-name="P10" draw:layer="layout" svg:width="0.594cm" svg:height="0.843cm" svg:x="15.929cm" svg:y="4.47cm">
          <draw:text-box>
            <text:p text:style-name="P7">
              <text:span text:style-name="T7">
                <text:s/>
              </text:span>
            </text:p>
          </draw:text-box>
        </draw:frame>
        <draw:frame draw:style-name="gr9" draw:text-style-name="P10" draw:layer="layout" svg:width="2.394cm" svg:height="0.67cm" svg:x="16.053cm" svg:y="4.462cm">
          <draw:text-box>
            <text:p text:style-name="P7">
              <text:span text:style-name="T4">5G@474</text:span>
            </text:p>
          </draw:text-box>
        </draw:frame>
        <draw:frame draw:style-name="gr9" draw:text-style-name="P10" draw:layer="layout" svg:width="0.594cm" svg:height="0.843cm" svg:x="18.062cm" svg:y="4.47cm">
          <draw:text-box>
            <text:p text:style-name="P7">
              <text:span text:style-name="T7">.</text:span>
            </text:p>
          </draw:text-box>
        </draw:frame>
        <draw:frame draw:style-name="gr8" draw:text-style-name="P9" draw:layer="layout" svg:width="7.385cm" svg:height="0.729cm" svg:x="14.049cm" svg:y="5.431cm">
          <draw:text-box>
            <text:p text:style-name="P7">
              <text:span text:style-name="T3">4&gt; @&lt;DB64S Q&gt;B?B7&lt;G9E&gt;4S </text:span>
            </text:p>
          </draw:text-box>
        </draw:frame>
        <draw:path draw:style-name="gr10" draw:text-style-name="P11" draw:layer="layout" svg:width="8.017cm" svg:height="3.492cm" svg:x="22.066cm" svg:y="3.942cm" svg:viewBox="0 0 8018 3493" svg:d="M0 3136v-2779c0-23 2-47 7-70 4-23 11-45 20-67 9-21 20-42 33-61 13-20 28-38 44-55 17-16 35-31 55-44 19-13 40-24 61-33 22-9 44-16 67-20 23-5 46-7 70-7h7303c24 0 47 2 70 7 23 4 45 11 67 20s42 20 62 33c19 13 37 28 54 44 17 17 31 35 44 55 13 19 24 40 33 61 9 22 16 44 21 67 4 23 7 47 7 70v2779c0 24-3 47-7 70-5 23-12 45-21 67-9 21-20 42-33 62-13 19-27 37-44 54-17 16-35 31-54 44-20 13-40 24-62 33s-44 16-67 20c-23 5-46 7-70 7h-7303c-24 0-47-2-70-7-23-4-45-11-67-20-21-9-42-20-61-33-20-13-38-28-55-44-16-17-31-35-44-54-13-20-24-41-33-62-9-22-16-44-20-67-5-23-7-46-7-70z">
          <text:p/>
        </draw:path>
        <draw:path draw:style-name="gr12" draw:text-style-name="P13" draw:layer="layout" svg:width="2.076cm" svg:height="0.605cm" svg:x="22.577cm" svg:y="4.531cm" svg:viewBox="0 0 2077 606" svg:d="M198 478c115 0 199-95 199-240s-84-238-199-238-198 93-198 238 83 240 198 240zM198 405c-72 0-117-62-117-167s45-164 117-164c73 0 118 59 118 164s-45 167-118 167zM601 478c41 0 82-17 121-51l-37-58c-30 27-52 39-79 39-54 0-88-41-88-112 0-69 37-112 90-112 22 0 39 10 66 34l42-55c-32-29-65-49-111-49-88 0-167 69-167 182s73 182 163 182zM829 470h79v-279h109v-69h-296v69h108zM1065 606h79v-122l-1-29c9 8 45 23 76 23 80 0 154-71 154-187 0-104-51-177-142-177-41 0-81 23-104 55l1 2 4-49h-67zM1210 407c-19 0-44-7-66-26v-160c26-24 50-37 73-37 55 0 74 39 74 108 0 75-33 115-81 115zM1573 478c83 0 161-69 161-182s-78-182-161-182c-84 0-162 69-162 182s78 182 162 182zM1573 408c-50 0-82-41-82-112 0-70 32-112 82-112 49 0 81 42 81 112 0 71-32 112-81 112zM1795 470h143c77 0 139-33 139-105 0-52-38-80-77-79v2c37-2 63-31 63-71 0-67-57-95-131-95h-137zM1874 258v-72h52c46 0 59 11 59 35 0 25-13 37-62 37zM1874 407v-86h54c51 0 71 15 71 41 0 30-18 45-68 45z">
          <text:p/>
        </draw:path>
        <draw:frame draw:style-name="gr8" draw:text-style-name="P9" draw:layer="layout" svg:width="2.61cm" svg:height="0.729cm" svg:x="14.049cm" svg:y="6.198cm">
          <draw:text-box>
            <text:p text:style-name="P7">
              <text:span text:style-name="T3">CDB5?9@4.</text:span>
            </text:p>
          </draw:text-box>
        </draw:frame>
        <draw:frame draw:style-name="gr9" draw:text-style-name="P10" draw:layer="layout" svg:width="1.924cm" svg:height="0.67cm" svg:x="22.543cm" svg:y="4.462cm">
          <draw:text-box>
            <text:p text:style-name="P7">
              <text:span text:style-name="T4">EFDB6</text:span>
            </text:p>
          </draw:text-box>
        </draw:frame>
        <draw:path draw:style-name="gr12" draw:text-style-name="P13" draw:layer="layout" svg:width="1.996cm" svg:height="0.495cm" svg:x="24.832cm" svg:y="4.644cm" svg:viewBox="0 0 1997 496" svg:d="M0 357h74v-158c0-29-4-79-16-109l-3 1c1 26 11 54 21 77l67 159h53l65-159c9-23 21-50 21-77l-2-1c-13 30-16 80-16 109v158h74v-349h-83l-66 161c-8 28-18 53-20 79h3c-1-26-11-52-21-79l-68-161h-83zM440 496c70 0 109-55 132-120l127-368h-79l-61 189c-9 29-18 62-17 91h3c-3-30-14-63-24-91l-69-189h-83l135 338-6 20c-13 38-30 61-61 61-7 0-14-2-33-9l-17 67c21 9 37 11 53 11zM870 365c41 0 82-17 121-51l-38-58c-30 27-52 39-79 39-53 0-87-41-87-112 0-69 36-112 89-112 22 0 39 10 66 34l42-56c-31-29-64-49-110-49-88 0-168 70-168 183s73 182 164 182zM1157 365c84 0 162-69 162-182s-78-183-162-183-162 70-162 183 78 182 162 182zM1157 295c-50 0-81-41-81-112 0-70 31-112 81-112s82 42 82 112c0 71-32 112-82 112zM1380 493h79v-122l-1-29c10 8 45 23 77 23 78 0 152-71 152-187 0-104-51-178-140-178-41 0-81 23-105 55l1 2 5-49h-68zM1526 294c-20 0-44-7-67-26v-160c26-24 50-37 74-37 54 0 73 39 73 108 0 75-33 115-80 115zM1826 365c43 0 84-23 109-54l-2-3-4 49h68v-211c0-84-38-146-124-146-56 0-104 25-144 50l33 61c37-25 67-40 102-40 44 0 54 29 54 58-129 14-198 54-198 132 0 64 48 104 106 104zM1842 296c-29 0-45-9-45-39 0-35 29-56 121-67v71c-26 23-49 35-76 35z">
          <text:p/>
        </draw:path>
        <draw:frame draw:style-name="gr9" draw:text-style-name="P10" draw:layer="layout" svg:width="0.594cm" svg:height="0.843cm" svg:x="24.655cm" svg:y="4.47cm">
          <draw:text-box>
            <text:p text:style-name="P7">
              <text:span text:style-name="T7">
                <text:s/>
              </text:span>
            </text:p>
          </draw:text-box>
        </draw:frame>
        <draw:frame draw:style-name="gr9" draw:text-style-name="P10" draw:layer="layout" svg:width="2.631cm" svg:height="0.67cm" svg:x="24.778cm" svg:y="4.462cm">
          <draw:text-box>
            <text:p text:style-name="P7">
              <text:span text:style-name="T4">@GEBD4</text:span>
            </text:p>
          </draw:text-box>
        </draw:frame>
        <draw:frame draw:style-name="gr8" draw:text-style-name="P9" draw:layer="layout" svg:width="6.149cm" svg:height="0.729cm" svg:x="22.543cm" svg:y="5.431cm">
          <draw:text-box>
            <text:p text:style-name="P7">
              <text:span text:style-name="T3">D&lt;G&lt;A4, CBE?98EF6&lt;S &lt; </text:span>
            </text:p>
          </draw:text-box>
        </draw:frame>
        <draw:path draw:style-name="gr10" draw:text-style-name="P11" draw:layer="layout" svg:width="8.017cm" svg:height="4.259cm" svg:x="13.573cm" svg:y="7.911cm" svg:viewBox="0 0 8018 4260" svg:d="M0 3903v-3546c0-24 2-47 7-70 4-23 11-45 20-67s20-42 33-62c13-19 28-37 44-54 17-16 35-31 54-44 20-13 40-24 62-33s44-16 67-21c23-4 46-6 70-6h7303c24 0 47 2 70 6 23 5 45 12 67 21s42 20 62 33c19 13 37 28 54 44 16 17 31 35 44 54 13 20 24 40 33 62s16 44 21 67c4 23 7 46 7 70v3546c0 24-3 47-7 70-5 23-12 45-21 67s-20 42-33 62c-13 19-28 37-44 54-17 16-35 31-54 44-20 13-40 24-62 33s-44 16-67 20c-23 5-46 7-70 7h-7303c-24 0-47-2-70-7-23-4-45-11-67-20s-42-20-62-33c-19-13-37-28-54-44-16-17-31-35-44-54-13-20-24-40-33-62s-16-44-20-67c-5-23-7-46-7-70z">
          <text:p/>
        </draw:path>
        <draw:path draw:style-name="gr12" draw:text-style-name="P13" draw:layer="layout" svg:width="3.749cm" svg:height="0.605cm" svg:x="14.073cm" svg:y="8.5cm" svg:viewBox="0 0 3750 606" svg:d="M173 478c91 0 169-54 169-144 0-66-43-110-96-112l1 3c45-8 73-52 73-101 0-77-65-124-151-124-56 0-109 23-150 64l45 55c35-32 66-46 103-46 46 0 74 18 74 57 0 43-24 63-97 63h-48v67h62c71 0 106 22 106 71 0 48-38 74-91 74-48 0-80-13-127-59l-46 57c53 54 108 75 173 75zM487 478c43 0 83-23 108-54l-1-3-5 49h68v-212c0-84-38-145-124-145-55 0-104 24-143 50l33 59c36-24 66-39 101-39 44 0 54 29 54 58-129 14-198 55-198 132 0 65 48 105 107 105zM502 409c-29 0-45-9-45-39 0-35 29-57 121-67v70c-26 24-48 36-76 36zM735 470h79v-280h147v-69h-226zM1008 606h80v-122l-1-29c9 8 44 23 76 23 79 0 153-71 153-187 0-105-52-178-141-178-41 0-81 23-104 55l1 1 4-48h-68zM1154 407c-20 0-44-7-66-27v-160c26-24 49-37 73-37 54 0 73 38 73 108 0 76-32 116-80 116zM1515 278c-48 0-70-16-70-48 0-31 22-43 70-43h38v91zM1330 470h92l84-138v10h47v128h79v-349h-127c-75 0-139 29-139 108 0 57 39 92 66 100zM1821 478c73 0 142-43 142-110 0-51-36-82-75-83v3c38-5 62-40 62-76 0-66-64-99-130-99-49 0-89 15-130 45l35 57c36-26 57-34 92-34 36 0 55 11 55 37 0 25-17 39-65 39h-50v64h57c50 0 70 13 70 42 0 30-26 46-68 46-31 0-59-7-96-38l-38 56c49 40 92 51 139 51zM2020 470h80v-144h130v144h79v-349h-79v131h-130v-131h-80zM2538 478c46 0 84-16 122-41l-30-59c-35 23-57 31-86 31-56 0-92-36-94-88h215c3-19 4-31 4-43 0-98-52-165-141-165-79 0-157 71-157 183s76 182 167 182zM2450 257c5-46 38-76 79-76 45 0 68 27 68 76zM2724 470h81v-144h131v144h78v-349h-78v131h-131v-131h-81zM3100 470h70l126-191c12-21 30-51 35-72l-3-2c-12 38-15 82-15 117v148h78v-349h-70l-126 192c-12 20-31 49-35 71l2 2c13-39 16-82 16-118v-147h-78zM3619 478c46 0 84-16 122-41l-31-59c-34 23-56 31-85 31-56 0-92-36-94-88h215c3-19 4-31 4-43 0-98-52-165-141-165-79 0-157 71-157 183s76 182 167 182zM3531 257c4-46 38-76 79-76 45 0 68 27 68 76z">
          <text:p/>
        </draw:path>
        <draw:frame draw:style-name="gr8" draw:text-style-name="P9" draw:layer="layout" svg:width="4.058cm" svg:height="0.729cm" svg:x="22.543cm" svg:y="6.198cm">
          <draw:text-box>
            <text:p text:style-name="P7">
              <text:span text:style-name="T3">@9FB8O 5BDP5O.</text:span>
            </text:p>
          </draw:text-box>
        </draw:frame>
        <draw:frame draw:style-name="gr9" draw:text-style-name="P10" draw:layer="layout" svg:width="3.677cm" svg:height="0.67cm" svg:x="14.049cm" svg:y="8.431cm">
          <draw:text-box>
            <text:p text:style-name="P7">
              <text:span text:style-name="T4">47DO7A9A89</text:span>
            </text:p>
          </draw:text-box>
        </draw:frame>
        <draw:path draw:style-name="gr12" draw:text-style-name="P13" draw:layer="layout" svg:width="3.273cm" svg:height="0.635cm" svg:x="14.084cm" svg:y="9.211cm" svg:viewBox="0 0 3274 636" svg:d="M106 506c44 0 84-23 109-54l-1-2-5 49h68v-211c0-84-38-146-124-146-55 0-104 25-143 51l32 59c37-24 67-40 102-40 44 0 54 30 54 59-129 14-198 54-198 131 0 65 48 104 106 104zM122 438c-29 0-45-9-45-39 0-36 29-57 121-67v70c-26 24-48 36-76 36zM417 499h79v-279h109v-69h-297v69h109zM653 499h73v-159c0-29-4-78-16-109l-2 2c1 26 11 53 21 77l66 158h52l65-158c10-24 21-51 22-77l-3-2c-12 31-16 80-16 109v159h74v-348h-83l-65 160c-8 27-19 52-20 78h3c-1-25-12-51-21-78l-67-160h-83zM1212 506c84 0 161-68 161-181s-77-183-161-183-162 70-162 183 78 181 162 181zM1212 437c-50 0-81-42-81-112s31-112 81-112 81 42 81 112-31 112-81 112zM1574 506c41 0 82-17 121-50l-37-58c-30 26-52 39-79 39-54 0-88-42-88-112s37-112 90-112c22 0 39 9 66 34l42-56c-32-28-65-49-111-49-87 0-167 70-167 183s73 181 163 181zM1886 636h78v-118-23c2 2 28 11 51 11 71 0 135-71 135-186 0-104-47-178-130-178-26 0-55 12-56 13v-24-131h-78v131l1 24c0-1-23-13-51-13-72 0-135 74-135 183 0 112 54 181 135 181 28 0 53-12 53-14l-3 26zM1847 436c-43 0-66-37-66-112 0-70 27-111 63-111 18 0 32 4 43 15v192c-12 12-23 16-40 16zM2005 436c-13 0-29-3-42-15v-192c14-12 29-16 44-16 45 0 63 38 63 107 0 76-27 116-65 116zM2355 506c46 0 84-15 122-40l-30-59c-35 23-57 31-86 31-56 0-91-37-94-88h216c2-19 4-31 4-43 0-97-53-165-142-165-78 0-157 72-157 183 0 112 76 181 167 181zM2267 287c5-47 38-76 79-76 45 0 68 27 68 76zM2542 636h79v-123l-1-29c10 8 45 22 76 22 79 0 153-70 153-186 0-104-51-178-141-178-40 0-81 24-104 55l1 2 5-48h-68zM2687 436c-19 0-43-7-66-27v-159c26-24 50-37 74-37 54 0 73 38 73 107 0 76-33 116-81 116zM2911 499h112c80 0 141-37 141-116 0-77-61-113-141-113h-33v-119h-79zM2990 431v-94h27c52 0 69 12 69 46 0 35-17 48-69 48zM3195 499h79v-348h-79z">
          <text:p/>
        </draw:path>
        <draw:frame draw:style-name="gr9" draw:text-style-name="P10" draw:layer="layout" svg:width="0.594cm" svg:height="0.843cm" svg:x="17.823cm" svg:y="8.439cm">
          <draw:text-box>
            <text:p text:style-name="P7">
              <text:span text:style-name="T7">
                <text:s/>
              </text:span>
            </text:p>
          </draw:text-box>
        </draw:frame>
        <draw:frame draw:style-name="gr9" draw:text-style-name="P10" draw:layer="layout" svg:width="3.757cm" svg:height="0.67cm" svg:x="14.049cm" svg:y="9.171cm">
          <draw:text-box>
            <text:p text:style-name="P7">
              <text:span text:style-name="T4">4F@BEH9DO</text:span>
            </text:p>
          </draw:text-box>
        </draw:frame>
        <draw:frame draw:style-name="gr8" draw:text-style-name="P9" draw:layer="layout" svg:width="6.843cm" svg:height="0.729cm" svg:x="14.049cm" svg:y="10.14cm">
          <draw:text-box>
            <text:p text:style-name="P7">
              <text:span text:style-name="T3">BE?98EF6&lt;S 8?S Q&gt;BE&lt;EF9@ </text:span>
            </text:p>
          </draw:text-box>
        </draw:frame>
        <draw:path draw:style-name="gr10" draw:text-style-name="P11" draw:layer="layout" svg:width="8.017cm" svg:height="4.259cm" svg:x="22.066cm" svg:y="7.911cm" svg:viewBox="0 0 8018 4260" svg:d="M0 3903v-3546c0-24 2-47 7-70 4-23 11-45 20-67s20-42 33-62c13-19 28-37 44-54 17-16 35-31 55-44 19-13 40-24 61-33 22-9 44-16 67-21 23-4 46-6 70-6h7303c24 0 47 2 70 6 23 5 45 12 67 21s42 20 62 33c19 13 37 28 54 44 17 17 31 35 44 54 13 20 24 40 33 62s16 44 21 67c4 23 7 46 7 70v3546c0 24-3 47-7 70-5 23-12 45-21 67s-20 42-33 62c-13 19-27 37-44 54-17 16-35 31-54 44-20 13-40 24-62 33s-44 16-67 20c-23 5-46 7-70 7h-7303c-24 0-47-2-70-7-23-4-45-11-67-20-21-9-42-20-61-33-20-13-38-28-55-44-16-17-31-35-44-54-13-20-24-40-33-62s-16-44-20-67c-5-23-7-46-7-70z">
          <text:p/>
        </draw:path>
        <draw:path draw:style-name="gr12" draw:text-style-name="P13" draw:layer="layout" svg:width="1.479cm" svg:height="0.575cm" svg:x="22.602cm" svg:y="8.508cm" svg:viewBox="0 0 1480 576" svg:d="M0 462h151c101 0 179-48 179-142 0-64-44-105-98-107v3c45-5 72-50 72-97 0-85-71-119-162-119h-142zM80 185v-117h54c66 0 91 14 91 58 0 39-22 59-93 59zM80 392v-140h63c74 0 107 20 107 67 0 52-35 73-107 73zM387 462h70l126-192c12-20 30-50 35-71l-3-2c-12 38-15 81-15 116v149h78v-349h-70l-126 191c-12 20-31 49-35 71l2 2c13-39 16-82 16-117v-147h-78zM798 462h196v114h71l6-136v-48h-47v-279h-223l-19 154c-12 102-23 118-36 125h-25v48l6 136h71zM830 392c3-5 17-46 24-112l12-98h79v210zM1116 462h112c81 0 142-37 142-117 0-77-61-113-142-113h-32v-119h-80zM1196 393v-94h27c51 0 69 12 69 46 0 35-18 48-69 48zM1401 462h79v-349h-79z">
          <text:p/>
        </draw:path>
        <draw:frame draw:style-name="gr8" draw:text-style-name="P9" draw:layer="layout" svg:width="2.889cm" svg:height="0.729cm" svg:x="14.049cm" svg:y="10.908cm">
          <draw:text-box>
            <text:p text:style-name="P7">
              <text:span text:style-name="T3">&lt; &gt;?&lt;@4F4.</text:span>
            </text:p>
          </draw:text-box>
        </draw:frame>
        <draw:frame draw:style-name="gr9" draw:text-style-name="P10" draw:layer="layout" svg:width="1.128cm" svg:height="0.67cm" svg:x="22.543cm" svg:y="8.431cm">
          <draw:text-box>
            <text:p text:style-name="P7">
              <text:span text:style-name="T4">88O</text:span>
            </text:p>
          </draw:text-box>
        </draw:frame>
        <draw:path draw:style-name="gr12" draw:text-style-name="P13" draw:layer="layout" svg:width="2.616cm" svg:height="0.364cm" svg:x="24.291cm" svg:y="8.613cm" svg:viewBox="0 0 2617 365" svg:d="M0 357h79v-280h125v280h79v-349h-283zM362 365c52 0 87-43 97-119 8-61 14-121 20-169h77v280h81v-349h-223c-9 80-18 151-26 221-5 44-14 59-31 59-4 0-7-1-25-6l-15 74c21 6 31 9 45 9zM808 365c44 0 84-23 109-54l-1-3-5 49h68v-212c0-84-38-145-124-145-55 0-104 24-143 50l33 59c36-24 66-39 101-39 44 0 54 29 54 58-129 14-198 54-198 131 0 66 48 106 106 106zM824 296c-29 0-45-9-45-40 0-35 29-57 121-67v70c-26 25-48 37-76 37zM1196 365c42 0 83-18 122-51l-38-59c-30 28-52 40-79 40-53 0-87-43-87-113s36-112 89-112c22 0 39 9 66 34l42-55c-31-29-64-49-110-49-88 0-168 69-168 182 0 114 73 183 163 183zM1425 357h79v-280h109v-69h-297v69h109zM1660 357h70l126-192c12-20 30-50 35-71l-3-2c-12 38-15 81-15 116v149h78v-349h-70l-126 191c-12 20-31 49-35 71l2 2c13-39 16-82 16-117v-147h-78zM2036 357h79v-147h44l90 147h89l-118-184 25-59c14-34 20-37 35-37 3 0 4 0 20 6l14-74c-15-8-25-9-33-9-37 0-68 13-96 76l-28 65h-42v-133h-79zM2447 365c43 0 83-23 109-54l-2-3-4 49h67v-212c0-84-38-145-124-145-55 0-104 24-143 50l33 59c36-24 67-39 101-39 44 0 55 29 55 58-130 14-199 54-199 131 0 66 48 106 107 106zM2462 296c-29 0-45-9-45-40 0-35 30-57 122-67v70c-27 25-49 37-77 37z">
          <text:p/>
        </draw:path>
        <draw:frame draw:style-name="gr9" draw:text-style-name="P10" draw:layer="layout" svg:width="0.594cm" svg:height="0.843cm" svg:x="24.111cm" svg:y="8.316cm">
          <draw:text-box>
            <text:p text:style-name="P7">
              <text:span text:style-name="T9">
                <text:s/>
              </text:span>
            </text:p>
          </draw:text-box>
        </draw:frame>
        <draw:frame draw:style-name="gr9" draw:text-style-name="P10" draw:layer="layout" svg:width="2.864cm" svg:height="0.67cm" svg:x="24.236cm" svg:y="8.431cm">
          <draw:text-box>
            <text:p text:style-name="P7">
              <text:span text:style-name="T4">C?4EF8&gt;4</text:span>
            </text:p>
          </draw:text-box>
        </draw:frame>
        <draw:frame draw:style-name="gr8" draw:text-style-name="P9" draw:layer="layout" svg:width="5.116cm" svg:height="0.729cm" svg:x="22.543cm" svg:y="9.399cm">
          <draw:text-box>
            <text:p text:style-name="P7">
              <text:span text:style-name="T3">
                <text:s/>
              </text:span>
              <text:span text:style-name="T3">4;AB6&lt;8ABEF&lt; &lt; &lt;E </text:span>
            </text:p>
          </draw:text-box>
        </draw:frame>
        <draw:path draw:style-name="gr10" draw:text-style-name="P11" draw:layer="layout" svg:width="8.017cm" svg:height="3.492cm" svg:x="13.573cm" svg:y="12.647cm" svg:viewBox="0 0 8018 3493" svg:d="M0 3136v-2779c0-24 2-47 7-70 4-23 11-45 20-67s20-42 33-62c13-19 28-37 44-54 17-16 35-31 54-44 20-13 40-24 62-33s44-16 67-21c23-4 46-6 70-6h7303c24 0 47 2 70 6 23 5 45 12 67 21s42 20 62 33c19 13 37 28 54 44 16 17 31 35 44 54 13 20 24 40 33 62s16 44 21 67c4 23 7 46 7 70v2779c0 23-3 47-7 70-5 23-12 45-21 67-9 21-20 42-33 61-13 20-28 38-44 54-17 17-35 32-54 45-20 13-40 24-62 33s-44 16-67 20c-23 5-46 7-70 7h-7303c-24 0-47-2-70-7-23-4-45-11-67-20s-42-20-62-33c-19-13-37-28-54-45-16-16-31-34-44-54-13-19-24-40-33-61-9-22-16-44-20-67-5-23-7-47-7-70z">
          <text:p/>
        </draw:path>
        <draw:path draw:style-name="gr12" draw:text-style-name="P13" draw:layer="layout" svg:width="2.393cm" svg:height="0.469cm" svg:x="14.109cm" svg:y="13.244cm" svg:viewBox="0 0 2394 470" svg:d="M0 462h80v-391h174v391h80v-462h-334zM418 470c53 0 87-43 97-118 8-61 14-121 20-169h78v279h79v-348h-221c-10 80-18 151-27 221-5 45-14 58-31 58-4 0-7-1-24-6l-15 74c20 6 30 9 44 9zM864 470c43 0 83-23 109-54l-2-3-5 49h68v-211c0-84-38-145-124-145-55 0-104 24-143 50l33 59c36-24 67-39 101-39 44 0 55 29 55 58-130 14-199 54-199 132 0 64 48 104 107 104zM879 401c-29 0-45-9-45-39 0-35 30-56 122-67v70c-27 24-49 36-77 36zM1252 470c41 0 82-18 121-51l-38-58c-30 27-52 39-78 39-54 0-88-42-88-112s36-112 89-112c22 0 39 9 66 34l43-55c-32-29-65-49-111-49-88 0-168 69-168 182s73 182 164 182zM1481 462h79v-279h109v-69h-297v69h109zM1716 462h70l126-191c12-20 31-49 36-71l-3-2c-13 38-16 81-16 116v148h78v-348h-70l-126 191c-12 20-30 49-35 71l2 2c13-38 16-82 16-116v-148h-78zM2092 462h79v-146h44l91 146h88l-118-183 25-59c14-34 20-37 35-37 4 0 4 0 21 6l14-74c-15-8-25-9-34-9-37 0-68 13-95 76l-29 65h-42v-133h-79z">
          <text:p/>
        </draw:path>
        <draw:frame draw:style-name="gr8" draw:text-style-name="P9" draw:layer="layout" svg:width="2.677cm" svg:height="0.729cm" svg:x="22.543cm" svg:y="10.167cm">
          <draw:text-box>
            <text:p text:style-name="P7">
              <text:span text:style-name="T3">CDB5?9@O.</text:span>
            </text:p>
          </draw:text-box>
        </draw:frame>
        <draw:frame draw:style-name="gr9" draw:text-style-name="P10" draw:layer="layout" svg:width="2.102cm" svg:height="0.67cm" svg:x="14.049cm" svg:y="13.167cm">
          <draw:text-box>
            <text:p text:style-name="P7">
              <text:span text:style-name="T4">?4EF8&gt;</text:span>
            </text:p>
          </draw:text-box>
        </draw:frame>
        <draw:path draw:style-name="gr12" draw:text-style-name="P13" draw:layer="layout" svg:width="1.599cm" svg:height="0.47cm" svg:x="16.656cm" svg:y="13.349cm" svg:viewBox="0 0 1600 471" svg:d="M0 357h143c78 0 140-33 140-105 0-52-38-80-77-80v3c37-2 63-31 63-72 0-67-57-95-132-95h-137zM78 145v-73h53c47 0 60 12 60 36 0 25-14 37-64 37zM78 294v-86h55c51 0 72 14 72 41 0 30-19 45-68 45zM482 365c46 0 84-16 122-41l-31-59c-34 23-56 31-85 31-56 0-92-36-94-88h215c3-19 4-31 4-43 0-97-52-165-141-165-79 0-157 72-157 183 0 112 76 182 167 182zM394 145c4-46 38-76 79-76 45 0 68 27 68 76zM773 365c73 0 142-43 142-110 0-51-36-82-76-83l1 4c38-6 61-40 61-75 0-68-64-101-129-101-50 0-89 15-130 45l35 58c36-26 57-34 92-34 36 0 55 11 55 37 0 25-18 39-65 39h-50v63h57c50 0 70 13 70 43 0 29-27 45-68 45-31 0-59-7-96-37l-38 55c49 40 92 51 139 51zM1007 357h197v114h71l6-136v-47h-47v-280h-224l-18 155c-13 102-24 118-37 125h-25v47l6 136h71zM1039 288c4-5 18-46 25-112l11-98h80v210zM1469 365c46 0 84-16 122-41l-31-59c-34 23-56 31-85 31-56 0-92-36-94-88h215c3-19 4-31 4-43 0-97-52-165-141-165-79 0-157 72-157 183 0 112 76 182 167 182zM1381 145c5-46 38-76 79-76 45 0 68 27 68 76z">
          <text:p/>
        </draw:path>
        <draw:frame draw:style-name="gr9" draw:text-style-name="P10" draw:layer="layout" svg:width="0.594cm" svg:height="0.843cm" svg:x="16.476cm" svg:y="13.052cm">
          <draw:text-box>
            <text:p text:style-name="P7">
              <text:span text:style-name="T9">
                <text:s/>
              </text:span>
            </text:p>
          </draw:text-box>
        </draw:frame>
        <draw:frame draw:style-name="gr9" draw:text-style-name="P10" draw:layer="layout" svg:width="1.653cm" svg:height="0.67cm" svg:x="16.602cm" svg:y="13.167cm">
          <draw:text-box>
            <text:p text:style-name="P7">
              <text:span text:style-name="T4">69789</text:span>
            </text:p>
          </draw:text-box>
        </draw:frame>
        <draw:frame draw:style-name="gr8" draw:text-style-name="P9" draw:layer="layout" svg:width="5.065cm" svg:height="0.729cm" svg:x="14.049cm" svg:y="14.135cm">
          <draw:text-box>
            <text:p text:style-name="P7">
              <text:span text:style-name="T3">D98 8?S B&gt;DG:4RI9= </text:span>
            </text:p>
          </draw:text-box>
        </draw:frame>
        <draw:path draw:style-name="gr10" draw:text-style-name="P11" draw:layer="layout" svg:width="8.017cm" svg:height="3.492cm" svg:x="22.066cm" svg:y="12.647cm" svg:viewBox="0 0 8018 3493" svg:d="M0 3136v-2779c0-24 2-47 7-70 4-23 11-45 20-67s20-42 33-62c13-19 28-37 44-54 17-16 35-31 55-44 19-13 40-24 61-33 22-9 44-16 67-21 23-4 46-6 70-6h7303c24 0 47 2 70 6 23 5 45 12 67 21s42 20 62 33c19 13 37 28 54 44 17 17 31 35 44 54 13 20 24 40 33 62s16 44 21 67c4 23 7 46 7 70v2779c0 23-3 47-7 70-5 23-12 45-21 67-9 21-20 42-33 61-13 20-27 38-44 54-17 17-35 32-54 45-20 13-40 24-62 33s-44 16-67 20c-23 5-46 7-70 7h-7303c-24 0-47-2-70-7-23-4-45-11-67-20-21-9-42-20-61-33-20-13-38-28-55-45-16-16-31-34-44-54-13-19-24-40-33-61-9-22-16-44-20-67-5-23-7-47-7-70z">
          <text:p/>
        </draw:path>
        <draw:path draw:style-name="gr12" draw:text-style-name="P13" draw:layer="layout" svg:width="1.957cm" svg:height="0.6cm" svg:x="22.602cm" svg:y="13.244cm" svg:viewBox="0 0 1958 601" svg:d="M0 462h80v-391h196v-71h-276zM287 598h80v-122l-1-29c9 8 44 23 76 23 78 0 152-71 152-187 0-105-51-178-140-178-41 0-81 23-105 55l2 2 4-49h-68zM433 399c-20 0-44-7-66-26v-161c25-24 49-37 73-37 54 0 73 38 73 108 0 76-32 116-80 116zM672 601c70 0 109-55 132-120l127-368h-79l-61 189c-9 29-18 62-18 91h3c-2-30-13-63-23-92l-69-188h-83l135 338-6 20c-13 37-31 61-61 61-7 0-14-2-34-10l-16 68c21 8 37 11 53 11zM964 462h79v-280h125v280h79v-349h-283zM1332 462h79v-280h125v280h79v-349h-283zM1787 470c43 0 84-23 109-54l-1-3-5 49h68v-212c0-84-38-145-125-145-55 0-104 24-143 50l33 59c36-24 66-39 101-39 45 0 55 29 55 58-130 14-199 55-199 133 0 64 48 104 107 104zM1802 401c-29 0-45-9-45-39 0-35 29-56 122-67v70c-27 24-49 36-77 36z">
          <text:p/>
        </draw:path>
        <draw:frame draw:style-name="gr8" draw:text-style-name="P9" draw:layer="layout" svg:width="1.733cm" svg:height="0.729cm" svg:x="14.049cm" svg:y="14.903cm">
          <draw:text-box>
            <text:p text:style-name="P7">
              <text:span text:style-name="T3">ED98O.</text:span>
            </text:p>
          </draw:text-box>
        </draw:frame>
        <draw:frame draw:style-name="gr9" draw:text-style-name="P10" draw:layer="layout" svg:width="2.093cm" svg:height="0.67cm" svg:x="22.543cm" svg:y="13.167cm">
          <draw:text-box>
            <text:p text:style-name="P7">
              <text:span text:style-name="T4">DGCC4</text:span>
            </text:p>
          </draw:text-box>
        </draw:frame>
        <draw:path draw:style-name="gr12" draw:text-style-name="P13" draw:layer="layout" svg:width="3.425cm" svg:height="0.492cm" svg:x="24.76cm" svg:y="13.349cm" svg:viewBox="0 0 3426 493" svg:d="M0 357h142c78 0 140-33 140-105 0-52-38-81-77-81v3c37-2 63-31 63-72 0-66-57-94-132-94h-136zM78 144v-73h53c46 0 59 12 59 36 0 25-14 37-63 37zM78 294v-86h55c51 0 71 14 71 41 0 30-19 45-68 45zM476 365c83 0 161-69 161-182 0-114-78-183-161-183-84 0-162 69-162 183 0 113 78 182 162 182zM476 295c-50 0-81-42-81-112 0-71 31-113 81-113 49 0 81 42 81 113 0 70-32 112-81 112zM692 365c53 0 88-43 98-118 7-61 14-122 20-170h77v280h81v-349h-223c-9 80-18 151-26 222-5 45-15 58-31 58-5 0-7-1-25-6l-15 74c21 6 30 9 44 9zM1190 365c84 0 162-69 162-182 0-114-78-183-162-183-83 0-161 69-161 183 0 113 78 182 161 182zM1190 295c-49 0-81-42-81-112 0-71 32-113 81-113 50 0 82 42 82 113 0 70-32 112-82 112zM1413 357h80v-144h130v144h79v-349h-79v131h-130v-131h-80zM1858 357h79v-280h109v-69h-296v69h108zM2228 365c46 0 84-16 122-41l-30-59c-35 23-57 31-86 31-56 0-92-36-94-88h216c2-19 3-32 3-44 0-97-52-164-141-164-79 0-157 71-157 183s76 182 167 182zM2140 144c5-46 38-76 79-76 45 0 68 27 68 76zM2415 493h79v-122l-1-29c9 8 45 23 76 23 79 0 153-71 153-188 0-104-51-177-141-177-41 0-81 23-104 55l1 2 4-49h-67zM2560 294c-19 0-44-7-66-26v-161c26-24 50-37 73-37 55 0 74 38 74 107 0 77-33 117-81 117zM2922 365c83 0 161-69 161-182 0-114-78-183-161-183-84 0-162 69-162 183 0 113 78 182 162 182zM2922 295c-50 0-82-42-82-112 0-71 32-113 82-113 49 0 81 42 81 113 0 70-32 112-81 112zM3144 357h143c77 0 139-33 139-105 0-52-38-81-77-81v3c37-2 63-31 63-72 0-66-57-94-131-94h-137zM3223 144v-73h52c46 0 59 12 59 36 0 25-13 37-62 37zM3223 294v-86h54c51 0 71 14 71 41 0 30-18 45-68 45z">
          <text:p/>
        </draw:path>
        <draw:frame draw:style-name="gr9" draw:text-style-name="P10" draw:layer="layout" svg:width="0.594cm" svg:height="0.843cm" svg:x="24.583cm" svg:y="13.175cm">
          <draw:text-box>
            <text:p text:style-name="P7">
              <text:span text:style-name="T7">
                <text:s/>
              </text:span>
            </text:p>
          </draw:text-box>
        </draw:frame>
        <draw:frame draw:style-name="gr9" draw:text-style-name="P10" draw:layer="layout" svg:width="3.71cm" svg:height="0.67cm" svg:x="24.706cm" svg:y="13.167cm">
          <draw:text-box>
            <text:p text:style-name="P7">
              <text:span text:style-name="T4">6B?BAF9DB6</text:span>
            </text:p>
          </draw:text-box>
        </draw:frame>
        <draw:frame draw:style-name="gr8" draw:text-style-name="P9" draw:layer="layout" svg:width="6.428cm" svg:height="0.729cm" svg:x="22.543cm" svg:y="14.135cm">
          <draw:text-box>
            <text:p text:style-name="P7">
              <text:span text:style-name="T3">B?9;ABEFP 6B?BAF9DEF64 6 </text:span>
            </text:p>
          </draw:text-box>
        </draw:frame>
        <draw:frame draw:style-name="gr8" draw:text-style-name="P9" draw:layer="layout" svg:width="2.652cm" svg:height="0.729cm" svg:x="22.543cm" svg:y="14.903cm">
          <draw:text-box>
            <text:p text:style-name="P7">
              <text:span text:style-name="T3">A4H&lt; 8A&lt;.</text:span>
            </text:p>
          </draw:text-box>
        </draw:frame>
      </draw:page>
      <draw:page draw:name="page6" draw:style-name="dp1" draw:master-page-name="master-page3">
        <draw:polygon draw:style-name="gr1" draw:text-style-name="P1" draw:layer="layout" svg:width="31.75cm" svg:height="17.885cm" svg:x="0cm" svg:y="0cm" svg:viewBox="0 0 31751 17886" draw:points="0,17886 31751,17886 31751,0 0,0">
          <text:p/>
        </draw:polygon>
        <draw:polygon draw:style-name="gr2" draw:text-style-name="P2" draw:layer="layout" svg:width="31.75cm" svg:height="17.885cm" svg:x="0cm" svg:y="0cm" svg:viewBox="0 0 31751 17886" draw:points="0,17886 31751,17886 31751,0 0,0">
          <text:p/>
        </draw:polygon>
        <draw:polygon draw:style-name="gr3" draw:text-style-name="P3" draw:layer="layout" svg:width="31.75cm" svg:height="17.885cm" svg:x="0cm" svg:y="0cm" svg:viewBox="0 0 31751 17886" draw:points="0,17886 31751,17886 31751,0 0,0">
          <text:p/>
        </draw:polygon>
        <draw:polygon draw:style-name="gr3" draw:text-style-name="P3" draw:layer="layout" svg:width="31.75cm" svg:height="17.885cm" svg:x="0cm" svg:y="0cm" svg:viewBox="0 0 31751 17886" draw:points="0,17886 31751,17886 31751,0 0,0">
          <text:p/>
        </draw:polygon>
        <draw:polygon draw:style-name="gr4" draw:text-style-name="P4" draw:layer="layout" svg:width="31.75cm" svg:height="17.885cm" svg:x="0cm" svg:y="0cm" svg:viewBox="0 0 31751 17886" draw:points="0,17886 31751,17886 31751,0 0,0">
          <text:p/>
        </draw:polygon>
        <draw:path draw:style-name="gr6" draw:text-style-name="P6" draw:layer="layout" svg:width="5.616cm" svg:height="1.194cm" svg:x="1.787cm" svg:y="1.565cm" svg:viewBox="0 0 5617 1195" svg:d="M0 923h159v-781h349v781h159v-923h-667zM847 1195h159v-244l-2-58c20 15 90 45 154 45 157 0 305-142 305-374 0-207-102-355-281-355-82 0-163 48-210 111l2 4 9-98h-136zM1140 797c-40 0-88-14-134-53v-319c53-48 101-74 148-74 108 0 147 77 147 215 0 150-66 231-161 231zM1862 938c168 0 324-138 324-363 0-226-156-366-324-366-167 0-323 140-323 366 0 225 156 363 323 363zM1862 798c-99 0-162-82-162-223 0-140 63-224 162-224 100 0 164 84 164 224 0 141-64 223-164 223zM2806 1151h141l12-273v-93h-94v-559h-158v559h-240v-559h-159v697h498zM3332 938c92 0 167-31 244-82l-61-117c-70 46-113 63-171 63-113 0-183-74-189-177h432c5-38 7-61 7-87 0-193-105-329-283-329-157 0-314 145-314 366 0 224 152 363 335 363zM3156 498c9-92 76-152 158-152 90 0 136 55 136 152zM3984 938c83 0 165-34 242-101l-75-116c-60 53-104 77-157 77-108 0-176-83-176-223s73-224 179-224c44 0 78 18 132 68l85-111c-64-57-130-99-222-99-175 0-335 140-335 366 0 225 146 363 327 363zM4563 938c82 0 164-34 242-101l-75-116c-60 53-105 77-158 77-107 0-175-83-175-223s72-224 179-224c43 0 77 18 132 68l85-111c-64-57-130-99-222-99-176 0-335 140-335 366 0 225 146 363 327 363zM4891 923h224c161 0 282-74 282-231 0-155-122-227-282-227h-65v-239h-159zM5050 786v-187h53c103 0 139 25 139 93 0 69-36 94-139 94zM5460 923h157v-697h-157z">
          <text:p/>
        </draw:path>
        <draw:frame draw:style-name="gr7" draw:text-style-name="P8" draw:layer="layout" svg:width="5.802cm" svg:height="1.33cm" svg:x="1.667cm" svg:y="1.41cm">
          <draw:text-box>
            <text:p text:style-name="P7">
              <text:span text:style-name="T1">@&gt;F5AAO</text:span>
            </text:p>
          </draw:text-box>
        </draw:frame>
        <draw:path draw:style-name="gr6" draw:text-style-name="P6" draw:layer="layout" svg:width="5.328cm" svg:height="0.941cm" svg:x="7.772cm" svg:y="1.774cm" svg:viewBox="0 0 5329 942" svg:d="M328 729c82 0 164-34 242-101l-75-117c-60 53-104 78-157 78-108 0-177-84-177-224s74-224 180-224c44 0 78 18 132 68l85-111c-64-57-130-98-222-98-177 0-336 139-336 365s146 364 328 364zM903 729c168 0 324-138 324-364s-156-365-324-365-323 139-323 365 155 364 323 364zM903 589c-100 0-162-83-162-224 0-140 63-224 162-224 100 0 163 84 163 224 0 141-63 224-163 224zM1535 729c145 0 285-85 285-220 0-103-72-164-152-165l1 6c76-12 123-79 123-150 0-133-128-200-259-200-99 0-178 30-259 91l70 113c71-50 113-68 183-68 73 0 110 23 110 75 0 50-35 77-130 77h-100v127h114c100 0 141 26 141 85s-54 93-136 93c-62 0-119-15-193-77l-76 112c98 79 185 101 278 101zM2004 714h392v228h143l12-273v-94h-94v-558h-447l-37 308c-26 203-48 236-74 250h-49v94l12 273h142zM2068 575c6-9 35-92 49-224l23-197h159v421zM2819 729c86 0 166-46 218-108l-4-5-9 98h136v-424c0-168-76-290-248-290-111 0-208 50-287 101l66 119c72-49 134-80 203-80 88 0 109 59 109 116-259 29-397 109-397 264 0 129 95 209 213 209zM2850 591c-58 0-90-19-90-78 0-71 59-113 243-134v141c-53 46-98 71-153 71zM3316 714h159v-289h261v289h158v-697h-158v263h-261v-263h-159zM4065 714h139l253-383c24-40 60-99 70-142l-5-5c-25 77-31 164-31 234v296h155v-697h-139l-253 381c-24 40-61 99-69 143l4 4c25-77 31-165 31-233v-295h-155zM5095 329c-95 0-138-30-138-93 0-62 42-86 138-86h77v179zM4725 714h184l168-278v21h95v257h157v-697h-253c-149 0-277 57-277 216 0 112 77 182 132 198z">
          <text:p/>
        </draw:path>
        <draw:frame draw:style-name="gr7" draw:text-style-name="P8" draw:layer="layout" svg:width="1.19cm" svg:height="1.677cm" svg:x="7.464cm" svg:y="1.426cm">
          <draw:text-box>
            <text:p text:style-name="P7">
              <text:span text:style-name="T2">
                <text:s/>
              </text:span>
            </text:p>
          </draw:text-box>
        </draw:frame>
        <draw:frame draw:style-name="gr7" draw:text-style-name="P8" draw:layer="layout" svg:width="5.751cm" svg:height="1.33cm" svg:x="7.71cm" svg:y="1.41cm">
          <draw:text-box>
            <text:p text:style-name="P7">
              <text:span text:style-name="T1">A&gt;744=8O</text:span>
            </text:p>
          </draw:text-box>
        </draw:frame>
        <draw:path draw:style-name="gr6" draw:text-style-name="P6" draw:layer="layout" svg:width="3.162cm" svg:height="1.032cm" svg:x="13.469cm" svg:y="1.47cm" svg:viewBox="0 0 3163 1033" svg:d="M327 1033c83 0 165-34 242-101l-75-116c-60 53-104 77-157 77-108 0-176-83-176-223s73-224 179-224c44 0 78 18 132 68l85-111c-64-57-130-98-221-98-176 0-336 139-336 365 0 225 146 363 327 363zM816 1033c87 0 167-46 218-108l-3-5-9 98h136v-423c0-168-77-290-249-290-110 0-208 50-287 101l66 119c73-49 134-80 203-80 89 0 109 59 109 116-259 29-397 109-397 264 0 128 95 208 213 208zM847 895c-57 0-89-18-89-77 0-71 58-113 242-134v141c-53 46-97 70-153 70zM1313 1018h139l253-382c24-40 61-99 71-142l-6-5c-25 77-31 164-31 234v295h156v-696h-139l-253 381c-24 40-61 99-70 143l5 4c25-77 30-165 30-233v-295h-155zM1608 256c164 0 226-120 233-256h-139c-3 97-22 141-94 141-74 0-93-44-96-141h-140c8 136 71 256 236 256zM2206 1018h158v-559h218v-137h-593v137h217zM2821 1033c87 0 167-46 218-108l-3-5-9 98h136v-423c0-168-77-290-249-290-110 0-207 50-286 101l66 119c72-49 133-80 202-80 89 0 109 59 109 116-258 29-396 109-396 264 0 128 95 208 212 208zM2852 895c-57 0-89-18-89-77 0-71 58-113 242-134v141c-53 46-97 70-153 70z">
          <text:p/>
        </draw:path>
        <draw:frame draw:style-name="gr7" draw:text-style-name="P8" draw:layer="layout" svg:width="1.19cm" svg:height="1.677cm" svg:x="13.161cm" svg:y="1.426cm">
          <draw:text-box>
            <text:p text:style-name="P7">
              <text:span text:style-name="T2">
                <text:s/>
              </text:span>
            </text:p>
          </draw:text-box>
        </draw:frame>
        <draw:frame draw:style-name="gr7" draw:text-style-name="P8" draw:layer="layout" svg:width="3.566cm" svg:height="1.33cm" svg:x="13.408cm" svg:y="1.41cm">
          <draw:text-box>
            <text:p text:style-name="P7">
              <text:span text:style-name="T1">A49B4</text:span>
            </text:p>
          </draw:text-box>
        </draw:frame>
        <draw:path draw:style-name="gr16" draw:text-style-name="P17" draw:layer="layout" svg:width="0.053cm" svg:height="10.478cm" svg:x="15.848cm" svg:y="6.111cm" svg:viewBox="0 0 54 10479" svg:d="M0 10452v-10425c0-7 3-14 8-19s11-8 19-8c7 0 14 3 19 8s8 12 8 19v10425c0 8-3 14-8 19s-12 8-19 8c-8 0-14-3-19-8s-8-11-8-19z">
          <text:p/>
        </draw:path>
        <draw:path draw:style-name="gr16" draw:text-style-name="P17" draw:layer="layout" svg:width="1.667cm" svg:height="0.053cm" svg:x="13.738cm" svg:y="7.143cm" svg:viewBox="0 0 1668 54" svg:d="M0 28c0-8 3-14 8-19 5-6 11-9 18-9h1615c8 0 14 3 19 9 5 5 8 11 8 19 0 7-3 13-8 18-5 6-11 8-19 8h-1615c-7 0-13-2-18-8-5-5-8-11-8-18z">
          <text:p/>
        </draw:path>
        <draw:path draw:style-name="gr10" draw:text-style-name="P11" draw:layer="layout" svg:width="1.058cm" svg:height="1.084cm" svg:x="15.352cm" svg:y="6.641cm" svg:viewBox="0 0 1059 1085" svg:d="M0 728v-371c0-24 2-47 7-70 4-23 11-45 20-67s20-42 33-62c13-19 28-37 45-54 16-16 34-31 54-44 19-13 40-24 61-33 22-9 44-16 67-21 23-4 47-6 70-6h344c24 0 47 2 70 6 23 5 45 12 67 21 21 9 42 20 62 33 19 13 37 28 54 44 16 17 31 35 44 54 13 20 24 40 33 62s17 44 21 67c5 23 7 46 7 70v371c0 24-2 47-7 70-4 23-12 45-21 67s-20 42-33 62c-13 19-28 37-44 54-17 16-35 31-54 44-20 13-41 24-62 33-22 9-44 16-67 20-23 5-46 7-70 7h-344c-23 0-47-2-70-7-23-4-45-11-67-20-21-9-42-20-61-33-20-13-38-28-54-44-17-17-32-35-45-54-13-20-24-40-33-62s-16-44-20-67c-5-23-7-46-7-70z">
          <text:p/>
        </draw:path>
        <draw:frame draw:style-name="gr7" draw:text-style-name="P8" draw:layer="layout" svg:width="1.19cm" svg:height="1.677cm" svg:x="16.677cm" svg:y="1.426cm">
          <draw:text-box>
            <text:p text:style-name="P7">
              <text:span text:style-name="T2">:</text:span>
            </text:p>
          </draw:text-box>
        </draw:frame>
        <draw:path draw:style-name="gr12" draw:text-style-name="P13" draw:layer="layout" svg:width="4.289cm" svg:height="0.597cm" svg:x="8.965cm" svg:y="6.709cm" svg:viewBox="0 0 4290 598" svg:d="M0 462h79v-391h175v391h80v-462h-334zM418 469c53 0 87-43 97-117 8-61 14-121 20-169h77v279h80v-349h-222c-9 81-18 151-26 222-5 44-14 57-31 57-4 0-7 0-24-5l-15 74c20 6 30 8 44 8zM864 469c43 0 83-23 108-54l-1-2-5 49h68v-211c0-84-38-147-124-147-55 0-104 25-143 51l33 60c36-24 67-40 101-40 44 0 54 30 54 59-129 14-198 54-198 131 0 65 48 104 107 104zM879 401c-29 0-45-9-45-39 0-36 29-57 121-67v70c-26 24-48 36-76 36zM1112 462h80v-144h130v144h79v-349h-79v132h-130v-132h-80zM1486 462h70l126-191c12-20 31-50 36-71l-3-3c-12 39-15 82-15 117v148h78v-349h-70l-127 192c-12 20-30 49-35 71l3 2c12-39 15-82 15-117v-148h-78zM1863 598h80v-122l-1-29c9 8 44 22 76 22 78 0 152-70 152-186 0-104-51-179-140-179-41 0-81 24-105 56l2 2 4-49h-68zM2009 399c-20 0-44-7-66-27v-159c25-24 49-37 73-37 54 0 73 38 73 107 0 76-32 116-80 116zM2370 469c84 0 162-68 162-181s-78-184-162-184-162 71-162 184 78 181 162 181zM2370 400c-50 0-81-42-81-112s31-112 81-112 82 42 82 112-32 112-82 112zM2593 462h142c78 0 140-33 140-105 0-53-38-80-77-80v3c37-2 63-31 63-72 0-67-58-95-132-95h-136zM2671 250v-73h53c46 0 59 11 59 36 0 24-14 37-63 37zM2671 398v-85h54c51 0 72 14 72 41 0 30-19 44-68 44zM3017 469c43 0 84-23 109-54l-2-2-4 49h68v-211c0-84-38-147-124-147-56 0-104 25-144 51l33 60c37-24 67-40 102-40 44 0 54 30 54 59-129 14-198 54-198 131 0 65 48 104 106 104zM3033 401c-29 0-45-9-45-39 0-36 29-57 121-67v70c-26 24-49 36-76 36zM3266 462h79v-144h131v144h79v-349h-79v132h-131v-132h-79zM3640 462h70l126-191c12-20 31-50 35-71l-2-3c-13 39-16 82-16 117v148h78v-349h-70l-126 192c-12 20-31 49-35 71l2 2c13-39 16-82 16-117v-148h-78zM4159 469c46 0 84-15 122-40l-30-59c-35 23-57 31-86 31-56 0-92-37-94-88h216c2-19 3-31 3-43 0-97-52-166-141-166-79 0-157 73-157 184 0 112 76 181 167 181zM4071 250c5-47 38-76 79-76 45 0 68 27 68 76z">
          <text:p/>
        </draw:path>
        <draw:frame draw:style-name="gr11" draw:text-style-name="P12" draw:layer="layout" svg:width="0.713cm" svg:height="1.009cm" svg:x="15.696cm" svg:y="6.798cm">
          <draw:text-box>
            <text:p text:style-name="P7">
              <text:span text:style-name="T6">1</text:span>
            </text:p>
          </draw:text-box>
        </draw:frame>
        <draw:frame draw:style-name="gr9" draw:text-style-name="P10" draw:layer="layout" svg:width="3.795cm" svg:height="0.67cm" svg:x="8.905cm" svg:y="6.631cm">
          <draw:text-box>
            <text:p text:style-name="P7">
              <text:span text:style-name="T4">;4=8@&gt;64=85</text:span>
            </text:p>
          </draw:text-box>
        </draw:frame>
        <draw:path draw:style-name="gr16" draw:text-style-name="P17" draw:layer="layout" svg:width="1.666cm" svg:height="0.052cm" svg:x="16.371cm" svg:y="9.525cm" svg:viewBox="0 0 1667 53" svg:d="M0 27c0-7 2-15 7-20 6-5 12-7 19-7h1615c7 0 14 2 19 7s7 13 7 20-2 14-7 19-12 7-19 7h-1615c-7 0-13-2-19-7-5-5-7-12-7-19z">
          <text:p/>
        </draw:path>
        <draw:path draw:style-name="gr10" draw:text-style-name="P11" draw:layer="layout" svg:width="1.085cm" svg:height="1.085cm" svg:x="15.339cm" svg:y="9.022cm" svg:viewBox="0 0 1086 1086" svg:d="M0 728v-370c0-23 2-47 7-70 4-23 11-45 20-67 9-21 20-43 33-62 13-20 28-38 44-55 17-16 35-31 54-44 20-13 41-24 62-33 22-9 44-16 67-20 23-5 46-7 70-7h371c24 0 47 2 70 7 23 4 45 11 67 20s42 20 62 33c19 13 37 28 54 44 16 17 31 35 44 55 13 19 24 41 33 62 9 22 16 44 21 67 4 23 7 47 7 70v370c0 24-3 47-7 70-5 23-12 45-21 67s-20 42-33 62c-13 19-28 37-44 54-17 17-35 31-54 44-20 13-40 24-62 33s-44 16-67 21c-23 4-46 7-70 7h-371c-24 0-47-3-70-7-23-5-45-12-67-21-21-9-42-20-62-33-19-13-37-27-54-44-16-17-31-35-44-54-13-20-24-40-33-62s-16-44-20-67c-5-23-7-46-7-70z">
          <text:p/>
        </draw:path>
        <draw:frame draw:style-name="gr8" draw:text-style-name="P9" draw:layer="layout" svg:width="9.73cm" svg:height="0.729cm" svg:x="3.425cm" svg:y="7.6cm">
          <draw:text-box>
            <text:p text:style-name="P7">
              <text:span text:style-name="T3">?@545;5=85 F5;59, :&gt;=B5=B4, 48749=4.</text:span>
            </text:p>
          </draw:text-box>
        </draw:frame>
        <draw:path draw:style-name="gr12" draw:text-style-name="P13" draw:layer="layout" svg:width="3.276cm" svg:height="0.652cm" svg:x="18.554cm" svg:y="9.035cm" svg:viewBox="0 0 3277 653" svg:d="M0 517h80v-175h59c100 0 173-48 173-147 0-103-75-140-175-140h-137zM80 273v-149h50c74 0 103 15 103 71 0 57-28 78-101 78zM430 525c43 0 83-23 109-54l-2-3-5 49h68v-212c0-84-38-145-124-145-55 0-104 24-143 50l33 59c36-24 67-39 101-39 44 0 55 29 55 58-130 14-199 54-199 133 0 64 48 104 107 104zM445 456c-29 0-45-9-45-39 0-36 30-57 122-68v71c-27 24-49 36-77 36zM783 525c72 0 142-43 142-110 0-52-36-83-76-83l1 3c38-6 61-40 61-75 0-67-64-100-129-100-50 0-89 15-130 45l35 57c36-26 57-34 92-34 36 0 54 11 54 37 0 25-17 39-65 39h-50v63h58c49 0 70 13 70 44 0 29-27 45-68 45-31 0-59-7-97-37l-38 55c49 40 93 51 140 51zM982 653h79v-122l-1-29c10 8 45 23 76 23 79 0 153-71 153-188 0-104-51-177-141-177-41 0-81 23-104 55l1 2 4-49h-67zM1127 454c-19 0-44-7-66-26v-161c26-24 50-37 73-37 55 0 74 38 74 107 0 77-33 117-81 117zM1428 525c43 0 83-23 109-54l-2-3-4 49h68v-212c0-84-39-145-125-145-55 0-103 24-143 50l33 59c36-24 67-39 102-39 44 0 54 29 54 58-129 14-198 54-198 133 0 64 47 104 106 104zM1443 456c-28 0-44-9-44-39 0-36 29-57 121-68v71c-26 24-49 36-77 36zM1822 525c83 0 154-72 154-182 0-99-60-163-142-163-44 0-89 21-95 28 7-85 42-92 146-108 28-4 53-10 78-27l-15-73c-34 15-43 19-78 24-124 19-213 57-213 284 0 135 62 217 165 217zM1734 297c29-39 57-51 86-51 51 0 75 35 75 97 0 71-30 112-74 112-59 0-87-46-87-137zM2176 525c84 0 162-69 162-183 0-113-78-182-162-182s-161 69-161 182c0 114 77 183 161 183zM2176 455c-50 0-81-42-81-113 0-70 32-112 81-112 50 0 82 42 82 112 0 71-32 113-82 113zM2459 517h79v-280h109v-69h-297v69h109zM2694 517h80v-147h44l91 147h88l-118-184 25-59c14-34 20-37 35-37 4 0 4 0 21 6l14-74c-15-8-25-9-34-9-37 0-68 13-95 76l-29 65h-42v-133h-80zM3106 525c43 0 83-23 109-54l-2-3-4 49h68v-212c0-84-39-145-125-145-55 0-103 24-143 50l33 59c36-24 67-39 102-39 44 0 54 29 54 58-129 14-198 54-198 133 0 64 47 104 106 104zM3121 456c-28 0-44-9-44-39 0-36 29-57 121-68v71c-26 24-49 36-77 36z">
          <text:p/>
        </draw:path>
        <draw:frame draw:style-name="gr11" draw:text-style-name="P12" draw:layer="layout" svg:width="0.713cm" svg:height="1.009cm" svg:x="15.641cm" svg:y="9.18cm">
          <draw:text-box>
            <text:p text:style-name="P7">
              <text:span text:style-name="T6">2</text:span>
            </text:p>
          </draw:text-box>
        </draw:frame>
        <draw:frame draw:style-name="gr9" draw:text-style-name="P10" draw:layer="layout" svg:width="3.334cm" svg:height="0.67cm" svg:x="18.494cm" svg:y="9.013cm">
          <draw:text-box>
            <text:p text:style-name="P7">
              <text:span text:style-name="T4">
                <text:s/>
              </text:span>
              <text:span text:style-name="T4">47@45&gt;B:4</text:span>
            </text:p>
          </draw:text-box>
        </draw:frame>
        <draw:path draw:style-name="gr16" draw:text-style-name="P17" draw:layer="layout" svg:width="1.667cm" svg:height="0.053cm" svg:x="13.738cm" svg:y="11.668cm" svg:viewBox="0 0 1668 54" svg:d="M0 27c0-7 3-13 8-19s11-8 18-8h1615c8 0 14 2 19 8s8 12 8 19-3 14-8 19-11 8-19 8h-1615c-7 0-13-3-18-8s-8-12-8-19z">
          <text:p/>
        </draw:path>
        <draw:path draw:style-name="gr10" draw:text-style-name="P11" draw:layer="layout" svg:width="1.058cm" svg:height="1.085cm" svg:x="15.352cm" svg:y="11.165cm" svg:viewBox="0 0 1059 1086" svg:d="M0 729v-371c0-23 2-47 7-70 4-23 11-45 20-67s20-43 33-62c13-20 28-38 45-54 16-17 34-32 54-45 19-13 40-24 61-33 22-9 44-16 67-20 23-5 47-7 70-7h344c24 0 47 2 70 7 23 4 45 11 67 20 21 9 42 20 62 33 19 13 37 28 54 45 16 16 31 34 44 54 13 19 24 40 33 62s17 44 21 67c5 23 7 47 7 70v371c0 23-2 46-7 69-4 23-12 46-21 67-9 22-20 42-33 62-13 19-28 37-44 54-17 17-35 31-54 44-20 14-41 25-62 34-22 9-44 15-67 20-23 4-46 7-70 7h-344c-23 0-47-3-70-7-23-5-45-11-67-20-21-9-42-20-61-34-20-13-38-27-54-44-17-17-32-35-45-54-13-20-24-40-33-62-9-21-16-44-20-67-5-23-7-46-7-69z">
          <text:p/>
        </draw:path>
        <draw:frame draw:style-name="gr8" draw:text-style-name="P9" draw:layer="layout" svg:width="11.97cm" svg:height="0.729cm" svg:x="18.494cm" svg:y="9.982cm">
          <draw:text-box>
            <text:p text:style-name="P7">
              <text:span text:style-name="T3">%&gt;744=85 547O A49B4, 48749=, DC=:F88 A49B4.</text:span>
            </text:p>
          </draw:text-box>
        </draw:frame>
        <draw:path draw:style-name="gr12" draw:text-style-name="P13" draw:layer="layout" svg:width="4.085cm" svg:height="0.597cm" svg:x="9.17cm" svg:y="11.233cm" svg:viewBox="0 0 4086 598" svg:d="M132 462h80v-391h133v-71h-345v71h132zM492 470c46 0 84-16 122-41l-30-59c-35 23-57 31-86 31-56 0-91-37-94-89h216c2-19 4-30 4-43 0-97-53-164-142-164-79 0-157 72-157 182 0 112 76 183 167 183zM404 249c5-46 38-76 79-76 45 0 68 27 68 76zM818 470c42 0 83-17 121-51l-37-59c-30 27-52 39-79 39-53 0-87-42-87-112s36-112 89-112c22 0 39 10 66 34l42-55c-31-29-65-49-110-49-88 0-168 69-168 182s73 183 163 183zM1048 462h78v-280h110v-69h-298v69h110zM1283 462h69l127-192c12-20 30-49 35-71l-3-2c-12 38-15 82-15 117v148h78v-349h-70l-126 191c-12 20-31 50-35 71l2 3c12-39 15-83 15-117v-148h-77zM1658 598h80v-122l-1-29c9 8 44 23 76 23 79 0 153-72 153-188 0-104-51-177-141-177-41 0-81 23-104 55l1 2 4-49h-68zM1804 398c-20 0-44-7-66-26v-160c26-24 50-37 73-37 54 0 74 39 74 108 0 75-33 115-81 115zM2165 470c84 0 162-70 162-183s-78-182-162-182c-83 0-161 69-161 182s78 183 161 183zM2165 399c-49 0-81-41-81-112 0-70 32-112 81-112 50 0 82 42 82 112 0 71-32 112-82 112zM2388 462h142c78 0 140-33 140-106 0-52-38-80-77-79v2c37-2 63-31 63-71 0-67-57-95-132-95h-136zM2466 249v-73h53c46 0 59 12 59 36 0 25-14 37-63 37zM2466 398v-86h55c51 0 71 14 71 41 0 30-18 45-68 45zM2813 470c43 0 83-23 108-54l-1-3-5 49h68v-212c0-84-38-145-124-145-55 0-104 25-143 50l33 60c36-25 66-40 101-40 44 0 54 29 54 58-129 14-198 54-198 132 0 65 48 105 107 105zM2828 400c-29 0-45-9-45-39 0-35 29-56 121-67v71c-26 23-48 35-76 35zM3061 462h80v-145h130v145h79v-349h-79v132h-130v-132h-80zM3435 462h70l127-192c11-20 30-49 35-71l-3-2c-12 38-15 82-15 117v148h77v-349h-69l-127 191c-12 20-30 50-35 71l3 3c12-39 15-83 15-117v-148h-78zM3954 470c46 0 84-16 122-41l-30-59c-35 23-56 31-86 31-56 0-91-37-94-89h216c2-19 4-30 4-43 0-97-53-164-142-164-78 0-157 72-157 182 0 112 76 183 167 183zM3866 249c5-46 38-76 80-76 44 0 67 27 67 76z">
          <text:p/>
        </draw:path>
        <draw:frame draw:style-name="gr11" draw:text-style-name="P12" draw:layer="layout" svg:width="0.713cm" svg:height="1.009cm" svg:x="15.659cm" svg:y="11.323cm">
          <draw:text-box>
            <text:p text:style-name="P7">
              <text:span text:style-name="T6">3</text:span>
            </text:p>
          </draw:text-box>
        </draw:frame>
        <draw:frame draw:style-name="gr9" draw:text-style-name="P10" draw:layer="layout" svg:width="4.477cm" svg:height="0.67cm" svg:x="9.152cm" svg:y="11.156cm">
          <draw:text-box>
            <text:p text:style-name="P7">
              <text:span text:style-name="T4">&amp;5AB8@&gt;64=85</text:span>
            </text:p>
          </draw:text-box>
        </draw:frame>
        <draw:path draw:style-name="gr16" draw:text-style-name="P17" draw:layer="layout" svg:width="1.666cm" svg:height="0.053cm" svg:x="16.371cm" svg:y="13.811cm" svg:viewBox="0 0 1667 54" svg:d="M0 26c0-7 2-13 7-18 6-6 12-8 19-8h1615c7 0 14 2 19 8 5 5 7 11 7 18 0 8-2 14-7 19-5 6-12 9-19 9h-1615c-7 0-13-3-19-9-5-5-7-11-7-19z">
          <text:p/>
        </draw:path>
        <draw:path draw:style-name="gr10" draw:text-style-name="P11" draw:layer="layout" svg:width="1.085cm" svg:height="1.085cm" svg:x="15.339cm" svg:y="13.308cm" svg:viewBox="0 0 1086 1086" svg:d="M0 729v-371c0-23 2-46 7-69 4-23 11-47 20-68 9-22 20-43 33-62 13-20 28-38 44-54 17-17 35-32 54-45 20-13 41-24 62-33 22-9 44-16 67-20 23-5 46-7 70-7h371c24 0 47 2 70 7 23 4 45 11 67 20s42 20 62 33c19 13 37 28 54 45 16 16 31 34 44 54 13 19 24 40 33 62 9 21 16 45 21 68 4 23 7 46 7 69v371c0 23-3 46-7 69-5 23-12 46-21 67-9 22-20 43-33 62-13 20-28 38-44 54-17 17-35 32-54 45-20 13-40 24-62 33s-44 15-67 20-46 7-70 7h-371c-24 0-47-2-70-7s-45-11-67-20c-21-9-42-20-62-33-19-13-37-28-54-45-16-16-31-34-44-54-13-19-24-40-33-62-9-21-16-44-20-67-5-23-7-46-7-69z">
          <text:p/>
        </draw:path>
        <draw:frame draw:style-name="gr8" draw:text-style-name="P9" draw:layer="layout" svg:width="11.36cm" svg:height="0.729cm" svg:x="2.162cm" svg:y="12.125cm">
          <draw:text-box>
            <text:p text:style-name="P7">
              <text:span text:style-name="T3">@&gt;65@:4 DC=:F8&gt;=4;P=&gt;AB8 8 &gt;?B8&lt;874F8O.</text:span>
            </text:p>
          </draw:text-box>
        </draw:frame>
        <draw:path draw:style-name="gr12" draw:text-style-name="P13" draw:layer="layout" svg:width="2.017cm" svg:height="0.608cm" svg:x="18.518cm" svg:y="13.368cm" svg:viewBox="0 0 2018 609" svg:d="M173 478c91 0 169-53 169-144 0-66-43-110-96-112l1 3c45-7 73-52 73-101 0-76-65-124-151-124-56 0-109 23-150 64l45 56c35-33 66-47 103-47 46 0 74 18 74 58 0 43-24 62-97 62h-48v68h62c71 0 106 20 106 70 0 49-38 74-91 74-48 0-80-13-127-59l-46 57c53 54 108 75 173 75zM487 478c43 0 83-23 108-54l-1-3-5 49h69v-212c0-84-39-145-125-145-55 0-104 25-143 50l33 60c36-25 66-40 101-40 44 0 54 29 54 58-129 15-198 55-198 133 0 64 48 104 107 104zM502 409c-29 0-45-9-45-39 0-35 29-56 121-68v72c-26 23-48 35-76 35zM736 470h79v-280h125v280h79v-349h-283zM1122 609c70 0 109-55 132-120l127-368h-79l-61 188c-9 30-18 63-18 92h3c-2-30-13-63-23-92l-69-188h-83l135 338-6 20c-13 38-31 61-61 61-7 0-14-2-34-9l-16 67c21 9 37 11 53 11zM1551 478c42 0 83-17 121-51l-37-58c-30 27-52 39-79 39-54 0-88-41-88-112 0-70 37-113 90-113 22 0 39 10 66 34l42-55c-32-29-65-49-111-49-87 0-167 69-167 183 0 113 73 182 163 182zM1715 470h80v-146h44l90 146h89l-119-184 26-59c14-34 20-36 35-36 3 0 3 0 20 5l14-74c-15-7-25-9-33-9-38 0-68 14-96 76l-29 66h-41v-134h-80z">
          <text:p/>
        </draw:path>
        <draw:frame draw:style-name="gr11" draw:text-style-name="P12" draw:layer="layout" svg:width="0.713cm" svg:height="1.009cm" svg:x="15.632cm" svg:y="13.466cm">
          <draw:text-box>
            <text:p text:style-name="P7">
              <text:span text:style-name="T6">4</text:span>
            </text:p>
          </draw:text-box>
        </draw:frame>
        <draw:frame draw:style-name="gr9" draw:text-style-name="P10" draw:layer="layout" svg:width="1.657cm" svg:height="0.67cm" svg:x="18.494cm" svg:y="13.299cm">
          <draw:text-box>
            <text:p text:style-name="P7">
              <text:span text:style-name="T4">4?CA:</text:span>
            </text:p>
          </draw:text-box>
        </draw:frame>
        <draw:frame draw:style-name="gr8" draw:text-style-name="P9" draw:layer="layout" svg:width="4.244cm" svg:height="0.729cm" svg:x="18.494cm" svg:y="14.268cm">
          <draw:text-box>
            <text:p text:style-name="P7">
              <text:span text:style-name="T3">C5;8:4F8O A49B4.</text:span>
            </text:p>
          </draw:text-box>
        </draw:frame>
      </draw:page>
      <draw:page draw:name="page7" draw:style-name="dp1" draw:master-page-name="master-page3">
        <draw:polygon draw:style-name="gr1" draw:text-style-name="P1" draw:layer="layout" svg:width="31.75cm" svg:height="17.885cm" svg:x="0cm" svg:y="0cm" svg:viewBox="0 0 31751 17886" draw:points="0,17886 31751,17886 31751,0 0,0">
          <text:p/>
        </draw:polygon>
        <draw:polygon draw:style-name="gr2" draw:text-style-name="P2" draw:layer="layout" svg:width="31.75cm" svg:height="17.885cm" svg:x="0cm" svg:y="0cm" svg:viewBox="0 0 31751 17886" draw:points="0,17886 31751,17886 31751,0 0,0">
          <text:p/>
        </draw:polygon>
        <draw:polygon draw:style-name="gr3" draw:text-style-name="P3" draw:layer="layout" svg:width="31.75cm" svg:height="17.885cm" svg:x="0cm" svg:y="0cm" svg:viewBox="0 0 31751 17886" draw:points="0,17886 31751,17886 31751,0 0,0">
          <text:p/>
        </draw:polygon>
        <draw:polygon draw:style-name="gr3" draw:text-style-name="P3" draw:layer="layout" svg:width="31.75cm" svg:height="17.885cm" svg:x="0cm" svg:y="0cm" svg:viewBox="0 0 31751 17886" draw:points="0,17886 31751,17886 31751,0 0,0">
          <text:p/>
        </draw:polygon>
        <draw:polygon draw:style-name="gr4" draw:text-style-name="P4" draw:layer="layout" svg:width="31.75cm" svg:height="17.885cm" svg:x="0cm" svg:y="0cm" svg:viewBox="0 0 31751 17886" draw:points="0,17886 31751,17886 31751,0 0,0">
          <text:p/>
        </draw:polygon>
        <draw:path draw:style-name="gr6" draw:text-style-name="P6" draw:layer="layout" svg:width="7.222cm" svg:height="0.938cm" svg:x="1.703cm" svg:y="2.358cm" svg:viewBox="0 0 7223 939" svg:d="M265 923h160v-781h264v-142h-689v142h265zM985 939c91 0 167-33 244-83l-61-117c-70 46-113 62-171 62-113 0-184-73-189-176h432c5-39 7-62 7-87 0-193-105-328-283-328-157 0-314 143-314 365 0 224 152 364 335 364zM809 498c9-92 76-152 158-152 90 0 136 55 136 152zM1236 923h174l94-164c23-40 43-79 50-118l-6 1c10 39 33 77 55 117l103 164h178l-229-352 211-345h-172l-87 155c-20 37-39 72-41 110h6c-7-40-29-74-48-110l-94-155h-177l212 335zM1942 923h159v-289h261v289h158v-697h-158v264h-261v-264h-159zM2691 923h139l253-382c24-40 61-99 71-142l-6-5c-25 77-31 164-31 233v296h156v-697h-140l-253 382c-23 40-60 99-69 143l5 4c24-77 30-165 30-234v-295h-155zM3796 923h158v-697h-158v307c-18 3-44 6-80 6-111 0-147-27-147-111v-202h-157v202c0 173 110 250 281 250 62 0 87-5 103-8zM4410 939c92 0 168-33 244-83l-61-117c-69 46-113 62-171 62-112 0-183-73-189-176h432c5-39 8-62 8-87 0-193-106-328-283-328-158 0-314 143-314 365 0 224 152 364 334 364zM4234 498c9-92 76-152 158-152 90 0 136 55 136 152zM5062 939c83 0 165-36 242-102l-75-116c-59 53-104 77-157 77-107 0-175-83-175-223s72-224 178-224c44 0 78 18 133 67l84-110c-63-58-130-98-221-98-176 0-336 138-336 365 0 225 146 364 327 364zM5390 923h159v-293h88l181 293h177l-237-367 51-118c28-68 40-73 70-73 7 0 8 0 41 11l28-148c-30-15-50-18-67-18-75 0-136 27-191 153l-58 130h-83v-267h-159zM6213 939c86 0 166-47 217-109l-3-6-9 99h136v-423c0-168-77-290-249-290-110 0-207 49-286 101l66 118c72-48 133-79 203-79 88 0 108 59 108 116-258 29-396 109-396 264 0 128 95 209 213 209zM6243 800c-57 0-89-18-89-77 0-71 58-113 242-135v141c-52 47-97 71-153 71zM6989 538c-95 0-139-30-139-93 0-62 43-86 139-86h76v179zM6619 923h184l168-277v20h94v257h158v-697h-253c-150 0-278 58-278 217 0 112 77 181 132 198z">
          <text:p/>
        </draw:path>
        <draw:frame draw:style-name="gr7" draw:text-style-name="P8" draw:layer="layout" svg:width="7.897cm" svg:height="1.33cm" svg:x="1.667cm" svg:y="2.203cm">
          <draw:text-box>
            <text:p text:style-name="P7">
              <text:span text:style-name="T1">&amp;5E=8G5A:4O</text:span>
            </text:p>
          </draw:text-box>
        </draw:frame>
        <draw:path draw:style-name="gr6" draw:text-style-name="P6" draw:layer="layout" svg:width="6.786cm" svg:height="0.985cm" svg:x="9.341cm" svg:y="2.568cm" svg:viewBox="0 0 6787 986" svg:d="M0 986h159v-245l-2-59c19 16 89 46 152 46 158 0 306-142 306-374 0-208-102-354-282-354-81 0-162 47-208 110l2 4 9-98h-136zM291 587c-39 0-87-14-132-53v-319c52-48 100-74 147-74 108 0 146 76 146 214 0 151-65 232-161 232zM1026 728c92 0 168-32 244-82l-61-117c-69 46-113 62-171 62-112 0-183-73-188-176h431c5-39 8-62 8-87 0-193-105-328-283-328-158 0-315 143-315 365 0 224 153 363 335 363zM850 288c9-92 76-152 158-152 90 0 136 55 136 152zM1553 728c87 0 167-46 218-108l-3-6-9 98h136v-422c0-168-77-290-249-290-110 0-207 49-286 101l66 118c72-48 133-79 202-79 89 0 109 59 109 116-258 29-396 109-396 264 0 128 95 208 212 208zM1584 590c-57 0-89-18-89-77 0-71 58-113 242-135v141c-52 47-97 71-153 71zM2038 728c106 0 175-86 195-236 15-121 28-241 40-338h155v558h159v-696h-443c-20 161-36 302-53 443-10 89-29 115-63 115-8 0-13-2-48-12l-30 148c41 13 60 18 88 18zM2756 712h140l252-381c24-40 61-99 71-142l-6-5c-24 77-31 164-31 233v295h156v-696h-139l-253 382c-24 40-61 99-70 143l5 4c25-77 31-165 31-234v-295h-156zM3717 728c145 0 284-85 284-219 0-103-72-164-152-166l2 7c76-12 123-80 123-150 0-134-128-200-259-200-99 0-178 30-260 91l70 113c72-51 113-68 183-68 73 0 110 23 110 74s-35 78-130 78h-100v127h115c99 0 140 26 140 85 0 58-53 91-136 91-62 0-118-14-193-75l-76 111c98 79 185 101 279 101zM4288 728c87 0 167-46 218-108l-3-6-9 98h136v-422c0-168-77-290-249-290-110 0-207 49-286 101l65 118c73-48 134-79 203-79 89 0 109 59 109 116-258 29-396 109-396 264 0 128 95 208 212 208zM4319 590c-57 0-89-18-89-77 0-71 58-113 242-135v141c-53 47-97 71-153 71zM5283 942h141l12-274v-93h-94v-559h-158v559h-240v-559h-159v696h498zM5522 712h139l253-381c24-40 61-99 71-142l-6-5c-25 77-31 164-31 233v295h156v-696h-139l-253 382c-24 40-61 99-70 143l5 4c25-77 30-165 30-234v-295h-155zM6553 328c-95 0-139-30-139-93 0-62 43-86 139-86h77v179zM6183 712h184l168-276v20h95v256h157v-696h-253c-150 0-277 58-277 217 0 112 76 181 131 198z">
          <text:p/>
        </draw:path>
        <draw:frame draw:style-name="gr7" draw:text-style-name="P8" draw:layer="layout" svg:width="1.19cm" svg:height="1.677cm" svg:x="8.986cm" svg:y="2.22cm">
          <draw:text-box>
            <text:p text:style-name="P7">
              <text:span text:style-name="T2">
                <text:s/>
              </text:span>
            </text:p>
          </draw:text-box>
        </draw:frame>
        <draw:polygon draw:style-name="gr10" draw:text-style-name="P11" draw:layer="layout" svg:width="2.382cm" svg:height="2.857cm" svg:x="1.666cm" svg:y="4.339cm" svg:viewBox="0 0 2383 2858" draw:points="0,2381 1191,2858 2383,2381 2383,0 1191,476 0,0">
          <text:p/>
        </draw:polygon>
        <draw:frame draw:style-name="gr7" draw:text-style-name="P8" draw:layer="layout" svg:width="7.156cm" svg:height="1.33cm" svg:x="9.232cm" svg:y="2.203cm">
          <draw:text-box>
            <text:p text:style-name="P7">
              <text:span text:style-name="T1">@54;874F8O</text:span>
            </text:p>
          </draw:text-box>
        </draw:frame>
        <draw:path draw:style-name="gr12" draw:text-style-name="P13" draw:layer="layout" svg:width="5.767cm" svg:height="0.597cm" svg:x="4.822cm" svg:y="4.936cm" svg:viewBox="0 0 5768 598" svg:d="M0 462h80v-391h174v391h80v-462h-334zM424 598h80v-122l-1-29c9 8 44 23 76 23 78 0 152-71 152-187 0-104-51-178-140-178-41 0-81 23-105 56l2 2 4-50h-68zM570 399c-20 0-44-7-66-26v-160c25-24 49-37 73-37 54 0 73 38 73 108 0 75-33 115-80 115zM931 470c84 0 162-69 162-182s-78-183-162-183-162 70-162 183 78 182 162 182zM931 400c-50 0-81-42-81-112s31-112 81-112 82 42 82 112-32 112-82 112zM1154 462h79v-279h147v-70h-226zM1427 598h80v-122l-1-29c9 8 44 23 76 23 79 0 153-71 153-187 0-104-52-178-141-178-41 0-81 23-105 56l2 2 4-50h-68zM1573 399c-20 0-44-7-66-26v-160c25-24 49-37 73-37 54 0 73 38 73 108 0 75-32 115-80 115zM1873 470c44 0 84-23 109-54l-1-3-5 49h68v-211c0-84-38-146-124-146-55 0-104 24-143 51l33 60c36-25 66-40 101-40 44 0 54 29 54 58-129 14-198 54-198 132 0 64 48 104 106 104zM1889 401c-29 0-45-9-45-39 0-35 29-56 121-67v71c-26 23-48 35-76 35zM2122 462h73v-158c0-29-4-79-16-109l-2 1c0 26 11 53 21 77l66 159h52l65-159c10-23 21-50 22-77l-3-1c-12 30-16 80-16 109v158h74v-349h-83l-65 161c-8 27-19 53-20 79h2c0-26-11-52-20-79l-67-161h-83zM2543 462h73v-158c0-29-4-79-16-109l-2 1c0 26 11 53 21 77l66 159h52l65-159c10-23 21-50 22-77l-3-1c-12 30-16 80-16 109v158h74v-349h-83l-65 161c-8 27-19 53-21 79h3c0-26-11-52-20-79l-67-161h-83zM2964 462h69l127-191c12-20 30-49 35-71l-3-2c-12 38-15 82-15 116v148h77v-349h-69l-127 192c-12 20-30 49-34 71l2 2c12-38 15-82 15-116v-149h-77zM3339 598h80v-122l-1-29c9 8 44 23 76 23 79 0 153-71 153-187 0-104-52-178-141-178-41 0-81 23-104 56l1 2 4-50h-68zM3485 399c-20 0-44-7-66-26v-160c26-24 49-37 73-37 54 0 73 38 73 108 0 75-32 115-80 115zM3847 470c84 0 162-69 162-182s-78-183-162-183c-85 0-162 70-162 183s77 182 162 182zM3847 400c-51 0-82-42-82-112s32-112 82-112 82 42 82 112-32 112-82 112zM4070 462h142c78 0 140-33 140-105 0-52-38-80-77-79v2c37-2 63-31 63-71 0-67-57-96-132-96h-136zM4148 250v-73h53c46 0 59 12 59 36 0 25-14 37-63 37zM4148 399v-86h55c51 0 71 14 71 41 0 30-19 45-68 45zM4494 470c44 0 84-23 109-54l-1-3-5 49h68v-211c0-84-38-146-124-146-55 0-104 24-143 51l32 60c37-25 67-40 102-40 44 0 54 29 54 58-129 14-198 54-198 132 0 64 48 104 106 104zM4510 401c-29 0-45-9-45-39 0-35 29-56 121-67v71c-26 23-48 35-76 35zM4743 462h79v-144h131v144h79v-349h-79v133h-131v-133h-79zM5117 462h70l126-191c12-20 31-49 36-71l-3-2c-13 38-16 82-16 116v148h78v-349h-69l-127 192c-12 20-30 49-35 71l3 2c12-38 15-82 15-116v-149h-78zM5636 470c46 0 84-16 122-41l-30-59c-35 23-57 32-86 32-56 0-91-37-94-89h216c2-19 4-30 4-43 0-97-53-165-142-165-79 0-157 73-157 183 0 112 76 182 167 182zM5548 250c5-46 38-76 79-76 45 0 68 27 68 76z">
          <text:p/>
        </draw:path>
        <draw:frame draw:style-name="gr11" draw:text-style-name="P12" draw:layer="layout" svg:width="0.713cm" svg:height="1.009cm" svg:x="2.679cm" svg:y="5.37cm">
          <draw:text-box>
            <text:p text:style-name="P7">
              <text:span text:style-name="T6">1</text:span>
            </text:p>
          </draw:text-box>
        </draw:frame>
        <draw:frame draw:style-name="gr9" draw:text-style-name="P10" draw:layer="layout" svg:width="5.865cm" svg:height="0.67cm" svg:x="4.763cm" svg:y="4.859cm">
          <draw:text-box>
            <text:p text:style-name="P7">
              <text:span text:style-name="T4">@&gt;7@4&lt;&lt;8@&gt;64=85</text:span>
            </text:p>
          </draw:text-box>
        </draw:frame>
        <draw:polygon draw:style-name="gr10" draw:text-style-name="P11" draw:layer="layout" svg:width="2.382cm" svg:height="2.858cm" svg:x="1.666cm" svg:y="7.196cm" svg:viewBox="0 0 2383 2859" draw:points="0,2381 1191,2859 2383,2381 2383,0 1191,476 0,0">
          <text:p/>
        </draw:polygon>
        <draw:frame draw:style-name="gr8" draw:text-style-name="P9" draw:layer="layout" svg:width="6.174cm" svg:height="0.729cm" svg:x="4.763cm" svg:y="5.828cm">
          <draw:text-box>
            <text:p text:style-name="P7">
              <text:span text:style-name="T3">!&gt;784=89 &gt;E=&gt;6O E49F4</text:span>
            </text:p>
          </draw:text-box>
        </draw:frame>
        <draw:path draw:style-name="gr12" draw:text-style-name="P13" draw:layer="layout" svg:width="2.145cm" svg:height="0.633cm" svg:x="4.779cm" svg:y="7.746cm" svg:viewBox="0 0 2146 634" svg:d="M79 510h257v124h72l7-150v-46h-49v-391h-243c-17 104-26 158-42 244-21 114-39 142-50 147h-31v46l7 150h72zM118 438c7-10 23-58 38-133 13-75 19-122 30-186h100v319zM466 510h70l127-191c12-20 31-50 36-71l-3-3c-12 39-16 82-16 117v148h78v-349h-69l-128 191c-12 20-30 50-35 72l3 2c12-39 15-83 15-117v-148h-78zM948 517c72 0 142-42 142-109 0-52-36-82-76-83l1 3c38-6 61-39 61-75 0-66-64-101-129-101-50 0-89 16-130 47l35 56c36-25 56-34 91-34 37 0 55 12 55 37 0 26-17 39-65 39h-50v64h58c49 0 70 13 70 42s-27 46-68 46c-31 0-59-7-97-38l-38 56c49 39 93 50 140 50zM1233 517c44 0 84-23 109-54l-1-3-5 50h68v-212c0-84-38-146-124-146-55 0-104 26-143 52l32 59c37-24 67-40 102-40 44 0 54 30 54 58-129 15-198 55-198 132 0 64 48 104 106 104zM1249 448c-29 0-45-9-45-38 0-36 29-57 121-68v71c-26 23-48 35-76 35zM1482 510h69l127-191c12-20 30-50 35-71l-3-3c-12 39-15 82-15 117v148h78v-349h-70l-126 191c-12 20-31 50-35 72l2 2c13-39 15-83 15-117v-148h-77zM1629 128c82 0 113-60 117-128h-70c-1 48-11 70-47 70-37 0-46-22-48-70h-70c4 68 36 128 118 128zM1857 510h80v-145h131v145h78v-349h-78v132h-131v-132h-80z">
          <text:p/>
        </draw:path>
        <draw:frame draw:style-name="gr11" draw:text-style-name="P12" draw:layer="layout" svg:width="0.713cm" svg:height="1.009cm" svg:x="2.624cm" svg:y="8.227cm">
          <draw:text-box>
            <text:p text:style-name="P7">
              <text:span text:style-name="T6">2</text:span>
            </text:p>
          </draw:text-box>
        </draw:frame>
        <draw:frame draw:style-name="gr9" draw:text-style-name="P10" draw:layer="layout" svg:width="1.67cm" svg:height="0.67cm" svg:x="4.763cm" svg:y="7.716cm">
          <draw:text-box>
            <text:p text:style-name="P7">
              <text:span text:style-name="T4">8749=</text:span>
            </text:p>
          </draw:text-box>
        </draw:frame>
        <draw:polygon draw:style-name="gr10" draw:text-style-name="P11" draw:layer="layout" svg:width="2.382cm" svg:height="2.857cm" svg:x="1.666cm" svg:y="10.054cm" svg:viewBox="0 0 2383 2858" draw:points="0,2381 1191,2858 2383,2381 2383,0 1191,476 0,0">
          <text:p/>
        </draw:polygon>
        <draw:frame draw:style-name="gr8" draw:text-style-name="P9" draw:layer="layout" svg:width="6.445cm" svg:height="0.729cm" svg:x="4.763cm" svg:y="8.685cm">
          <draw:text-box>
            <text:p text:style-name="P7">
              <text:span text:style-name="T3">!&gt;784=89 88749=4 E49F4.</text:span>
            </text:p>
          </draw:text-box>
        </draw:frame>
        <draw:path draw:style-name="gr12" draw:text-style-name="P13" draw:layer="layout" svg:width="5.767cm" svg:height="0.597cm" svg:x="4.822cm" svg:y="10.651cm" svg:viewBox="0 0 5768 598" svg:d="M0 462h80v-391h174v391h80v-462h-334zM424 598h80v-122l-1-29c9 8 44 23 76 23 78 0 152-71 152-188 0-104-51-177-140-177-41 0-81 23-105 55l2 2 4-49h-68zM570 399c-20 0-44-8-66-27v-160c25-24 49-37 73-37 54 0 73 38 73 108 0 75-33 116-80 116zM931 470c84 0 162-69 162-183 0-113-78-182-162-182s-162 69-162 182c0 114 78 183 162 183zM931 400c-50 0-81-43-81-113s31-112 81-112 82 42 82 112-32 113-82 113zM1154 462h79v-280h147v-69h-226zM1427 598h80v-122l-1-29c9 8 44 23 76 23 79 0 153-71 153-188 0-104-52-177-141-177-41 0-81 23-105 55l2 2 4-49h-68zM1573 399c-20 0-44-8-66-27v-160c25-24 49-37 73-37 54 0 73 38 73 108 0 75-32 116-80 116zM1873 470c44 0 84-23 109-54l-1-3-5 49h68v-212c0-84-38-145-124-145-55 0-104 24-143 50l33 60c36-25 66-40 101-40 44 0 54 29 54 58-129 14-198 54-198 132 0 65 48 105 106 105zM1889 401c-29 0-45-10-45-40 0-35 29-56 121-67v71c-26 23-48 36-76 36zM2122 462h73v-159c0-29-4-79-16-109l-2 1c0 26 11 53 21 77l66 160h52l65-160c10-23 21-50 22-77l-3-1c-12 30-16 80-16 109v159h74v-349h-83l-65 160c-8 27-19 53-20 79h2c0-26-11-52-20-79l-67-160h-83zM2543 462h73v-159c0-29-4-79-16-109l-2 1c0 26 11 53 21 77l66 160h52l65-160c10-23 21-50 22-77l-3-1c-12 30-16 80-16 109v159h74v-349h-83l-65 160c-8 27-19 53-21 79h3c0-26-11-52-20-79l-67-160h-83zM2964 462h69l127-192c12-20 30-49 35-71l-3-2c-12 38-15 82-15 116v149h77v-349h-69l-127 191c-12 20-30 49-34 71l2 2c12-38 15-82 15-116v-148h-77zM3339 598h80v-122l-1-29c9 8 44 23 76 23 79 0 153-71 153-188 0-104-52-177-141-177-41 0-81 23-104 55l1 2 4-49h-68zM3485 399c-20 0-44-8-66-27v-160c26-24 49-37 73-37 54 0 73 38 73 108 0 75-32 116-80 116zM3847 470c84 0 162-69 162-183 0-113-78-182-162-182-85 0-162 69-162 182 0 114 77 183 162 183zM3847 400c-51 0-82-43-82-113s32-112 82-112 82 42 82 112-32 113-82 113zM4070 462h142c78 0 140-33 140-106 0-52-38-80-77-79v2c37-2 63-31 63-71 0-67-57-95-132-95h-136zM4148 249v-73h53c46 0 59 12 59 36 0 25-14 37-63 37zM4148 399v-87h55c51 0 71 14 71 41 0 30-19 46-68 46zM4494 470c44 0 84-23 109-54l-1-3-5 49h68v-212c0-84-38-145-124-145-55 0-104 24-143 50l32 60c37-25 67-40 102-40 44 0 54 29 54 58-129 14-198 54-198 132 0 65 48 105 106 105zM4510 401c-29 0-45-10-45-40 0-35 29-56 121-67v71c-26 23-48 36-76 36zM4743 462h79v-145h131v145h79v-349h-79v132h-131v-132h-79zM5117 462h70l126-192c12-20 31-49 36-71l-3-2c-13 38-16 82-16 116v149h78v-349h-69l-127 191c-12 20-30 49-35 71l3 2c12-38 15-82 15-116v-148h-78zM5636 470c46 0 84-16 122-41l-30-60c-35 23-57 33-86 33-56 0-91-38-94-90h216c2-19 4-30 4-43 0-97-53-164-142-164-79 0-157 72-157 182 0 113 76 183 167 183zM5548 249c5-46 38-76 79-76 45 0 68 27 68 76z">
          <text:p/>
        </draw:path>
        <draw:frame draw:style-name="gr11" draw:text-style-name="P12" draw:layer="layout" svg:width="0.713cm" svg:height="1.009cm" svg:x="2.642cm" svg:y="11.085cm">
          <draw:text-box>
            <text:p text:style-name="P7">
              <text:span text:style-name="T6">3</text:span>
            </text:p>
          </draw:text-box>
        </draw:frame>
        <draw:frame draw:style-name="gr9" draw:text-style-name="P10" draw:layer="layout" svg:width="5.865cm" svg:height="0.67cm" svg:x="4.763cm" svg:y="10.574cm">
          <draw:text-box>
            <text:p text:style-name="P7">
              <text:span text:style-name="T4">@&gt;7@4&lt;&lt;8@&gt;64=85</text:span>
            </text:p>
          </draw:text-box>
        </draw:frame>
        <draw:polygon draw:style-name="gr10" draw:text-style-name="P11" draw:layer="layout" svg:width="2.382cm" svg:height="2.858cm" svg:x="1.666cm" svg:y="12.911cm" svg:viewBox="0 0 2383 2859" draw:points="0,2381 1191,2859 2383,2381 2383,0 1191,476 0,0">
          <text:p/>
        </draw:polygon>
        <draw:frame draw:style-name="gr8" draw:text-style-name="P9" draw:layer="layout" svg:width="15.496cm" svg:height="0.729cm" svg:x="4.763cm" svg:y="11.543cm">
          <draw:text-box>
            <text:p text:style-name="P7">
              <text:span text:style-name="T3">
                <text:s/>
              </text:span>
              <text:span text:style-name="T3">47D45&gt;F:4 HG=:F8&gt;=4;4, 8=F97D4F8O E 8DG78&lt;8 E9D68E4&lt;8.</text:span>
            </text:p>
          </draw:text-box>
        </draw:frame>
        <draw:path draw:style-name="gr12" draw:text-style-name="P13" draw:layer="layout" svg:width="3.947cm" svg:height="0.583cm" svg:x="4.797cm" svg:y="13.501cm" svg:viewBox="0 0 3948 584" svg:d="M198 477c115 0 199-95 199-239 0-146-84-238-199-238s-198 92-198 238c0 144 83 239 198 239zM198 404c-72 0-117-62-117-166 0-106 45-165 117-165 73 0 118 59 118 165 0 104-45 166-118 166zM462 470h79v-281h125v281h78v-349h-282zM900 470h79v-281h109v-68h-296v68h108zM1136 470h70l126-191c12-20 31-50 36-71l-3-3c-12 39-16 82-16 117v148h78v-349h-69l-127 191c-12 20-30 50-35 72l3 2c12-39 15-83 15-117v-148h-78zM1512 470h74v-159c0-29-5-79-16-109l-3 1c1 27 11 54 21 78l66 158h53l65-158c9-24 20-51 21-78l-2-1c-13 30-16 80-16 109v159h74v-349h-83l-66 161c-8 27-19 52-20 78h3c-1-26-11-51-21-79l-67-160h-83zM1933 470h70l126-191c12-20 30-50 35-71l-3-3c-12 39-15 82-15 117v148h78v-349h-70l-126 191c-12 20-31 50-35 72l2 2c13-39 16-83 16-117v-148h-78zM2413 477c73 0 142-42 142-109 0-52-36-82-75-83v3c38-6 62-39 62-75 0-67-64-101-130-101-49 0-89 15-130 46l35 57c36-26 57-35 92-35 36 0 55 12 55 38s-17 39-65 39h-50v64h57c50 0 70 13 70 42s-26 46-68 46c-31 0-59-7-96-38l-38 56c49 39 92 50 139 50zM2699 477c43 0 83-23 109-54l-2-3-4 50h68v-212c0-85-39-146-125-146-55 0-103 25-143 51l33 60c36-25 67-41 101-41 45 0 55 31 55 59-129 15-198 55-198 132 0 64 47 104 106 104zM2714 408c-28 0-44-9-44-38 0-36 29-57 121-68v71c-26 23-49 35-77 35zM3196 584h71l6-137v-46h-47v-280h-79v280h-120v-280h-80v349h249zM3316 470h69l127-191c12-20 30-50 35-71l-3-3c-12 39-15 82-15 117v148h78v-349h-70l-126 191c-12 20-31 50-35 72l2 2c13-39 15-83 15-117v-148h-77zM3831 277c-47 0-69-14-69-46s21-44 69-44h39v90zM3646 470h92l84-139v10h48v129h78v-349h-126c-75 0-139 28-139 109 0 56 38 91 66 99z">
          <text:p/>
        </draw:path>
        <draw:frame draw:style-name="gr11" draw:text-style-name="P12" draw:layer="layout" svg:width="0.713cm" svg:height="1.009cm" svg:x="2.614cm" svg:y="13.942cm">
          <draw:text-box>
            <text:p text:style-name="P7">
              <text:span text:style-name="T6">4</text:span>
            </text:p>
          </draw:text-box>
        </draw:frame>
        <draw:frame draw:style-name="gr9" draw:text-style-name="P10" draw:layer="layout" svg:width="3.558cm" svg:height="0.67cm" svg:x="4.763cm" svg:y="13.431cm">
          <draw:text-box>
            <text:p text:style-name="P7">
              <text:span text:style-name="T4">?B8&lt;874F8O</text:span>
            </text:p>
          </draw:text-box>
        </draw:frame>
        <draw:frame draw:style-name="gr8" draw:text-style-name="P9" draw:layer="layout" svg:width="7.702cm" svg:height="0.729cm" svg:x="4.763cm" svg:y="14.4cm">
          <draw:text-box>
            <text:p text:style-name="P7">
              <text:span text:style-name="T3">&gt;6OL9=89 E:&gt;D&gt;EF8 747DG7:8.</text:span>
            </text:p>
          </draw:text-box>
        </draw:frame>
      </draw:page>
      <draw:page draw:name="page8" draw:style-name="dp1" draw:master-page-name="master-page3">
        <draw:polygon draw:style-name="gr1" draw:text-style-name="P1" draw:layer="layout" svg:width="31.75cm" svg:height="17.885cm" svg:x="0cm" svg:y="0cm" svg:viewBox="0 0 31751 17886" draw:points="0,17886 31751,17886 31751,0 0,0">
          <text:p/>
        </draw:polygon>
        <draw:polygon draw:style-name="gr2" draw:text-style-name="P2" draw:layer="layout" svg:width="31.75cm" svg:height="17.885cm" svg:x="0cm" svg:y="0cm" svg:viewBox="0 0 31751 17886" draw:points="0,17886 31751,17886 31751,0 0,0">
          <text:p/>
        </draw:polygon>
        <draw:polygon draw:style-name="gr3" draw:text-style-name="P3" draw:layer="layout" svg:width="31.75cm" svg:height="17.885cm" svg:x="0cm" svg:y="0cm" svg:viewBox="0 0 31751 17886" draw:points="0,17886 31751,17886 31751,0 0,0">
          <text:p/>
        </draw:polygon>
        <draw:polygon draw:style-name="gr3" draw:text-style-name="P3" draw:layer="layout" svg:width="31.75cm" svg:height="17.885cm" svg:x="0cm" svg:y="0cm" svg:viewBox="0 0 31751 17886" draw:points="0,17886 31751,17886 31751,0 0,0">
          <text:p/>
        </draw:polygon>
        <draw:polygon draw:style-name="gr4" draw:text-style-name="P4" draw:layer="layout" svg:width="31.75cm" svg:height="17.885cm" svg:x="0cm" svg:y="0cm" svg:viewBox="0 0 31751 17886" draw:points="0,17886 31751,17886 31751,0 0,0">
          <text:p/>
        </draw:polygon>
        <draw:path draw:style-name="gr6" draw:text-style-name="P6" draw:layer="layout" svg:width="6.756cm" svg:height="0.938cm" svg:x="1.787cm" svg:y="3.734cm" svg:viewBox="0 0 6757 939" svg:d="M0 923h159v-781h349v781h159v-923h-667zM1123 939c168 0 324-138 324-363 0-228-156-366-324-366-167 0-323 138-323 366 0 225 156 363 323 363zM1123 799c-99 0-162-83-162-223 0-142 63-225 162-225 100 0 164 83 164 225 0 140-64 223-164 223zM1557 939c107 0 175-86 195-236 16-121 29-242 41-339h154v559h159v-697h-443c-19 161-36 303-52 443-11 89-30 116-64 116-8 0-14-2-48-12l-31 148c42 13 61 18 89 18zM2563 939c91 0 167-32 244-82l-61-117c-70 46-113 62-171 62-113 0-184-74-189-176h431c6-39 8-62 8-87 0-194-105-329-283-329-157 0-314 143-314 366 0 224 152 363 335 363zM2386 499c10-93 77-153 159-153 90 0 136 54 136 153zM3145 939c145 0 284-85 284-219 0-103-72-165-152-166l2 6c76-12 123-80 123-151 0-133-128-199-259-199-99 0-178 30-260 90l70 114c72-51 113-68 183-68 73 0 110 22 110 74 0 51-35 79-130 79h-100v127h115c99 0 140 25 140 84s-53 92-136 92c-62 0-118-14-193-76l-76 112c98 78 185 101 279 101zM3543 923h159v-288h261v288h158v-697h-158v264h-261v-264h-159zM4568 939c167 0 323-138 323-363 0-228-156-366-323-366-168 0-324 138-324 366 0 225 156 363 324 363zM4568 799c-100 0-163-83-163-223 0-142 63-225 163-225 99 0 163 83 163 225 0 140-64 223-163 223zM5293 939c82 0 164-35 242-101l-75-116c-60 53-105 77-158 77-107 0-175-83-175-223 0-141 72-225 179-225 43 0 77 18 132 67l84-110c-63-58-129-98-221-98-176 0-335 138-335 366 0 225 145 363 327 363zM5749 923h158v-559h218v-138h-593v138h217zM6219 923h256c161 0 282-74 282-231 0-154-122-228-282-228h-97v-238h-159zM6378 787v-188h85c102 0 137 25 137 93 0 70-35 95-137 95z">
          <text:p/>
        </draw:path>
        <draw:frame draw:style-name="gr7" draw:text-style-name="P8" draw:layer="layout" svg:width="6.111cm" svg:height="1.33cm" svg:x="1.667cm" svg:y="3.579cm">
          <draw:text-box>
            <text:p text:style-name="P7">
              <text:span text:style-name="T1">&gt;;57=&gt;ABP</text:span>
            </text:p>
          </draw:text-box>
        </draw:frame>
        <draw:path draw:style-name="gr6" draw:text-style-name="P6" draw:layer="layout" svg:width="4.593cm" svg:height="0.985cm" svg:x="8.904cm" svg:y="3.944cm" svg:viewBox="0 0 4594 986" svg:d="M0 713h159v-559h250v559h157v-697h-566zM736 986h159v-244l-2-59c19 16 89 46 152 46 158 0 306-142 306-375 0-208-102-354-282-354-82 0-162 47-208 110l2 3 9-97h-136zM1027 588c-39 0-87-14-132-54v-319c52-48 99-74 147-74 108 0 146 76 146 214 0 152-65 233-161 233zM1750 729c168 0 324-138 324-364 0-227-156-365-324-365s-323 138-323 365c0 226 155 364 323 364zM1750 589c-100 0-162-83-162-224s63-224 162-224c100 0 163 83 163 224s-63 224-163 224zM2482 729c92 0 169-32 246-82l-62-117c-69 46-113 62-172 62-112 0-183-74-188-177h432c6-39 8-62 8-87 0-193-105-328-284-328-157 0-314 143-314 365 0 225 152 364 334 364zM2306 288c10-92 76-152 159-152 89 0 136 54 136 152zM2856 713h159v-293h88l181 293h177l-237-367 51-118c28-68 41-73 70-73 7 0 8 0 41 11l28-149c-30-14-50-17-66-17-76 0-137 27-192 153l-58 130h-83v-267h-159zM3637 713h158v-559h218v-138h-592v138h216zM4253 729c86 0 166-46 217-108l-3-6-9 98h136v-423c0-168-76-290-249-290-110 0-207 49-286 101l66 118c72-48 133-79 203-79 88 0 108 59 108 116-258 29-396 109-396 264 0 129 95 209 213 209zM4284 591c-58 0-90-18-90-78 0-71 58-114 242-135v142c-52 47-97 71-152 71z">
          <text:p/>
        </draw:path>
        <draw:frame draw:style-name="gr7" draw:text-style-name="P8" draw:layer="layout" svg:width="1.19cm" svg:height="1.677cm" svg:x="8.549cm" svg:y="3.596cm">
          <draw:text-box>
            <text:p text:style-name="P7">
              <text:span text:style-name="T2">
                <text:s/>
              </text:span>
            </text:p>
          </draw:text-box>
        </draw:frame>
        <draw:polygon draw:style-name="gr10" draw:text-style-name="P11" draw:layer="layout" svg:width="4.688cm" svg:height="2.744cm" svg:x="6.429cm" svg:y="5.926cm" svg:viewBox="0 0 4689 2745" draw:points="2345,0 4689,2745 0,2745">
          <text:p/>
        </draw:polygon>
        <draw:frame draw:style-name="gr7" draw:text-style-name="P8" draw:layer="layout" svg:width="5.006cm" svg:height="1.33cm" svg:x="8.795cm" svg:y="3.579cm">
          <draw:text-box>
            <text:p text:style-name="P7">
              <text:span text:style-name="T1">?@&gt;5:B4</text:span>
            </text:p>
          </draw:text-box>
        </draw:frame>
        <draw:path draw:style-name="gr12" draw:text-style-name="P13" draw:layer="layout" svg:width="3.423cm" svg:height="0.469cm" svg:x="11.651cm" svg:y="6.523cm" svg:viewBox="0 0 3424 470" svg:d="M0 463h79v-391h175v391h81v-463h-335zM563 470c84 0 161-69 161-181 0-114-77-184-161-184s-162 70-162 184c0 112 78 181 162 181zM563 400c-50 0-81-41-81-111 0-72 31-113 81-113s81 42 81 113c0 70-31 111-81 111zM786 463h142c77 0 139-33 139-105 0-53-38-81-77-80v3c37-2 63-33 63-73 0-67-57-94-131-94h-136zM864 249v-72h52c46 0 59 11 59 36 0 24-13 36-62 36zM864 399v-85h54c51 0 71 14 71 40 0 31-18 45-68 45zM1123 463h112c81 0 141-37 141-116 0-77-61-114-141-114h-32v-119h-80zM1203 394v-93h26c52 0 70 12 70 46 0 35-18 47-70 47zM1408 463h78v-349h-78zM1571 463h414v-349h-79v280h-90v-280h-76v280h-90v-280h-79zM2213 470c46 0 84-15 122-41l-31-58c-34 23-56 31-85 31-56 0-92-37-94-88h215c3-20 4-31 4-44 0-97-52-165-141-165-79 0-157 72-157 184s76 181 167 181zM2125 249c4-46 38-76 79-76 45 0 68 28 68 76zM2399 463h80v-145h131v145h78v-349h-78v131h-131v-131h-80zM2774 463h69l127-191c12-21 30-51 35-72l-3-3c-12 39-15 83-15 118v148h78v-349h-70l-126 191c-12 20-31 50-35 72l2 2c13-39 15-83 15-118v-147h-77zM3293 470c46 0 84-15 122-41l-31-58c-34 23-56 31-85 31-56 0-92-37-94-88h215c3-20 4-31 4-44 0-97-52-165-141-165-79 0-157 72-157 184s76 181 167 181zM3205 249c4-46 38-76 79-76 45 0 68 28 68 76z">
          <text:p/>
        </draw:path>
        <draw:frame draw:style-name="gr9" draw:text-style-name="P10" draw:layer="layout" svg:width="0.594cm" svg:height="0.843cm" svg:x="8.622cm" svg:y="7.328cm">
          <draw:text-box>
            <text:p text:style-name="P7">
              <text:span text:style-name="T7">1</text:span>
            </text:p>
          </draw:text-box>
        </draw:frame>
        <draw:frame draw:style-name="gr9" draw:text-style-name="P10" draw:layer="layout" svg:width="2.813cm" svg:height="0.67cm" svg:x="11.591cm" svg:y="6.446cm">
          <draw:text-box>
            <text:p text:style-name="P7">
              <text:span text:style-name="T4">&gt;6OL5=85</text:span>
            </text:p>
          </draw:text-box>
        </draw:frame>
        <draw:path draw:style-name="gr12" draw:text-style-name="P13" draw:layer="layout" svg:width="5.177cm" svg:height="0.471cm" svg:x="15.229cm" svg:y="6.628cm" svg:viewBox="0 0 5178 472" svg:d="M161 365c84 0 162-69 162-182s-78-183-162-183c-83 0-161 70-161 183s78 182 161 182zM161 295c-49 0-81-41-81-112s32-112 81-112c50 0 82 42 82 112 0 71-32 112-82 112zM524 365c41 0 82-17 121-50l-37-58c-30 26-53 38-79 38-54 0-88-41-88-112 0-70 36-112 89-112 22 0 39 9 67 33l42-55c-32-29-65-49-111-49-88 0-168 69-168 183 0 113 73 182 164 182zM688 358h142c78 0 140-33 140-105 0-53-38-82-77-81v3c37-2 62-32 62-72 0-67-57-94-131-94h-136zM766 144v-72h53c46 0 59 11 59 36 0 24-14 36-63 36zM766 294v-85h54c51 0 72 14 72 40 0 31-19 45-68 45zM1169 365c46 0 84-15 122-41l-31-58c-34 23-56 31-85 31-56 0-92-37-94-88h215c3-20 4-32 4-45 0-96-52-164-141-164-79 0-157 72-157 183 0 113 76 182 167 182zM1081 144c4-46 38-76 79-76 45 0 68 28 68 76zM1391 358h196v114h71l6-137v-46h-47v-280h-223l-19 154c-13 102-24 119-37 126h-24v46l5 137h72zM1423 289c3-5 17-46 24-113l11-99h80v212zM1847 365c84 0 162-69 162-182s-78-183-162-183-162 70-162 183 78 182 162 182zM1847 295c-50 0-81-41-81-112s31-112 81-112 81 42 81 112c0 71-31 112-81 112zM2070 358h73v-159c0-30-4-80-16-110l-2 1c0 27 11 54 21 78l66 159h52l65-159c10-24 21-51 21-78l-2-1c-12 30-16 80-16 110v159h74v-349h-83l-65 160c-8 28-19 53-21 79h3c0-26-11-51-20-80l-67-159h-83zM2484 365c53 0 88-43 98-118 7-61 14-121 20-170h77v281h80v-349h-222c-9 80-18 150-26 222-5 44-15 57-31 57-5 0-7-1-25-6l-15 74c21 7 30 9 44 9zM2988 365c46 0 84-15 122-41l-31-58c-34 23-56 31-85 31-56 0-92-37-94-88h215c3-20 4-32 4-45 0-96-52-164-141-164-79 0-158 72-158 183 0 113 77 182 168 182zM2900 144c4-46 38-76 79-76 45 0 68 28 68 76zM3174 358h80v-145h131v145h78v-349h-78v131h-131v-131h-80zM3549 358h79v-145h131v145h79v-349h-79v131h-131v-131h-79zM4061 365c84 0 162-69 162-182s-78-183-162-183-162 70-162 183 78 182 162 182zM4061 295c-50 0-81-41-81-112s31-112 81-112 82 42 82 112c0 71-32 112-82 112zM4424 365c41 0 82-17 121-50l-38-58c-30 26-52 38-79 38-53 0-87-41-87-112 0-70 36-112 89-112 22 0 39 9 66 33l43-55c-32-29-65-49-111-49-88 0-168 69-168 183 0 113 73 182 164 182zM4652 358h79v-281h109v-68h-296v68h108zM4887 358h70l126-192c12-20 30-50 35-71l-2-3c-13 39-16 82-16 118v148h78v-349h-70l-126 191c-12 20-31 50-35 72l2 2c13-39 16-83 16-118v-147h-78z">
          <text:p/>
        </draw:path>
        <draw:frame draw:style-name="gr9" draw:text-style-name="P10" draw:layer="layout" svg:width="0.594cm" svg:height="0.843cm" svg:x="15.075cm" svg:y="6.455cm">
          <draw:text-box>
            <text:p text:style-name="P7">
              <text:span text:style-name="T7">
                <text:s/>
              </text:span>
            </text:p>
          </draw:text-box>
        </draw:frame>
        <draw:frame draw:style-name="gr9" draw:text-style-name="P10" draw:layer="layout" svg:width="5.095cm" svg:height="0.67cm" svg:x="15.198cm" svg:y="6.446cm">
          <draw:text-box>
            <text:p text:style-name="P7">
              <text:span text:style-name="T4">&gt;A654&gt;&lt;;5==&gt;AB8</text:span>
            </text:p>
          </draw:text-box>
        </draw:frame>
        <draw:path draw:style-name="gr16" draw:text-style-name="P17" draw:layer="layout" svg:width="18.733cm" svg:height="0.026cm" svg:x="11.244cm" svg:y="8.718cm" svg:viewBox="0 0 18734 27" svg:d="M0 14c0-4 3-7 8-11 5-2 11-3 19-3h18680c8 0 14 1 19 3 5 4 8 7 8 11 0 3-3 7-8 9-5 3-11 4-19 4h-18680c-8 0-14-1-19-4-5-2-8-6-8-9z">
          <text:p/>
        </draw:path>
        <draw:polygon draw:style-name="gr10" draw:text-style-name="P11" draw:layer="layout" svg:width="9.377cm" svg:height="2.744cm" svg:x="4.074cm" svg:y="8.784cm" svg:viewBox="0 0 9378 2745" draw:points="2322,0 7058,0 9378,2745 0,2745">
          <text:p/>
        </draw:polygon>
        <draw:frame draw:style-name="gr8" draw:text-style-name="P9" draw:layer="layout" svg:width="10.018cm" svg:height="0.729cm" svg:x="11.591cm" svg:y="7.415cm">
          <draw:text-box>
            <text:p text:style-name="P7">
              <text:span text:style-name="T3">5 4:BC4;P=OE Q:&gt;;&gt;78G9A:8E ?@&gt;5;9&lt;4E.</text:span>
            </text:p>
          </draw:text-box>
        </draw:frame>
        <draw:path draw:style-name="gr12" draw:text-style-name="P13" draw:layer="layout" svg:width="3.183cm" svg:height="0.575cm" svg:x="13.995cm" svg:y="9.381cm" svg:viewBox="0 0 3184 576" svg:d="M0 462h74v-254c0-38-4-92-17-128l-2 2 25 101 86 235h54l85-235 27-101-2-2c-14 36-18 90-18 128v254h77v-462h-88l-87 243c-10 30-19 60-21 91h3c-2-31-11-62-23-92l-86-242h-87zM617 470c84 0 162-69 162-182s-78-183-162-183-162 70-162 183 78 182 162 182zM617 400c-50 0-81-42-81-112s31-112 81-112 82 42 82 112-32 112-82 112zM899 462h79v-279h109v-69h-296v69h108zM1134 462h70l126-191c12-20 31-49 36-71l-3-2c-12 38-16 82-16 116v148h78v-348h-69l-127 191c-12 20-30 49-35 71l3 2c12-38 15-82 15-116v-148h-78zM1510 462h142c78 0 140-33 140-105 0-52-38-80-77-79v2c37-2 63-31 63-71 0-67-58-95-132-95h-136zM1588 250v-73h53c46 0 59 12 59 36 0 25-14 37-63 37zM1588 399v-86h55c50 0 71 14 71 41 0 30-19 45-68 45zM1934 470c44 0 84-23 109-54l-2-3-4 49h68v-211c0-84-38-146-124-146-56 0-104 25-143 51l32 60c37-25 67-40 102-40 44 0 54 29 54 58-129 14-198 54-198 132 0 64 48 104 106 104zM1950 401c-29 0-45-9-45-39 0-35 29-56 121-67v71c-26 23-48 35-76 35zM2432 576h70l6-136v-47h-47v-279h-79v279h-120v-279h-79v348h249zM2551 462h70l126-191c12-20 31-49 36-71l-3-2c-13 38-16 82-16 116v148h78v-348h-70l-126 191c-12 20-30 49-35 71l3 2c12-38 15-82 15-116v-148h-78zM3067 270c-48 0-70-15-70-47 0-30 22-43 70-43h38v90zM2882 462h92l84-138v10h47v128h79v-348h-127c-75 0-139 29-139 108 0 56 39 91 66 99z">
          <text:p/>
        </draw:path>
        <draw:frame draw:style-name="gr9" draw:text-style-name="P10" draw:layer="layout" svg:width="0.594cm" svg:height="0.843cm" svg:x="8.576cm" svg:y="9.841cm">
          <draw:text-box>
            <text:p text:style-name="P7">
              <text:span text:style-name="T7">2</text:span>
            </text:p>
          </draw:text-box>
        </draw:frame>
        <draw:frame draw:style-name="gr9" draw:text-style-name="P10" draw:layer="layout" svg:width="2.898cm" svg:height="0.67cm" svg:x="13.935cm" svg:y="9.304cm">
          <draw:text-box>
            <text:p text:style-name="P7">
              <text:span text:style-name="T4">&gt;B864F8O</text:span>
            </text:p>
          </draw:text-box>
        </draw:frame>
        <draw:path draw:style-name="gr12" draw:text-style-name="P13" draw:layer="layout" svg:width="0.302cm" svg:height="0.356cm" svg:x="17.386cm" svg:y="9.486cm" svg:viewBox="0 0 303 357" svg:d="M0 357h79v-147h44l91 147h89l-119-184 25-59c14-34 20-37 35-37 4 0 4 1 21 6l14-74c-15-8-25-9-34-9-37 0-68 13-95 76l-29 65h-42v-133h-79z">
          <text:p/>
        </draw:path>
        <draw:frame draw:style-name="gr9" draw:text-style-name="P10" draw:layer="layout" svg:width="0.594cm" svg:height="0.843cm" svg:x="17.208cm" svg:y="9.312cm">
          <draw:text-box>
            <text:p text:style-name="P7">
              <text:span text:style-name="T7">
                <text:s/>
              </text:span>
            </text:p>
          </draw:text-box>
        </draw:frame>
        <draw:frame draw:style-name="gr9" draw:text-style-name="P10" draw:layer="layout" svg:width="0.594cm" svg:height="0.67cm" svg:x="17.332cm" svg:y="9.304cm">
          <draw:text-box>
            <text:p text:style-name="P7">
              <text:span text:style-name="T4">:</text:span>
            </text:p>
          </draw:text-box>
        </draw:frame>
        <draw:path draw:style-name="gr12" draw:text-style-name="P13" draw:layer="layout" svg:width="3.096cm" svg:height="0.622cm" svg:x="17.798cm" svg:y="9.334cm" svg:viewBox="0 0 3097 623" svg:d="M78 509h196v114h71l6-136v-47h-47v-280h-224l-18 155c-13 102-24 118-37 125h-25v47l6 136h72zM109 440c4-5 18-46 25-112l11-99h80v211zM539 517c46 0 84-16 122-41l-30-59c-35 23-57 32-86 32-56 0-92-37-94-89h215c3-19 4-30 4-43 0-98-52-165-141-165-79 0-157 72-157 183 0 112 76 182 167 182zM451 296c5-46 38-76 79-76 45 0 68 27 68 76zM725 509h70l127-191c11-21 30-50 35-72l-3-2c-12 38-15 83-15 117v148h77v-349h-69l-127 192c-12 20-30 49-34 71l2 2c12-38 15-82 15-116v-149h-78zM873 127c82 0 113-60 117-127h-70c-2 48-11 69-47 69-37 0-47-21-48-69h-70c4 67 36 127 118 127zM1241 517c41 0 82-17 121-51l-38-58c-30 27-52 39-78 39-54 0-88-42-88-112 0-71 36-113 89-113 22 0 39 9 66 34l43-55c-32-29-65-49-111-49-88 0-168 69-168 183 0 113 73 182 164 182zM1469 509h79v-280h109v-69h-296v69h108zM1704 509h142c78 0 140-33 140-105 0-52-38-80-77-79v2c37-2 63-32 63-72 0-67-57-95-132-95h-136zM1782 296v-73h53c46 0 59 12 59 36 0 25-14 37-63 37zM1782 446v-86h55c51 0 71 14 71 41 0 30-19 45-68 45zM2042 509h69l127-191c12-21 30-50 35-72l-3-2c-12 38-15 83-15 117v148h79v-349h-71l-127 192c-11 20-30 49-34 71l2 2c12-38 15-82 15-116v-149h-77zM2558 317c-47 0-69-16-69-48 0-30 21-43 69-43h38v91zM2373 509h92l84-138v10h47v128h79v-349h-126c-75 0-139 29-139 108 0 57 38 92 66 100zM2760 509h74v-158c0-29-5-80-16-110l-3 1c1 26 11 53 21 78l66 159h53l65-159c9-24 20-51 21-78l-2-1c-13 30-16 81-16 110v158h74v-349h-83l-66 161c-8 27-19 53-20 79h3c-1-26-11-52-21-79l-67-161h-83z">
          <text:p/>
        </draw:path>
        <draw:frame draw:style-name="gr9" draw:text-style-name="P10" draw:layer="layout" svg:width="0.594cm" svg:height="0.843cm" svg:x="17.663cm" svg:y="9.312cm">
          <draw:text-box>
            <text:p text:style-name="P7">
              <text:span text:style-name="T7">
                <text:s/>
              </text:span>
            </text:p>
          </draw:text-box>
        </draw:frame>
        <draw:frame draw:style-name="gr9" draw:text-style-name="P10" draw:layer="layout" svg:width="3.262cm" svg:height="0.67cm" svg:x="17.786cm" svg:y="9.304cm">
          <draw:text-box>
            <text:p text:style-name="P7">
              <text:span text:style-name="T4">459AB68O&lt;</text:span>
            </text:p>
          </draw:text-box>
        </draw:frame>
        <draw:path draw:style-name="gr16" draw:text-style-name="P17" draw:layer="layout" svg:width="16.377cm" svg:height="0.026cm" svg:x="13.573cm" svg:y="11.575cm" svg:viewBox="0 0 16378 27" svg:d="M0 14c0-3 2-8 7-10 6-3 12-4 19-4h16326c7 0 13 1 19 4 5 2 7 7 7 10 0 4-2 7-7 10-6 2-12 3-19 3h-16326c-7 0-13-1-19-3-5-3-7-6-7-10z">
          <text:p/>
        </draw:path>
        <draw:polygon draw:style-name="gr10" draw:text-style-name="P11" draw:layer="layout" svg:width="14.066cm" svg:height="2.744cm" svg:x="1.746cm" svg:y="11.641cm" svg:viewBox="0 0 14067 2745" draw:points="2297,0 11770,0 14067,2745 0,2745">
          <text:p/>
        </draw:polygon>
        <draw:frame draw:style-name="gr8" draw:text-style-name="P9" draw:layer="layout" svg:width="10.78cm" svg:height="0.729cm" svg:x="13.935cm" svg:y="10.273cm">
          <draw:text-box>
            <text:p text:style-name="P7">
              <text:span text:style-name="T3">8&gt;E=&gt;6;9=89 =4 87&lt;9=9=8S 6 ?&gt;6989=88.</text:span>
            </text:p>
          </draw:text-box>
        </draw:frame>
        <draw:path draw:style-name="gr12" draw:text-style-name="P13" draw:layer="layout" svg:width="2.769cm" svg:height="0.583cm" svg:x="16.314cm" svg:y="12.231cm" svg:viewBox="0 0 2770 584" svg:d="M202 477c60 0 107-25 150-75l-46-53c-36 39-63 55-102 55-77 0-123-61-123-167 0-105 49-164 125-164 34 0 59 14 90 47l46-55c-34-37-80-65-136-65-116 0-206 92-206 238 0 148 88 239 202 239zM538 477c84 0 162-69 162-182s-78-183-162-183-162 70-162 183 78 182 162 182zM538 407c-50 0-81-41-81-112s31-112 81-112 81 42 81 112c0 71-31 112-81 112zM854 477c72 0 142-42 142-109 0-52-36-83-76-84l1 3c38-6 61-39 61-75 0-66-64-100-129-100-50 0-89 15-130 46l35 56c36-25 57-34 92-34 36 0 55 12 55 37 0 26-18 39-65 39h-50v65h57c50 0 70 13 70 42s-27 46-68 46c-31 0-59-7-97-38l-37 56c49 39 92 50 139 50zM1088 470h196v114h72l6-137v-46h-47v-280h-224l-18 154c-13 102-24 119-37 126h-25v46l6 137h71zM1120 401c3-5 17-46 25-113l11-99h80v212zM1496 477c43 0 83-23 109-54l-2-3-5 50h68v-213c0-84-38-145-124-145-55 0-104 25-143 51l33 59c36-24 67-40 101-40 44 0 55 30 55 58-130 15-199 55-199 133 0 64 48 104 107 104zM1511 408c-29 0-45-9-45-38 0-36 30-57 122-69v72c-27 23-49 35-77 35zM1745 470h80v-145h130v145h79v-349h-79v131h-130v-131h-80zM2119 470h70l127-192c11-20 30-50 35-71l-3-3c-12 39-15 82-15 118v148h77v-349h-69l-127 191c-12 20-30 50-34 72l2 2c12-39 15-84 15-118v-147h-78zM2638 477c46 0 84-15 123-41l-31-58c-35 23-56 31-86 31-56 0-91-37-94-88h216c3-21 4-32 4-45 0-96-53-164-142-164-78 0-157 72-157 183 0 113 76 182 167 182zM2550 256c5-46 38-76 80-76 44 0 67 28 67 76z">
          <text:p/>
        </draw:path>
        <draw:frame draw:style-name="gr9" draw:text-style-name="P10" draw:layer="layout" svg:width="0.594cm" svg:height="0.843cm" svg:x="8.59cm" svg:y="12.699cm">
          <draw:text-box>
            <text:p text:style-name="P7">
              <text:span text:style-name="T7">3</text:span>
            </text:p>
          </draw:text-box>
        </draw:frame>
        <draw:frame draw:style-name="gr9" draw:text-style-name="P10" draw:layer="layout" svg:width="2.876cm" svg:height="0.67cm" svg:x="16.28cm" svg:y="12.161cm">
          <draw:text-box>
            <text:p text:style-name="P7">
              <text:span text:style-name="T4">%&gt;744=85</text:span>
            </text:p>
          </draw:text-box>
        </draw:frame>
        <draw:path draw:style-name="gr12" draw:text-style-name="P13" draw:layer="layout" svg:width="3.428cm" svg:height="0.63cm" svg:x="19.237cm" svg:y="12.184cm" svg:viewBox="0 0 3429 631" svg:d="M164 524c41 0 82-17 121-50l-38-58c-30 26-52 38-78 38-54 0-88-41-88-111s36-112 89-112c22 0 39 9 67 33l42-55c-32-29-65-49-111-49-88 0-168 69-168 183 0 112 73 181 164 181zM451 524c84 0 162-69 162-181 0-113-78-183-162-183-83 0-161 70-161 183 0 112 78 181 161 181zM451 454c-49 0-81-41-81-111 0-71 32-112 81-112 50 0 82 42 82 112s-32 111-82 111zM812 524c84 0 162-69 162-181 0-113-78-183-162-183s-162 70-162 183c0 112 78 181 162 181zM812 454c-50 0-81-41-81-111 0-71 31-112 81-112s82 42 82 112-32 111-82 111zM1181 524c83 0 154-72 154-180 0-100-61-164-142-164-44 0-90 21-95 28 6-85 42-92 146-107 27-5 52-10 78-28l-15-73c-34 15-44 18-78 24-125 18-213 56-213 284 0 135 62 216 165 216zM1092 298c30-39 58-51 87-51 50 0 75 34 75 97 0 69-30 110-74 110-59 0-88-45-88-136zM1397 517h383v114h71l6-137v-46h-47v-279h-78v279h-90v-279h-77v279h-90v-279h-78zM2043 524c46 0 84-15 122-41l-30-58c-35 23-57 31-86 31-56 0-91-37-94-88h216c2-20 4-31 4-44 0-96-53-164-142-164-79 0-157 72-157 183 0 112 76 181 167 181zM1955 304c5-46 38-76 79-76 45 0 68 28 68 76zM2370 524c41 0 82-17 121-50l-38-58c-30 26-52 38-79 38-53 0-87-41-87-111s36-112 89-112c22 0 39 9 66 33l42-55c-31-29-65-49-110-49-88 0-168 69-168 183 0 112 73 181 164 181zM2598 517h79v-280h109v-68h-297v68h109zM2833 517h142c78 0 141-33 141-105 0-53-38-81-78-80v3c38-2 63-32 63-72 0-67-57-94-132-94h-136zM2911 304v-72h53c46 0 59 11 59 36 0 24-14 36-63 36zM2911 453v-85h54c51 0 72 14 72 40 0 31-19 45-69 45zM3258 524c43 0 83-23 109-54l-2-3-4 50h68v-212c0-84-38-145-124-145-56 0-104 25-144 51l33 59c36-24 67-40 102-40 44 0 54 30 54 58-129 15-198 55-198 132 0 64 47 104 106 104zM3274 455c-29 0-45-9-45-38 0-36 29-57 121-68v71c-26 23-49 35-76 35z">
          <text:p/>
        </draw:path>
        <draw:frame draw:style-name="gr9" draw:text-style-name="P10" draw:layer="layout" svg:width="0.594cm" svg:height="0.843cm" svg:x="19.084cm" svg:y="12.17cm">
          <draw:text-box>
            <text:p text:style-name="P7">
              <text:span text:style-name="T7">
                <text:s/>
              </text:span>
            </text:p>
          </draw:text-box>
        </draw:frame>
        <draw:frame draw:style-name="gr9" draw:text-style-name="P10" draw:layer="layout" svg:width="3.706cm" svg:height="0.67cm" svg:x="19.207cm" svg:y="12.161cm">
          <draw:text-box>
            <text:p text:style-name="P7">
              <text:span text:style-name="T4">A&gt;&gt;5M5AB64</text:span>
            </text:p>
          </draw:text-box>
        </draw:frame>
        <draw:frame draw:style-name="gr8" draw:text-style-name="P9" draw:layer="layout" svg:width="13.312cm" svg:height="0.729cm" svg:x="16.28cm" svg:y="13.13cm">
          <draw:text-box>
            <text:p text:style-name="P7">
              <text:span text:style-name="T3">5N988=9=89 ;R899, 748=B9@9A&gt;64==OE 6 Q:&gt;;&gt;788.</text:span>
            </text:p>
          </draw:text-box>
        </draw:frame>
      </draw:page>
      <draw:page draw:name="page9" draw:style-name="dp1" draw:master-page-name="master-page3">
        <draw:polygon draw:style-name="gr1" draw:text-style-name="P1" draw:layer="layout" svg:width="31.75cm" svg:height="17.885cm" svg:x="0cm" svg:y="0cm" svg:viewBox="0 0 31751 17886" draw:points="0,17886 31751,17886 31751,0 0,0">
          <text:p/>
        </draw:polygon>
        <draw:polygon draw:style-name="gr2" draw:text-style-name="P2" draw:layer="layout" svg:width="31.75cm" svg:height="17.885cm" svg:x="0cm" svg:y="0cm" svg:viewBox="0 0 31751 17886" draw:points="0,17886 31751,17886 31751,0 0,0">
          <text:p/>
        </draw:polygon>
        <draw:polygon draw:style-name="gr3" draw:text-style-name="P3" draw:layer="layout" svg:width="31.75cm" svg:height="17.885cm" svg:x="0cm" svg:y="0cm" svg:viewBox="0 0 31751 17886" draw:points="0,17886 31751,17886 31751,0 0,0">
          <text:p/>
        </draw:polygon>
        <draw:polygon draw:style-name="gr3" draw:text-style-name="P3" draw:layer="layout" svg:width="31.75cm" svg:height="17.885cm" svg:x="0cm" svg:y="0cm" svg:viewBox="0 0 31751 17886" draw:points="0,17886 31751,17886 31751,0 0,0">
          <text:p/>
        </draw:polygon>
        <draw:polygon draw:style-name="gr4" draw:text-style-name="P4" draw:layer="layout" svg:width="31.75cm" svg:height="17.885cm" svg:x="0cm" svg:y="0cm" svg:viewBox="0 0 31751 17886" draw:points="0,17886 31751,17886 31751,0 0,0">
          <text:p/>
        </draw:polygon>
        <draw:polygon draw:style-name="gr17" draw:text-style-name="P18" draw:layer="layout" svg:width="11.907cm" svg:height="17.885cm" svg:x="19.843cm" svg:y="0cm" svg:viewBox="0 0 11908 17886" draw:points="0,17886 11908,17886 11908,0 0,0">
          <text:p/>
        </draw:polygon>
        <draw:polygon draw:style-name="gr17" draw:text-style-name="P18" draw:layer="layout" svg:width="11.907cm" svg:height="17.885cm" svg:x="19.843cm" svg:y="0cm" svg:viewBox="0 0 11908 17886" draw:points="0,17886 11908,17886 11908,0 0,0">
          <text:p/>
        </draw:polygon>
        <draw:path draw:style-name="gr18" draw:text-style-name="P19" draw:layer="layout" svg:width="0.893cm" svg:height="0.655cm" svg:x="25.452cm" svg:y="8.499cm" svg:viewBox="0 0 894 656" svg:d="M0 119c0-65 54-119 119-119h655c66 0 120 54 120 119v418c0 66-54 119-120 119h-655c-65 0-119-53-119-119zM521 179c-15 0-29 7-37 20l-104 157-32-41c-9-11-21-17-35-17s-26 6-35 17l-119 149c-11 14-13 32-5 48 7 15 23 25 40 25h149 89 268c16 0 32-9 39-24 8-14 7-32-2-45l-178-269c-9-13-23-20-38-20zM239 238c7 0 15-1 22-4 8-3 14-8 20-13 5-6 10-12 13-19 3-8 4-15 4-23s-1-16-4-23-8-14-13-19c-6-6-12-10-20-13-7-3-15-5-22-5-8 0-16 2-23 5-8 3-14 7-20 13-5 5-9 12-12 19s-5 15-5 23 2 15 5 23c3 7 7 13 12 19 6 5 12 10 20 13 7 3 15 4 23 4z">
          <text:p/>
        </draw:path>
        <draw:path draw:style-name="gr18" draw:text-style-name="P19" draw:layer="layout" svg:width="0.922cm" svg:height="0.715cm" svg:x="25.274cm" svg:y="8.618cm" svg:viewBox="0 0 923 716" svg:d="M90 45c0-25-21-45-46-45-24 0-44 20-44 45v418c0 139 114 253 254 253h595c25 0 45-20 45-45s-20-45-45-45h-595c-91 0-164-73-164-163zM738 80c-9-13-23-20-38-20s-29 7-37 20l-104 156-32-40c-9-11-21-17-35-17s-26 6-35 17l-119 149c-11 14-13 32-5 48 7 15 23 25 40 25h149 89 268c16 0 32-9 39-24 8-14 7-32-2-45z">
          <text:p/>
        </draw:path>
        <draw:path draw:style-name="gr13" draw:text-style-name="P14" draw:layer="layout" svg:width="4.286cm" svg:height="0.529cm" svg:x="20.267cm" svg:y="0.423cm" svg:viewBox="0 0 4287 530" svg:d="M0 370v-211c0-11 1-21 3-31 2-11 5-21 9-30 4-10 9-19 14-28 6-8 13-16 20-24 7-7 15-14 24-19 9-6 18-11 28-15 9-4 19-7 29-9 11-2 21-3 31-3h3970c10 0 21 1 31 3s20 5 30 9c9 4 19 9 27 15 9 5 17 12 24 19 8 8 14 16 20 24 6 9 11 18 15 28 4 9 7 19 9 30 2 10 3 20 3 31v211c0 12-1 22-3 32s-5 20-9 30-9 19-15 27c-6 9-12 17-20 25-7 7-15 13-24 19-8 6-18 11-27 15-10 4-20 7-30 9s-21 3-31 3h-3970c-10 0-20-1-31-3-10-2-20-5-29-9-10-4-19-9-28-15s-17-12-24-19c-7-8-14-16-20-25-5-8-10-17-14-27s-7-20-9-30-3-20-3-32z">
          <text:p/>
        </draw:path>
        <draw:path draw:style-name="gr14" draw:text-style-name="P15" draw:layer="layout" svg:width="0.318cm" svg:height="0.318cm" svg:x="20.478cm" svg:y="0.502cm" svg:viewBox="0 0 319 319" svg:d="M159 30c17 0 34 3 49 10 16 6 30 16 42 28s22 26 28 42c7 15 11 32 11 49s-4 34-11 49c-6 16-16 30-28 42s-26 22-42 28c-15 7-32 10-49 10s-34-3-49-10c-16-6-30-16-42-28s-22-26-28-42c-7-15-10-32-10-49s3-34 10-49c6-16 16-30 28-42s26-22 42-28c15-7 32-10 49-10zM159 319c10 0 21-1 31-3s20-5 30-9c9-4 19-9 27-15 9-7 17-13 24-21 8-7 14-15 21-24 6-9 11-18 15-27 4-10 7-20 9-30s3-21 3-31-1-21-3-31-5-20-9-30c-4-9-9-19-15-27-7-9-13-17-21-24-7-8-15-14-24-20-8-6-18-11-27-15-10-4-20-7-30-9s-21-3-31-3-21 1-31 3-20 5-30 9c-9 4-19 9-27 15-9 6-17 12-24 20-8 7-14 15-20 24-6 8-11 18-15 27-4 10-7 20-9 30s-3 21-3 31 1 21 3 31 5 20 9 30c4 9 9 18 15 27s12 17 20 24c7 8 15 14 24 21 8 6 18 11 27 15 10 4 20 7 30 9s21 3 31 3zM159 80c-8 0-15 6-15 14v70c0 8 7 15 15 15s15-7 15-15v-70c0-8-7-14-15-14zM179 219c0-6-2-11-6-15-4-3-9-5-14-5s-10 2-14 5c-4 4-6 9-6 15 0 5 2 10 6 14 4 3 9 5 14 5s10-2 14-5c4-4 6-9 6-14z">
          <text:p/>
        </draw:path>
        <draw:path draw:style-name="gr6" draw:text-style-name="P6" draw:layer="layout" svg:width="3.305cm" svg:height="0.937cm" svg:x="1.787cm" svg:y="3.999cm" svg:viewBox="0 0 3306 938" svg:d="M0 923h154l330-566 78-183-4-4c-26 83-34 177-34 270v483h159v-923h-156l-330 566-78 181 5 3c25-80 33-179 33-271v-479h-157zM1003 923h158v-559h218v-137h-592v137h216zM1732 938c167 0 323-137 323-363s-156-366-323-366c-168 0-324 140-324 366s156 363 324 363zM1732 798c-100 0-163-82-163-223 0-140 63-224 163-224 99 0 163 84 163 224 0 141-64 223-163 223zM2177 923h159v-559h293v-137h-452zM2724 923h139l253-382c24-40 62-99 72-142l-6-5c-26 77-32 164-32 234v295h156v-696h-140l-253 382c-23 39-60 99-69 143l5 4c24-78 30-165 30-234v-295h-155z">
          <text:p/>
        </draw:path>
        <draw:frame draw:style-name="gr15" draw:text-style-name="P16" draw:layer="layout" svg:width="3.054cm" svg:height="0.353cm" svg:x="20.796cm" svg:y="0.511cm">
          <draw:text-box>
            <text:p text:style-name="P7">
              <text:span text:style-name="T8">
                <text:s/>
              </text:span>
              <text:span text:style-name="T8">Error uploading image.</text:span>
            </text:p>
          </draw:text-box>
        </draw:frame>
        <draw:frame draw:style-name="gr7" draw:text-style-name="P8" draw:layer="layout" svg:width="2.779cm" svg:height="1.33cm" svg:x="1.667cm" svg:y="3.844cm">
          <draw:text-box>
            <text:p text:style-name="P7">
              <text:span text:style-name="T1">F&gt;7&lt;</text:span>
            </text:p>
          </draw:text-box>
        </draw:frame>
        <draw:path draw:style-name="gr6" draw:text-style-name="P6" draw:layer="layout" svg:width="4.592cm" svg:height="0.985cm" svg:x="5.509cm" svg:y="4.208cm" svg:viewBox="0 0 4593 986" svg:d="M0 714h159v-560h249v560h158v-697h-566zM735 986h159v-244l-2-58c19 15 89 45 153 45 157 0 305-141 305-373 0-209-102-356-281-356-82 0-162 47-209 110l2 4 9-97h-136zM1027 588c-40 0-88-14-133-53v-320c52-48 100-74 147-74 108 0 147 77 147 216 0 151-66 231-161 231zM1750 729c168 0 324-137 324-363 0-227-156-366-324-366-167 0-323 139-323 366 0 226 156 363 323 363zM1750 589c-99 0-162-82-162-223 0-140 63-225 162-225 100 0 164 85 164 225 0 141-64 223-164 223zM2483 729c92 0 167-31 244-82l-61-116c-70 46-113 62-171 62-113 0-184-74-189-177h432c5-38 7-61 7-87 0-194-105-329-283-329-157 0-314 144-314 366 0 224 152 363 335 363zM2307 289c9-93 76-152 158-152 90 0 136 54 136 152zM2856 714h159v-292h87l181 292h177l-236-367 51-118c28-69 40-73 70-73 6 0 7 0 40 10l28-148c-30-15-49-18-66-18-75 0-137 28-192 153l-57 131h-83v-267h-159zM3637 714h157v-560h218v-137h-592v137h217zM4252 729c86 0 167-46 218-108l-4-5-8 98h135v-423c0-168-76-291-248-291-111 0-208 50-287 101l66 119c72-49 134-80 203-80 88 0 109 59 109 117-259 29-397 109-397 264 0 129 96 208 213 208zM4283 592c-58 0-90-18-90-78 0-71 59-113 243-134v141c-53 47-98 71-153 71z">
          <text:p/>
        </draw:path>
        <draw:frame draw:style-name="gr7" draw:text-style-name="P8" draw:layer="layout" svg:width="1.19cm" svg:height="1.677cm" svg:x="5.153cm" svg:y="3.86cm">
          <draw:text-box>
            <text:p text:style-name="P7">
              <text:span text:style-name="T2">
                <text:s/>
              </text:span>
            </text:p>
          </draw:text-box>
        </draw:frame>
        <draw:frame draw:style-name="gr7" draw:text-style-name="P8" draw:layer="layout" svg:width="5.306cm" svg:height="1.33cm" svg:x="5.399cm" svg:y="3.844cm">
          <draw:text-box>
            <text:p text:style-name="P7">
              <text:span text:style-name="T1">?@&gt;5&gt;F4</text:span>
            </text:p>
          </draw:text-box>
        </draw:frame>
        <draw:frame draw:style-name="gr19" draw:text-style-name="P20" draw:layer="layout" svg:width="1.571cm" svg:height="2.215cm" svg:x="5.223cm" svg:y="6.14cm">
          <draw:text-box>
            <text:p text:style-name="P7">
              <text:span text:style-name="T10">1</text:span>
            </text:p>
          </draw:text-box>
        </draw:frame>
        <draw:frame draw:style-name="gr8" draw:text-style-name="P9" draw:layer="layout" svg:width="6.496cm" svg:height="0.729cm" svg:x="2.47cm" svg:y="8.341cm">
          <draw:text-box>
            <text:p text:style-name="P7">
              <text:span text:style-name="T3">%B;84?&lt; E4=F CB 7?46AO@ </text:span>
            </text:p>
          </draw:text-box>
        </draw:frame>
        <draw:frame draw:style-name="gr8" draw:text-style-name="P9" draw:layer="layout" svg:width="7.427cm" svg:height="0.729cm" svg:x="2.229cm" svg:y="9.108cm">
          <draw:text-box>
            <text:p text:style-name="P7">
              <text:span text:style-name="T3">M&gt;B?B7&lt;G9E&gt;&lt;@ CDB5?9@4@.</text:span>
            </text:p>
          </draw:text-box>
        </draw:frame>
        <draw:frame draw:style-name="gr19" draw:text-style-name="P20" draw:layer="layout" svg:width="1.571cm" svg:height="2.215cm" svg:x="13.715cm" svg:y="6.14cm">
          <draw:text-box>
            <text:p text:style-name="P7">
              <text:span text:style-name="T10">2</text:span>
            </text:p>
          </draw:text-box>
        </draw:frame>
        <draw:frame draw:style-name="gr8" draw:text-style-name="P9" draw:layer="layout" svg:width="6.674cm" svg:height="0.729cm" svg:x="10.865cm" svg:y="8.341cm">
          <draw:text-box>
            <text:p text:style-name="P7">
              <text:span text:style-name="T3">;A4&gt;B@&lt;?&lt; B&gt;DG:4NM&lt;E E </text:span>
            </text:p>
          </draw:text-box>
        </draw:frame>
        <draw:frame draw:style-name="gr8" draw:text-style-name="P9" draw:layer="layout" svg:width="5.006cm" svg:height="0.729cm" svg:x="11.888cm" svg:y="9.108cm">
          <draw:text-box>
            <text:p text:style-name="P7">
              <text:span text:style-name="T3">84AAB= CDB5?9@B= </text:span>
            </text:p>
          </draw:text-box>
        </draw:frame>
        <draw:frame draw:style-name="gr8" draw:text-style-name="P9" draw:layer="layout" svg:width="4.155cm" svg:height="0.729cm" svg:x="12.288cm" svg:y="9.876cm">
          <draw:text-box>
            <text:p text:style-name="P7">
              <text:span text:style-name="T3">EB6D9@9AABEF&lt;.</text:span>
            </text:p>
          </draw:text-box>
        </draw:frame>
        <draw:frame draw:style-name="gr19" draw:text-style-name="P20" draw:layer="layout" svg:width="1.571cm" svg:height="2.215cm" svg:x="9.447cm" svg:y="12.279cm">
          <draw:text-box>
            <text:p text:style-name="P7">
              <text:span text:style-name="T10">3</text:span>
            </text:p>
          </draw:text-box>
        </draw:frame>
      </draw:page>
    </office:drawing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dc:date>2025-02-23T21:50:39.228000000</dc:date>
    <meta:editing-duration>PT3M20S</meta:editing-duration>
    <meta:editing-cycles>1</meta:editing-cycles>
    <meta:document-statistic meta:object-count="301"/>
    <meta:generator>Trio_Office/6.2.8.2$Windows_x86 LibreOffice_project/</meta:generator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-3822</config:config-item>
      <config:config-item config:name="VisibleAreaLeft" config:type="int">-1428</config:config-item>
      <config:config-item config:name="VisibleAreaWidth" config:type="int">34648</config:config-item>
      <config:config-item config:name="VisibleAreaHeight" config:type="int">19193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false</config:config-item>
          <config:config-item config:name="IsSnapToObjectFrame" config:type="boolean">false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true</config:config-item>
          <config:config-item config:name="PageKind" config:type="short">0</config:config-item>
          <config:config-item config:name="SelectedPage" config:type="short">4</config:config-item>
          <config:config-item config:name="IsLayerMode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-3822</config:config-item>
          <config:config-item config:name="VisibleAreaLeft" config:type="int">-1428</config:config-item>
          <config:config-item config:name="VisibleAreaWidth" config:type="int">34649</config:config-item>
          <config:config-item config:name="VisibleAreaHeight" config:type="int">19194</config:config-item>
          <config:config-item config:name="GridCoarseWidth" config:type="int">1000</config:config-item>
          <config:config-item config:name="GridCoarseHeight" config:type="int">1000</config:config-item>
          <config:config-item config:name="GridFineWidth" config:type="int">100</config:config-item>
          <config:config-item config:name="GridFineHeight" config:type="int">100</config:config-item>
          <config:config-item config:name="GridSnapWidthXNumerator" config:type="int">100</config:config-item>
          <config:config-item config:name="GridSnapWidthXDenominator" config:type="int">1</config:config-item>
          <config:config-item config:name="GridSnapWidthYNumerator" config:type="int">100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$(inst)/share/palette%3B$(user)/config/standard.sob</config:config-item>
      <config:config-item config:name="CharacterCompressionType" config:type="short">0</config:config-item>
      <config:config-item config:name="ColorTableURL" config:type="string">$(inst)/share/palette%3B$(user)/config/standard.soc</config:config-item>
      <config:config-item config:name="DashTableURL" config:type="string">$(inst)/share/palette%3B$(user)/config/standard.sod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 config:name="GradientTableURL" config:type="string">$(inst)/share/palette%3B$(user)/config/standard.sog</config:config-item>
      <config:config-item config:name="HatchTableURL" config:type="string">$(inst)/share/palette%3B$(user)/config/standard.soh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FitPage" config:type="boolean">false</config:config-item>
      <config:config-item config:name="IsPrintHiddenPages" config:type="boolean">true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$(inst)/share/palette%3B$(user)/config/standard.soe</config:config-item>
      <config:config-item config:name="LoadReadonly" config:type="boolean">false</config:config-item>
      <config:config-item config:name="MeasureUnit" config:type="short">3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PaperFromSetup" config:type="boolean">false</config:config-item>
      <config:config-item config:name="PrinterSetup" config:type="base64Binary"/>
      <config:config-item config:name="SaveThumbnail" config:type="boolean">true</config:config-item>
      <config:config-item config:name="SaveVersionOnClose" config:type="boolean">false</config:config-item>
      <config:config-item config:name="ScaleDenominator" config:type="int">1</config:config-item>
      <config:config-item config:name="ScaleNumerator" config:type="int">1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Fraunces1" svg:font-family="Fraunces"/>
    <style:font-face style:name="FrauncesExtra1" svg:font-family="FrauncesExtra"/>
    <style:font-face style:name="InterMedium1" svg:font-family="InterMedium"/>
    <style:font-face style:name="Nobileular1" svg:font-family="Nobileular"/>
    <style:font-face style:name="NotoSansCJKjpular1" svg:font-family="NotoSansCJKjpular"/>
    <style:font-face style:name="Fraunces" svg:font-family="Fraunces" style:font-pitch="variable"/>
    <style:font-face style:name="FrauncesExtra" svg:font-family="FrauncesExtra" style:font-pitch="variable"/>
    <style:font-face style:name="InterMedium" svg:font-family="InterMedium" style:font-pitch="variable"/>
    <style:font-face style:name="Nobileular" svg:font-family="Nobileular" style:font-pitch="variable"/>
    <style:font-face style:name="NotoSansCJKjpular" svg:font-family="NotoSansCJKjpular" style:font-pitch="variable"/>
    <style:font-face style:name="Tahoma1" svg:font-family="Tahoma" style:font-pitch="variable"/>
    <style:font-face style:name="Times New Roman1" svg:font-family="'Times New Roman'" style:font-pitch="variable"/>
    <style:font-face style:name="Arial" svg:font-family="Arial" style:font-family-generic="roman" style:font-pitch="variable"/>
    <style:font-face style:name="Liberation Sans" svg:font-family="'Liberation Sans'" style:font-family-generic="roman" style:font-pitch="variable"/>
    <style:font-face style:name="Noto Sans" svg:font-family="'Noto Sans'" style:font-family-generic="roman" style:font-pitch="variable"/>
    <style:font-face style:name="Times New Roman" svg:font-family="'Times New Roman'" style:font-family-generic="roman" style:font-pitch="variable"/>
    <style:font-face style:name="Lucida Sans" svg:font-family="'Lucida Sans'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</office:font-face-decls>
  <office:styles>
    <draw:gradient draw:name="Filled" draw:style="linear" draw:start-color="#ffffff" draw:end-color="#cccccc" draw:start-intensity="100%" draw:end-intensity="100%" draw:angle="300" draw:border="0%"/>
    <draw:gradient draw:name="Filled_20_Blue" draw:display-name="Filled Blue" draw:style="linear" draw:start-color="#729fcf" draw:end-color="#355269" draw:start-intensity="100%" draw:end-intensity="100%" draw:angle="300" draw:border="0%"/>
    <draw:gradient draw:name="Filled_20_Green" draw:display-name="Filled Green" draw:style="linear" draw:start-color="#77bc65" draw:end-color="#127622" draw:start-intensity="100%" draw:end-intensity="100%" draw:angle="300" draw:border="0%"/>
    <draw:gradient draw:name="Filled_20_Red" draw:display-name="Filled Red" draw:style="linear" draw:start-color="#ff6d6d" draw:end-color="#c9211e" draw:start-intensity="100%" draw:end-intensity="100%" draw:angle="300" draw:border="0%"/>
    <draw:gradient draw:name="Filled_20_Yellow" draw:display-name="Filled Yellow" draw:style="linear" draw:start-color="#ffde59" draw:end-color="#b47804" draw:start-intensity="100%" draw:end-intensity="100%" draw:angle="300" draw:border="0%"/>
    <draw:gradient draw:name="Shapes" draw:style="rectangular" draw:cx="50%" draw:cy="50%" draw:start-color="#cccccc" draw:end-color="#ffffff" draw:start-intensity="100%" draw:end-intensity="100%" draw:angle="0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Times New Roman" fo:font-size="24pt" fo:language="ru" fo:country="RU" style:font-name-asian="Segoe UI" style:font-size-asian="24pt" style:language-asian="zh" style:country-asian="CN" style:font-name-complex="Tahoma" style:font-size-complex="24pt" style:language-complex="hi" style:country-complex="IN"/>
    </style:default-style>
    <style:style style:name="standard" style:family="graphic"/>
    <style:style style:name="objectwithoutfill" style:family="graphic" style:parent-style-name="standard"/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Shapes"/>
      <style:text-properties fo:font-size="14pt" fo:font-weight="bold"/>
    </style:style>
    <style:style style:name="Filled" style:family="graphic" style:parent-style-name="Shapes">
      <style:graphic-properties draw:fill="gradient" draw:fill-gradient-name="Filled"/>
    </style:style>
    <style:style style:name="Filled_20_Blue" style:display-name="Filled Blue" style:family="graphic" style:parent-style-name="Filled">
      <style:graphic-properties draw:fill-gradient-name="Filled_20_Blue"/>
      <style:text-properties fo:color="#ffffff"/>
    </style:style>
    <style:style style:name="Filled_20_Green" style:display-name="Filled Green" style:family="graphic" style:parent-style-name="Filled">
      <style:graphic-properties draw:fill-gradient-name="Filled_20_Green"/>
      <style:text-properties fo:color="#ffffff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Filled_20_Red"/>
      <style:text-properties fo:color="#ffffff"/>
    </style:style>
    <style:style style:name="Filled_20_Yellow" style:display-name="Filled Yellow" style:family="graphic" style:parent-style-name="Filled">
      <style:graphic-properties draw:fill-gradient-name="Filled_20_Yellow"/>
      <style:text-properties fo:color="#ffffff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/>
    </style:style>
    <style:style style:name="Outlined_20_Green" style:display-name="Outlined Green" style:family="graphic" style:parent-style-name="Outlined">
      <style:graphic-properties svg:stroke-color="#127622"/>
      <style:text-properties fo:color="#127622"/>
    </style:style>
    <style:style style:name="Outlined_20_Red" style:display-name="Outlined Red" style:family="graphic" style:parent-style-name="Outlined">
      <style:graphic-properties svg:stroke-color="#c9211e"/>
      <style:text-properties fo:color="#c9211e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</office:styles>
  <office:automatic-styles>
    <style:page-layout style:name="PM0">
      <style:page-layout-properties fo:margin-top="0cm" fo:margin-bottom="1cm" fo:margin-left="0cm" fo:margin-right="0cm" fo:page-width="31.75cm" fo:page-height="18.626cm" style:print-orientation="landscape"/>
    </style:page-layout>
    <style:style style:name="Mdp1" style:family="drawing-page">
      <style:drawing-page-properties draw:background-size="border" draw:fill="none"/>
    </style: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master-page style:name="master-page3" style:page-layout-name="PM0" draw:style-name="Mdp1"/>
    <style:master-page style:name="master-page44" style:page-layout-name="PM0" draw:style-name="Mdp1"/>
  </office:master-styles>
</office:document-styles>
</file>