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74447a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74447a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74447af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74447af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74447af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74447af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74447af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74447af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74447af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74447af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474447af1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474447af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474447af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474447af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474447af1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474447af1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74447af1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74447af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74447af1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74447af1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74447af1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74447af1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477a8895e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477a8895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74447af1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474447af1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474447af1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474447af1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add84c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add84c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74447a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74447a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74447af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74447af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74447af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74447af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74447af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74447af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74447af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74447af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74447af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74447af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DE8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22450" y="4349275"/>
            <a:ext cx="7499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Fernando Izquierdo Romera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22450" y="2921200"/>
            <a:ext cx="7499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</a:rPr>
              <a:t>Construcción de una arquitectura base y desarrollo de sus comunicaciones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788" y="443550"/>
            <a:ext cx="4124426" cy="2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2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45" name="Google Shape;145;p22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2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6700"/>
            <a:ext cx="8839202" cy="129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3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55" name="Google Shape;155;p23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3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52" y="1395900"/>
            <a:ext cx="8318699" cy="32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1168025" y="2100250"/>
            <a:ext cx="2475300" cy="235800"/>
          </a:xfrm>
          <a:prstGeom prst="rect">
            <a:avLst/>
          </a:prstGeom>
          <a:noFill/>
          <a:ln cap="flat" cmpd="sng" w="1905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4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66" name="Google Shape;166;p24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4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038" y="1980150"/>
            <a:ext cx="4945917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5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76" name="Google Shape;176;p25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5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638" y="109525"/>
            <a:ext cx="16867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3814775" y="1660925"/>
            <a:ext cx="1371600" cy="235800"/>
          </a:xfrm>
          <a:prstGeom prst="rect">
            <a:avLst/>
          </a:prstGeom>
          <a:noFill/>
          <a:ln cap="flat" cmpd="sng" w="1905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6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87" name="Google Shape;187;p26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050" y="1170875"/>
            <a:ext cx="7129900" cy="33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1093000" y="3225425"/>
            <a:ext cx="7044000" cy="1467900"/>
          </a:xfrm>
          <a:prstGeom prst="rect">
            <a:avLst/>
          </a:prstGeom>
          <a:noFill/>
          <a:ln cap="flat" cmpd="sng" w="1905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7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98" name="Google Shape;198;p27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7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75" y="1310175"/>
            <a:ext cx="8839197" cy="2628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385550" y="3032525"/>
            <a:ext cx="7801200" cy="546600"/>
          </a:xfrm>
          <a:prstGeom prst="rect">
            <a:avLst/>
          </a:prstGeom>
          <a:noFill/>
          <a:ln cap="flat" cmpd="sng" w="1905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Aplicación</a:t>
            </a:r>
            <a:endParaRPr sz="3000">
              <a:solidFill>
                <a:srgbClr val="28AE68"/>
              </a:solidFill>
            </a:endParaRPr>
          </a:p>
        </p:txBody>
      </p:sp>
      <p:sp>
        <p:nvSpPr>
          <p:cNvPr id="211" name="Google Shape;211;p28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9"/>
          <p:cNvGrpSpPr/>
          <p:nvPr/>
        </p:nvGrpSpPr>
        <p:grpSpPr>
          <a:xfrm>
            <a:off x="0" y="247650"/>
            <a:ext cx="1443835" cy="705900"/>
            <a:chOff x="-6050" y="1459150"/>
            <a:chExt cx="5604950" cy="705900"/>
          </a:xfrm>
        </p:grpSpPr>
        <p:sp>
          <p:nvSpPr>
            <p:cNvPr id="218" name="Google Shape;218;p29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9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300" y="575675"/>
            <a:ext cx="1954376" cy="195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288" y="575675"/>
            <a:ext cx="1954374" cy="195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222" y="3463397"/>
            <a:ext cx="82757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6085" y="3463425"/>
            <a:ext cx="827575" cy="8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0363" y="3463413"/>
            <a:ext cx="827576" cy="8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Comunicación</a:t>
            </a:r>
            <a:endParaRPr b="1" sz="3600">
              <a:solidFill>
                <a:srgbClr val="28AE68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(Código)</a:t>
            </a:r>
            <a:endParaRPr b="1" sz="3600">
              <a:solidFill>
                <a:srgbClr val="28AE68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Conclusiones</a:t>
            </a:r>
            <a:endParaRPr b="1" sz="3600">
              <a:solidFill>
                <a:srgbClr val="28AE68"/>
              </a:solidFill>
            </a:endParaRPr>
          </a:p>
        </p:txBody>
      </p:sp>
      <p:sp>
        <p:nvSpPr>
          <p:cNvPr id="243" name="Google Shape;243;p31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rgbClr val="28AE68"/>
                </a:solidFill>
              </a:rPr>
              <a:t>Arquitectura</a:t>
            </a:r>
            <a:endParaRPr b="1" sz="3600" u="sng">
              <a:solidFill>
                <a:srgbClr val="28AE68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8AE68"/>
                </a:solidFill>
              </a:rPr>
              <a:t>¿Qué es?</a:t>
            </a:r>
            <a:endParaRPr sz="3000">
              <a:solidFill>
                <a:srgbClr val="28AE68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2"/>
          <p:cNvGrpSpPr/>
          <p:nvPr/>
        </p:nvGrpSpPr>
        <p:grpSpPr>
          <a:xfrm>
            <a:off x="0" y="247650"/>
            <a:ext cx="2850117" cy="705900"/>
            <a:chOff x="-6050" y="1459150"/>
            <a:chExt cx="5604950" cy="705900"/>
          </a:xfrm>
        </p:grpSpPr>
        <p:sp>
          <p:nvSpPr>
            <p:cNvPr id="250" name="Google Shape;250;p32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2"/>
          <p:cNvSpPr txBox="1"/>
          <p:nvPr/>
        </p:nvSpPr>
        <p:spPr>
          <a:xfrm>
            <a:off x="385550" y="304800"/>
            <a:ext cx="2089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/>
          <p:nvPr/>
        </p:nvSpPr>
        <p:spPr>
          <a:xfrm>
            <a:off x="693000" y="1527550"/>
            <a:ext cx="7758000" cy="1312200"/>
          </a:xfrm>
          <a:prstGeom prst="rect">
            <a:avLst/>
          </a:prstGeom>
          <a:noFill/>
          <a:ln cap="flat" cmpd="sng" w="7620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1318025" y="1296450"/>
            <a:ext cx="13179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A726"/>
                </a:solidFill>
                <a:latin typeface="Roboto"/>
                <a:ea typeface="Roboto"/>
                <a:cs typeface="Roboto"/>
                <a:sym typeface="Roboto"/>
              </a:rPr>
              <a:t>Volley</a:t>
            </a:r>
            <a:endParaRPr b="1" sz="1500">
              <a:solidFill>
                <a:srgbClr val="FFA7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2764650" y="1677675"/>
            <a:ext cx="1017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Rápido y fácil de utilizar</a:t>
            </a:r>
            <a:endParaRPr sz="1600"/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528" y="1830700"/>
            <a:ext cx="705900" cy="7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5790800" y="1753875"/>
            <a:ext cx="145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Formateo de los datos</a:t>
            </a:r>
            <a:endParaRPr sz="1600"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300" y="1784004"/>
            <a:ext cx="801787" cy="8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/>
          <p:nvPr/>
        </p:nvSpPr>
        <p:spPr>
          <a:xfrm>
            <a:off x="693000" y="3285275"/>
            <a:ext cx="7758000" cy="1312200"/>
          </a:xfrm>
          <a:prstGeom prst="rect">
            <a:avLst/>
          </a:prstGeom>
          <a:noFill/>
          <a:ln cap="flat" cmpd="sng" w="7620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1318025" y="3092275"/>
            <a:ext cx="13179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A726"/>
                </a:solidFill>
                <a:latin typeface="Roboto"/>
                <a:ea typeface="Roboto"/>
                <a:cs typeface="Roboto"/>
                <a:sym typeface="Roboto"/>
              </a:rPr>
              <a:t>    Retrofit</a:t>
            </a:r>
            <a:endParaRPr b="1" sz="1500">
              <a:solidFill>
                <a:srgbClr val="FFA7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1926450" y="3568600"/>
            <a:ext cx="1169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Más “complejo”</a:t>
            </a:r>
            <a:endParaRPr sz="1600"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75450" y="3578650"/>
            <a:ext cx="705900" cy="7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4398225" y="3426250"/>
            <a:ext cx="1239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Flexible en cuanto a los datos</a:t>
            </a:r>
            <a:endParaRPr sz="1600"/>
          </a:p>
        </p:txBody>
      </p:sp>
      <p:sp>
        <p:nvSpPr>
          <p:cNvPr id="265" name="Google Shape;265;p32"/>
          <p:cNvSpPr txBox="1"/>
          <p:nvPr/>
        </p:nvSpPr>
        <p:spPr>
          <a:xfrm>
            <a:off x="6948175" y="3552725"/>
            <a:ext cx="1239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Testeo más completo</a:t>
            </a:r>
            <a:endParaRPr sz="1600"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428" y="3644800"/>
            <a:ext cx="705900" cy="7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9268" y="3502450"/>
            <a:ext cx="534464" cy="7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Pro Tips</a:t>
            </a:r>
            <a:endParaRPr b="1" sz="3600">
              <a:solidFill>
                <a:srgbClr val="28AE68"/>
              </a:solidFill>
            </a:endParaRPr>
          </a:p>
        </p:txBody>
      </p:sp>
      <p:sp>
        <p:nvSpPr>
          <p:cNvPr id="275" name="Google Shape;275;p33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50" y="2419350"/>
            <a:ext cx="1475700" cy="14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71" name="Google Shape;71;p15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5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Motivación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888" y="1114775"/>
            <a:ext cx="3356225" cy="33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879425" y="1993100"/>
            <a:ext cx="19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 u="sng">
                <a:solidFill>
                  <a:srgbClr val="FFA726"/>
                </a:solidFill>
              </a:rPr>
              <a:t>¿Dónde?</a:t>
            </a:r>
            <a:endParaRPr b="1" sz="2800" u="sng">
              <a:solidFill>
                <a:srgbClr val="FFA72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82" name="Google Shape;82;p16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6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Motivación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0" y="364200"/>
            <a:ext cx="3582001" cy="35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437700" y="4152425"/>
            <a:ext cx="22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 u="sng">
                <a:solidFill>
                  <a:srgbClr val="FFA726"/>
                </a:solidFill>
              </a:rPr>
              <a:t>API REST</a:t>
            </a:r>
            <a:endParaRPr b="1" sz="3300" u="sng">
              <a:solidFill>
                <a:srgbClr val="FFA726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175" y="1365950"/>
            <a:ext cx="1315401" cy="131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6">
            <a:alphaModFix/>
          </a:blip>
          <a:srcRect b="21634" l="0" r="0" t="21537"/>
          <a:stretch/>
        </p:blipFill>
        <p:spPr>
          <a:xfrm>
            <a:off x="6959213" y="2854400"/>
            <a:ext cx="2113313" cy="12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Servidor</a:t>
            </a:r>
            <a:endParaRPr sz="3000">
              <a:solidFill>
                <a:srgbClr val="28AE68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8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04" name="Google Shape;104;p18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50" y="1813275"/>
            <a:ext cx="4113001" cy="20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900" y="2068025"/>
            <a:ext cx="3889124" cy="20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AE6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745825" y="1739950"/>
            <a:ext cx="7820400" cy="3825600"/>
          </a:xfrm>
          <a:prstGeom prst="rect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705900" y="705900"/>
            <a:ext cx="7732200" cy="37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409400" y="1921950"/>
            <a:ext cx="63252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28AE68"/>
                </a:solidFill>
              </a:rPr>
              <a:t>Despliegue</a:t>
            </a:r>
            <a:endParaRPr sz="3000">
              <a:solidFill>
                <a:srgbClr val="28AE68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 flipH="1" rot="-5400000">
            <a:off x="705900" y="44376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438100" y="705900"/>
            <a:ext cx="1128000" cy="1128000"/>
          </a:xfrm>
          <a:prstGeom prst="rtTriangle">
            <a:avLst/>
          </a:prstGeom>
          <a:solidFill>
            <a:srgbClr val="32D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24" name="Google Shape;124;p20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475" y="1406600"/>
            <a:ext cx="5092668" cy="26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0" y="247650"/>
            <a:ext cx="2346793" cy="705900"/>
            <a:chOff x="-6050" y="1459150"/>
            <a:chExt cx="5604950" cy="705900"/>
          </a:xfrm>
        </p:grpSpPr>
        <p:sp>
          <p:nvSpPr>
            <p:cNvPr id="134" name="Google Shape;134;p21"/>
            <p:cNvSpPr/>
            <p:nvPr/>
          </p:nvSpPr>
          <p:spPr>
            <a:xfrm>
              <a:off x="-6050" y="1459150"/>
              <a:ext cx="5270400" cy="705900"/>
            </a:xfrm>
            <a:prstGeom prst="rect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893000" y="1459150"/>
              <a:ext cx="705900" cy="705900"/>
            </a:xfrm>
            <a:prstGeom prst="ellipse">
              <a:avLst/>
            </a:prstGeom>
            <a:solidFill>
              <a:srgbClr val="32D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1"/>
          <p:cNvSpPr txBox="1"/>
          <p:nvPr/>
        </p:nvSpPr>
        <p:spPr>
          <a:xfrm>
            <a:off x="385550" y="304800"/>
            <a:ext cx="1736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01" y="404150"/>
            <a:ext cx="6188774" cy="46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474" y="152400"/>
            <a:ext cx="1051725" cy="5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2871800" y="771525"/>
            <a:ext cx="1371600" cy="235800"/>
          </a:xfrm>
          <a:prstGeom prst="rect">
            <a:avLst/>
          </a:prstGeom>
          <a:noFill/>
          <a:ln cap="flat" cmpd="sng" w="19050">
            <a:solidFill>
              <a:srgbClr val="FFA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