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62db749d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62db749d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62db749d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62db749d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62db749d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62db749d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62db749d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62db749d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62db749d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62db749d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62db749d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62db749d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drive.google.com/file/d/1sTvgb_4W0ZddpwkAbQ5wR2uDLuVblVdb/view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BoardGames Brotherhood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“BGB”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4: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Ángel Píñar Rivas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Fernando Izquierdo Romera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José Antonio Córdoba Gómez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227" y="0"/>
            <a:ext cx="58347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25797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Brainstorming.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Mapa mental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571350" y="3088125"/>
            <a:ext cx="28959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Enlace al mapa mental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6536525" y="18100"/>
            <a:ext cx="2607600" cy="999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 del problema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Difícil introducirse en el mundo de los juegos de mesa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No existe ninguna plataforma social para juegos de mesa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No existe ningún sistema de recomendación basado en preferencias.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6250" y="2263475"/>
            <a:ext cx="1891900" cy="18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 aportada: BGB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Grupos de juegos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App multiplataforma: webapp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Sistema de valoraciones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Sistema de recomendaciones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Rankings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Un toque “social”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820" y="860975"/>
            <a:ext cx="2909775" cy="29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Otros sistemas similares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1269" l="-6010" r="6009" t="-1270"/>
          <a:stretch/>
        </p:blipFill>
        <p:spPr>
          <a:xfrm>
            <a:off x="804425" y="1415063"/>
            <a:ext cx="3388524" cy="338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2875" y="1993200"/>
            <a:ext cx="2432450" cy="24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DAFO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325" y="2078875"/>
            <a:ext cx="1882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Debilidades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Penalizaciones adecuadas por mal comportamiento</a:t>
            </a:r>
            <a:endParaRPr/>
          </a:p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4643602" y="2078875"/>
            <a:ext cx="1882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Fortalezas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Salas de juego con diferentes reglas personalizadas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2686463" y="2078875"/>
            <a:ext cx="1882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Amenazas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Base consistente y mínima de usuarios.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Una mala gestión de usuarios tendrá consecuencias especialmente negativas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6600725" y="2078875"/>
            <a:ext cx="1882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Oportunidades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Sistema único y original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Incentivos por formar parte de la comunidad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Publicidad para juegos de mesa</a:t>
            </a:r>
            <a:endParaRPr/>
          </a:p>
        </p:txBody>
      </p:sp>
      <p:cxnSp>
        <p:nvCxnSpPr>
          <p:cNvPr id="126" name="Google Shape;126;p18"/>
          <p:cNvCxnSpPr/>
          <p:nvPr/>
        </p:nvCxnSpPr>
        <p:spPr>
          <a:xfrm>
            <a:off x="2409750" y="2014875"/>
            <a:ext cx="10200" cy="24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4445400" y="1984225"/>
            <a:ext cx="10200" cy="24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8"/>
          <p:cNvCxnSpPr/>
          <p:nvPr/>
        </p:nvCxnSpPr>
        <p:spPr>
          <a:xfrm>
            <a:off x="6410175" y="2014875"/>
            <a:ext cx="10200" cy="24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29450" y="1318650"/>
            <a:ext cx="7694700" cy="3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100"/>
              <a:t>¡Gracias!</a:t>
            </a:r>
            <a:endParaRPr sz="6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