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bd1be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bd1be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9bd1be5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9bd1be5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9bd1be50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9bd1be50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9bd1be50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9bd1be50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9bd1be50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9bd1be50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bd1be50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9bd1be50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e7b3c06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e7b3c06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e7b3c0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e7b3c0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bd1be50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bd1be50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bd1be50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9bd1be50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e7b3c0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9e7b3c0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9e7b3c0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9e7b3c0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e7b3c0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9e7b3c0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e7b3c0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9e7b3c0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bd1be5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bd1be5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BoardGames Brotherhood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“BGB”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Ángel Píñar Rivas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Izquierdo Romera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Antonio Córdoba Gómez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Stakeholders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334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creadoras de juegos de mesa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Propietarios de locales con juegos de mesa 				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93600" y="2212275"/>
            <a:ext cx="880800" cy="1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640150" y="2078875"/>
            <a:ext cx="288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Publicitar sus productos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Más clientes para su local</a:t>
            </a:r>
            <a:r>
              <a:rPr lang="es"/>
              <a:t>		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293600" y="3048150"/>
            <a:ext cx="880800" cy="1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820125" y="2712975"/>
            <a:ext cx="6616500" cy="1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Personas y escenarios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ejemplos más significativos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Ramón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Quiere crear una sala para jugar con gente nueva, ya que su círculo de confianza siempre juega a los mismos juegos, y la dinámica de su grupo ya está muy viciada</a:t>
            </a:r>
            <a:endParaRPr/>
          </a:p>
        </p:txBody>
      </p:sp>
      <p:sp>
        <p:nvSpPr>
          <p:cNvPr id="169" name="Google Shape;169;p24"/>
          <p:cNvSpPr txBox="1"/>
          <p:nvPr>
            <p:ph idx="2" type="body"/>
          </p:nvPr>
        </p:nvSpPr>
        <p:spPr>
          <a:xfrm>
            <a:off x="4876479" y="2514250"/>
            <a:ext cx="3774300" cy="22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Inicia la aplicación, se registra rellenando sus datos y se le muestra una serie de sugerencias iniciales. De un juego de mesa selecciona un grupo y solicita unirse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525" y="972525"/>
            <a:ext cx="15716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María Isabel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325" y="2078875"/>
            <a:ext cx="3774300" cy="26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 organizadora de eventos. En una colaboración con ciertos locales y empresas, le gustaría crear un evento de torneo para unos juegos concretos</a:t>
            </a:r>
            <a:endParaRPr/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4805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Promociona el evento en distintas redes sociales, pero también recurre a BGB ya que es una plataforma específica de este ámbito. Contacta con los administradores y les proporciona la información adecuada para que sus eventos sean añadidos en las páginas de los juegos correspondientes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28740" r="24806" t="0"/>
          <a:stretch/>
        </p:blipFill>
        <p:spPr>
          <a:xfrm>
            <a:off x="1887813" y="1245900"/>
            <a:ext cx="14573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Iria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muy aficionada a los juegos de mesa y por eso los colecciona. En su grupo de amigos, es ella quién se encarga de organizar quedadas para jugar.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Lleva un tiempo viendo un nuevo juego de mesa que le llama la atención pero no quiere precipitarse y comprarlo, pues puede ser que finalmente no le guste.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550" y="741775"/>
            <a:ext cx="17049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5195550" y="2670600"/>
            <a:ext cx="322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Iria decide entrar en BGB y para su grata sorpresa, observa que aparece el juego en el que está interesada. Decide seleccionarlo y se encuentra con que hay diferentes grupos abiertos para poder unirse. Iria solicita unirse para poder probar el juego de mesa para finalmente decidirse a comprarlo o no.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Definiendo “BGB”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399" y="1183150"/>
            <a:ext cx="3000900" cy="34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hacer en BGB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Consultar juegos de mesa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Unirse o crear salas para un juego de mesa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Comunicarse</a:t>
            </a:r>
            <a:r>
              <a:rPr lang="es" sz="1600"/>
              <a:t> con los compañeros de  su sala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de un juego de mesa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Breve descripción de en qué consiste el juego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Contenido adicional (vídeos, imágenes, relaciones a otros productos) dispuesto por la empresa creadora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Sección de eventos, creados por patrocinadores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Apartado con las salas de grupos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casos de uso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9090" r="0" t="43075"/>
          <a:stretch/>
        </p:blipFill>
        <p:spPr>
          <a:xfrm>
            <a:off x="391325" y="2078875"/>
            <a:ext cx="4091200" cy="26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176" y="1318650"/>
            <a:ext cx="3395524" cy="346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263" y="1907275"/>
            <a:ext cx="2449475" cy="24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600200" y="2057450"/>
            <a:ext cx="226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Alcance</a:t>
            </a:r>
            <a:endParaRPr b="1" sz="20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417325" y="2057450"/>
            <a:ext cx="226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Oportunidad</a:t>
            </a:r>
            <a:endParaRPr b="1" sz="20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625" y="2697850"/>
            <a:ext cx="22611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700" y="2705375"/>
            <a:ext cx="2246051" cy="22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Perfiles importantes en BGB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51875" l="0" r="0" t="2500"/>
          <a:stretch/>
        </p:blipFill>
        <p:spPr>
          <a:xfrm>
            <a:off x="2482825" y="2464600"/>
            <a:ext cx="4049752" cy="234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317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Administrador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Jugador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Jugador máster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5239350" y="2078875"/>
            <a:ext cx="3178800" cy="24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Gestionar contenido, resolver conflictos entre usuarios, comunicarse con empresas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Participar en partidas, buscar grupos de juego, aportar feedback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Organizar partida, establecer criterios, aportar feedback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48875" y="2192025"/>
            <a:ext cx="14784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148875" y="3211225"/>
            <a:ext cx="14784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148875" y="4067400"/>
            <a:ext cx="14784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820125" y="2865375"/>
            <a:ext cx="7533000" cy="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807300" y="3686025"/>
            <a:ext cx="7533000" cy="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