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b281d0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b281d0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b281d0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b281d0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b281d0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b281d0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b281d0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b281d0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b281d2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b281d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e98858f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e98858f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99931b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99931b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e98858f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e98858f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599931ba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599931ba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e98858f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e98858f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b281d0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b281d0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b281d0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b281d0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98858f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98858f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99931b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99931b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8858f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98858f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b281d0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b281d0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b281d0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b281d0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b281d0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b281d0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BoardGames Brotherhood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“BGB”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29625" y="3172900"/>
            <a:ext cx="7688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Grupo 4: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Ángel Píñar Rivas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Fernando Izquierdo Romera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José Antonio Córdoba Gómez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navegación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Local:</a:t>
            </a:r>
            <a:endParaRPr sz="1600"/>
          </a:p>
        </p:txBody>
      </p:sp>
      <p:sp>
        <p:nvSpPr>
          <p:cNvPr id="147" name="Google Shape;147;p22"/>
          <p:cNvSpPr/>
          <p:nvPr/>
        </p:nvSpPr>
        <p:spPr>
          <a:xfrm>
            <a:off x="2300750" y="3621875"/>
            <a:ext cx="62106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		Información					     Salas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 rot="5400000">
            <a:off x="5079200" y="2786075"/>
            <a:ext cx="653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136300" y="1995588"/>
            <a:ext cx="25395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Juego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navegación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Contextual</a:t>
            </a:r>
            <a:r>
              <a:rPr lang="es" sz="1600"/>
              <a:t>:</a:t>
            </a:r>
            <a:endParaRPr sz="1600"/>
          </a:p>
        </p:txBody>
      </p:sp>
      <p:sp>
        <p:nvSpPr>
          <p:cNvPr id="156" name="Google Shape;156;p23"/>
          <p:cNvSpPr/>
          <p:nvPr/>
        </p:nvSpPr>
        <p:spPr>
          <a:xfrm>
            <a:off x="2300750" y="3621875"/>
            <a:ext cx="62106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		Usuar</a:t>
            </a:r>
            <a:r>
              <a:rPr lang="es">
                <a:solidFill>
                  <a:srgbClr val="FFFFFF"/>
                </a:solidFill>
              </a:rPr>
              <a:t>ios			  </a:t>
            </a:r>
            <a:r>
              <a:rPr lang="es">
                <a:solidFill>
                  <a:srgbClr val="FFFFFF"/>
                </a:solidFill>
              </a:rPr>
              <a:t>Chat			Información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 rot="5400000">
            <a:off x="5079200" y="2786075"/>
            <a:ext cx="653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136300" y="1995588"/>
            <a:ext cx="25395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Sala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búsqueda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De elemento conocido y de existencia</a:t>
            </a:r>
            <a:endParaRPr sz="16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00" y="1607350"/>
            <a:ext cx="3623700" cy="3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búsqueda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De exploración</a:t>
            </a:r>
            <a:endParaRPr sz="16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238" y="25717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825" y="2419375"/>
            <a:ext cx="2143124" cy="21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Etiquetado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Material Design</a:t>
            </a:r>
            <a:endParaRPr sz="16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00" y="1525153"/>
            <a:ext cx="5093501" cy="2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tareas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283413"/>
            <a:ext cx="5242251" cy="39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50" y="784500"/>
            <a:ext cx="4840450" cy="3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7" y="0"/>
            <a:ext cx="85854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Prototipado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0" y="2048463"/>
            <a:ext cx="3363525" cy="23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entregas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entregas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Diseño y prototipado de la web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Diseño y prototipado de la app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Implementación de la web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Implementación de la app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Testeo</a:t>
            </a:r>
            <a:endParaRPr sz="19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25" y="1522250"/>
            <a:ext cx="2608074" cy="26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 la entrega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Desarrollar el prototipo de la 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Arquitectura de la información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Diagramas de tareas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Wireflow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Prototipado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0" y="2333375"/>
            <a:ext cx="1752101" cy="17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rquitectura de la información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75" y="0"/>
            <a:ext cx="61447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Esquemas de organización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2717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Exactos: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Usuarios: nickname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Empresas: nombre, id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Locales: nombre, id, ubicación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Salas: id</a:t>
            </a:r>
            <a:endParaRPr b="1" sz="14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846625" y="22717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Ambiguos</a:t>
            </a:r>
            <a:r>
              <a:rPr b="1" lang="es" sz="1400"/>
              <a:t>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Juego: salas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Empresa: juegos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Local: juegos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400"/>
              <a:t>C</a:t>
            </a:r>
            <a:r>
              <a:rPr b="1" lang="es" sz="1400"/>
              <a:t>ategorías: juegos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organización: jerárquica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699" y="1950275"/>
            <a:ext cx="3020600" cy="30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navegación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Global:</a:t>
            </a:r>
            <a:endParaRPr sz="1600"/>
          </a:p>
        </p:txBody>
      </p:sp>
      <p:sp>
        <p:nvSpPr>
          <p:cNvPr id="138" name="Google Shape;138;p21"/>
          <p:cNvSpPr/>
          <p:nvPr/>
        </p:nvSpPr>
        <p:spPr>
          <a:xfrm>
            <a:off x="2271725" y="2025250"/>
            <a:ext cx="62106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</a:t>
            </a:r>
            <a:r>
              <a:rPr lang="es" sz="1500">
                <a:solidFill>
                  <a:srgbClr val="FFFFFF"/>
                </a:solidFill>
              </a:rPr>
              <a:t>Géneros					Locales			</a:t>
            </a:r>
            <a:r>
              <a:rPr lang="es" sz="1500">
                <a:solidFill>
                  <a:srgbClr val="FFFFFF"/>
                </a:solidFill>
              </a:rPr>
              <a:t>	</a:t>
            </a:r>
            <a:r>
              <a:rPr lang="es" sz="1500">
                <a:solidFill>
                  <a:srgbClr val="FFFFFF"/>
                </a:solidFill>
              </a:rPr>
              <a:t>Empresas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 rot="5400000">
            <a:off x="5079200" y="2786075"/>
            <a:ext cx="653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136300" y="3599725"/>
            <a:ext cx="2539500" cy="58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Juegos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