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ySuhLdRBZMMO2W6ZjaRB6Gko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888888"/>
                </a:solidFill>
              </a:rPr>
              <a:t>Test de recorridos cognitivos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2248675" y="746323"/>
            <a:ext cx="1962600" cy="715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248684" y="377000"/>
            <a:ext cx="16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2328828" y="832775"/>
            <a:ext cx="1818855" cy="246300"/>
            <a:chOff x="2328828" y="832775"/>
            <a:chExt cx="1818855" cy="246300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2485983" y="832775"/>
              <a:ext cx="166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datos de identificación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2328828" y="1178038"/>
            <a:ext cx="1441452" cy="246300"/>
            <a:chOff x="2328828" y="832765"/>
            <a:chExt cx="1441452" cy="2463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2485980" y="832765"/>
              <a:ext cx="1284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Entrar en la app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4651551" y="755656"/>
            <a:ext cx="1962645" cy="943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651549" y="386325"/>
            <a:ext cx="154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a Sala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4731715" y="969100"/>
            <a:ext cx="1571031" cy="246300"/>
            <a:chOff x="2328828" y="832767"/>
            <a:chExt cx="1571031" cy="2463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2485959" y="832767"/>
              <a:ext cx="1413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Entrar en categoría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4731715" y="1178075"/>
            <a:ext cx="1310633" cy="246300"/>
            <a:chOff x="2328828" y="832757"/>
            <a:chExt cx="1310633" cy="246300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485960" y="832757"/>
              <a:ext cx="1153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juego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4731715" y="1402025"/>
            <a:ext cx="1906735" cy="246300"/>
            <a:chOff x="2328828" y="832764"/>
            <a:chExt cx="1906735" cy="246300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2485963" y="832764"/>
              <a:ext cx="1749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Navegar a subsección de salas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4630826" y="736050"/>
            <a:ext cx="16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juego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651550" y="1907325"/>
            <a:ext cx="1962600" cy="104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4731715" y="2120775"/>
            <a:ext cx="1818829" cy="246300"/>
            <a:chOff x="2328828" y="832778"/>
            <a:chExt cx="1818829" cy="246300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85957" y="832778"/>
              <a:ext cx="166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los detalles de una sala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4731715" y="2329750"/>
            <a:ext cx="1766030" cy="246300"/>
            <a:chOff x="2328828" y="832768"/>
            <a:chExt cx="1766030" cy="24630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85958" y="832768"/>
              <a:ext cx="1608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Elegir en base a descr. y miembros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731715" y="2688175"/>
            <a:ext cx="1521831" cy="246300"/>
            <a:chOff x="2328828" y="832775"/>
            <a:chExt cx="1521831" cy="246300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85959" y="832775"/>
              <a:ext cx="1364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Unirse a la sala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4630818" y="1887700"/>
            <a:ext cx="186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Unirse a sala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058025" y="755649"/>
            <a:ext cx="1962600" cy="1409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58014" y="142925"/>
            <a:ext cx="20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info. de un juego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7138178" y="842100"/>
            <a:ext cx="1818846" cy="246300"/>
            <a:chOff x="2328828" y="832767"/>
            <a:chExt cx="1818846" cy="246300"/>
          </a:xfrm>
        </p:grpSpPr>
        <p:sp>
          <p:nvSpPr>
            <p:cNvPr id="126" name="Google Shape;126;p2"/>
            <p:cNvSpPr txBox="1"/>
            <p:nvPr/>
          </p:nvSpPr>
          <p:spPr>
            <a:xfrm>
              <a:off x="2485974" y="832767"/>
              <a:ext cx="166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el juego por nombre/categoría/empresa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7158878" y="1215400"/>
            <a:ext cx="1657146" cy="246300"/>
            <a:chOff x="2328828" y="832757"/>
            <a:chExt cx="1657146" cy="246300"/>
          </a:xfrm>
        </p:grpSpPr>
        <p:sp>
          <p:nvSpPr>
            <p:cNvPr id="129" name="Google Shape;129;p2"/>
            <p:cNvSpPr txBox="1"/>
            <p:nvPr/>
          </p:nvSpPr>
          <p:spPr>
            <a:xfrm>
              <a:off x="2485974" y="832757"/>
              <a:ext cx="1500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el juego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7158878" y="1439350"/>
            <a:ext cx="1657154" cy="246300"/>
            <a:chOff x="2328828" y="832764"/>
            <a:chExt cx="1657154" cy="246300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2485982" y="832764"/>
              <a:ext cx="1500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Navegar a la pestaña detalles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7138178" y="1826825"/>
            <a:ext cx="1728255" cy="246300"/>
            <a:chOff x="2328828" y="832766"/>
            <a:chExt cx="1728255" cy="246300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2485983" y="832766"/>
              <a:ext cx="1571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Consultar noticias y videos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"/>
          <p:cNvCxnSpPr>
            <a:stCxn id="112" idx="0"/>
            <a:endCxn id="100" idx="2"/>
          </p:cNvCxnSpPr>
          <p:nvPr/>
        </p:nvCxnSpPr>
        <p:spPr>
          <a:xfrm rot="10800000">
            <a:off x="5632850" y="1699425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 txBox="1"/>
          <p:nvPr/>
        </p:nvSpPr>
        <p:spPr>
          <a:xfrm>
            <a:off x="2423075" y="3364375"/>
            <a:ext cx="5184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606575" y="3213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Sí, aún siendo específico de un contexto, es muy simple y claro de usar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044600" y="3213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Sí. Además proporcionamos múltiples formas de buscar juegos.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2418775" y="3213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Sí, es específicamente lo justo y necesario para poder continuar.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606563" y="3715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Sí, porque el usuario recibe </a:t>
            </a:r>
            <a:r>
              <a:rPr i="1" lang="es-E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i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7044588" y="3715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Sí, porque el usuario recibe </a:t>
            </a:r>
            <a:r>
              <a:rPr i="1" lang="es-E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i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2418763" y="37153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2. Sí, porque el usuario recibe </a:t>
            </a:r>
            <a:r>
              <a:rPr i="1" lang="es-ES" sz="700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4606563" y="41982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3. Sí. El hecho de que la acción se muestre como una secuencia de pasos ayudará al usuario a entenderlo.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7044588" y="41982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. Sí, el usuario obtendrá el objetivo final.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418763" y="41982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. Sí.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4606563" y="459640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4. SÍ.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7044588" y="459640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. SÍ.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418763" y="459640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4. Sí</a:t>
            </a: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2315510" y="746322"/>
            <a:ext cx="1962600" cy="159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2315513" y="133600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Añadir/consultar juegos favoritos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3"/>
          <p:cNvGrpSpPr/>
          <p:nvPr/>
        </p:nvGrpSpPr>
        <p:grpSpPr>
          <a:xfrm>
            <a:off x="2395674" y="832775"/>
            <a:ext cx="1772363" cy="246300"/>
            <a:chOff x="2328828" y="832775"/>
            <a:chExt cx="1772363" cy="246300"/>
          </a:xfrm>
        </p:grpSpPr>
        <p:sp>
          <p:nvSpPr>
            <p:cNvPr id="161" name="Google Shape;161;p3"/>
            <p:cNvSpPr txBox="1"/>
            <p:nvPr/>
          </p:nvSpPr>
          <p:spPr>
            <a:xfrm>
              <a:off x="2485991" y="832775"/>
              <a:ext cx="161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página del juego deseado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2421099" y="1171450"/>
            <a:ext cx="1799964" cy="246300"/>
            <a:chOff x="2328828" y="832765"/>
            <a:chExt cx="1799964" cy="246300"/>
          </a:xfrm>
        </p:grpSpPr>
        <p:sp>
          <p:nvSpPr>
            <p:cNvPr id="164" name="Google Shape;164;p3"/>
            <p:cNvSpPr txBox="1"/>
            <p:nvPr/>
          </p:nvSpPr>
          <p:spPr>
            <a:xfrm>
              <a:off x="2485992" y="832765"/>
              <a:ext cx="164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“Me gusta”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2399011" y="1456575"/>
            <a:ext cx="1715363" cy="246300"/>
            <a:chOff x="2328828" y="832772"/>
            <a:chExt cx="1715363" cy="246300"/>
          </a:xfrm>
        </p:grpSpPr>
        <p:sp>
          <p:nvSpPr>
            <p:cNvPr id="167" name="Google Shape;167;p3"/>
            <p:cNvSpPr txBox="1"/>
            <p:nvPr/>
          </p:nvSpPr>
          <p:spPr>
            <a:xfrm>
              <a:off x="2485991" y="832772"/>
              <a:ext cx="155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Navegar a mi sección de juegos favoritos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2395725" y="1824964"/>
            <a:ext cx="1800199" cy="328564"/>
            <a:chOff x="2328828" y="832755"/>
            <a:chExt cx="919313" cy="246300"/>
          </a:xfrm>
        </p:grpSpPr>
        <p:sp>
          <p:nvSpPr>
            <p:cNvPr id="170" name="Google Shape;170;p3"/>
            <p:cNvSpPr txBox="1"/>
            <p:nvPr/>
          </p:nvSpPr>
          <p:spPr>
            <a:xfrm>
              <a:off x="2454641" y="832755"/>
              <a:ext cx="793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Comprobar que el juego se encuentra en la sección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28828" y="894533"/>
              <a:ext cx="91800" cy="140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"/>
          <p:cNvSpPr txBox="1"/>
          <p:nvPr/>
        </p:nvSpPr>
        <p:spPr>
          <a:xfrm>
            <a:off x="5164294" y="79125"/>
            <a:ext cx="19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datos perfil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5257275" y="744523"/>
            <a:ext cx="1962600" cy="123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5337440" y="830950"/>
            <a:ext cx="1770229" cy="246300"/>
            <a:chOff x="2328828" y="832756"/>
            <a:chExt cx="1770229" cy="246300"/>
          </a:xfrm>
        </p:grpSpPr>
        <p:sp>
          <p:nvSpPr>
            <p:cNvPr id="175" name="Google Shape;175;p3"/>
            <p:cNvSpPr txBox="1"/>
            <p:nvPr/>
          </p:nvSpPr>
          <p:spPr>
            <a:xfrm>
              <a:off x="2485957" y="832756"/>
              <a:ext cx="1613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sección de datos personales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5310765" y="1166950"/>
            <a:ext cx="1796929" cy="246300"/>
            <a:chOff x="2328828" y="832771"/>
            <a:chExt cx="1796929" cy="246300"/>
          </a:xfrm>
        </p:grpSpPr>
        <p:sp>
          <p:nvSpPr>
            <p:cNvPr id="178" name="Google Shape;178;p3"/>
            <p:cNvSpPr txBox="1"/>
            <p:nvPr/>
          </p:nvSpPr>
          <p:spPr>
            <a:xfrm>
              <a:off x="2485957" y="832771"/>
              <a:ext cx="1639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Modificar los datos según sea necesario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5337440" y="1538900"/>
            <a:ext cx="1661930" cy="246300"/>
            <a:chOff x="2328828" y="832778"/>
            <a:chExt cx="1661930" cy="24630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2485958" y="832778"/>
              <a:ext cx="1504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el botón de guardar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3"/>
          <p:cNvSpPr/>
          <p:nvPr/>
        </p:nvSpPr>
        <p:spPr>
          <a:xfrm>
            <a:off x="94875" y="742774"/>
            <a:ext cx="1962600" cy="116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94880" y="373450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Valorar un usuario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3"/>
          <p:cNvGrpSpPr/>
          <p:nvPr/>
        </p:nvGrpSpPr>
        <p:grpSpPr>
          <a:xfrm>
            <a:off x="175035" y="829225"/>
            <a:ext cx="1802340" cy="246300"/>
            <a:chOff x="2328828" y="832774"/>
            <a:chExt cx="1802340" cy="24630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2485968" y="832774"/>
              <a:ext cx="164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al perfil del usuario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175035" y="1038200"/>
            <a:ext cx="1802340" cy="246300"/>
            <a:chOff x="2328828" y="832764"/>
            <a:chExt cx="1802340" cy="246300"/>
          </a:xfrm>
        </p:grpSpPr>
        <p:sp>
          <p:nvSpPr>
            <p:cNvPr id="189" name="Google Shape;189;p3"/>
            <p:cNvSpPr txBox="1"/>
            <p:nvPr/>
          </p:nvSpPr>
          <p:spPr>
            <a:xfrm>
              <a:off x="2485968" y="832764"/>
              <a:ext cx="164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Escribir un mensaje de valoración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206660" y="1430775"/>
            <a:ext cx="1722015" cy="246300"/>
            <a:chOff x="2328828" y="832771"/>
            <a:chExt cx="1722015" cy="246300"/>
          </a:xfrm>
        </p:grpSpPr>
        <p:sp>
          <p:nvSpPr>
            <p:cNvPr id="192" name="Google Shape;192;p3"/>
            <p:cNvSpPr txBox="1"/>
            <p:nvPr/>
          </p:nvSpPr>
          <p:spPr>
            <a:xfrm>
              <a:off x="2508243" y="832771"/>
              <a:ext cx="154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Indicar puntuación del 1 al 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✓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Google Shape;194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3"/>
          <p:cNvCxnSpPr/>
          <p:nvPr/>
        </p:nvCxnSpPr>
        <p:spPr>
          <a:xfrm flipH="1" rot="10800000">
            <a:off x="4277625" y="1124800"/>
            <a:ext cx="991500" cy="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3"/>
          <p:cNvSpPr txBox="1"/>
          <p:nvPr/>
        </p:nvSpPr>
        <p:spPr>
          <a:xfrm>
            <a:off x="118563" y="3267925"/>
            <a:ext cx="5184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114263" y="3116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 pues el formato de la valoración es la más común entre las aplicaciones.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114250" y="3618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2. El usuario luego podrá comprobar las valoraciones que ha introducido.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114250" y="41018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3. Sí.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114250" y="449995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4. Sí.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2307588" y="3267925"/>
            <a:ext cx="5184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2303288" y="3116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Sí..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2303275" y="3618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2. Sí.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2303275" y="41018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E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formato de likes también es similar al de otras aplicaciones tradicionales. Si está familiarizado, no debería haber problema.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2303275" y="449995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4. Sí.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5260138" y="3267925"/>
            <a:ext cx="5184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5255838" y="3116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1. Sí, pues el formato de un perfil coincide con los datos personales genéricos de una persona física.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5255825" y="361888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2. Sí, porque el usuario recibe </a:t>
            </a:r>
            <a:r>
              <a:rPr i="1" lang="es-ES" sz="700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5255825" y="4101831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3. Sí.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5255825" y="4499956"/>
            <a:ext cx="1906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>
                <a:latin typeface="Calibri"/>
                <a:ea typeface="Calibri"/>
                <a:cs typeface="Calibri"/>
                <a:sym typeface="Calibri"/>
              </a:rPr>
              <a:t>4. Sí.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