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36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7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96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7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94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29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9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37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4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0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8D02-6B68-4427-95BA-142F224E3BDA}" type="datetimeFigureOut">
              <a:rPr lang="es-ES" smtClean="0"/>
              <a:t>20/03/2015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6311-9C15-4B56-99BF-BED6350633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14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Capacitación del módulo de PA y PT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Damos Maestros de Personal (Empleados) e infotipos de Tiempos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7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5.	Transacción PA40 – Medidas de personal (movimientos de personal).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948" y="987425"/>
            <a:ext cx="4678680" cy="4873625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Una medida de personal es un evento, con una fecha específica, que modifica el status global de un empleado (activo a inactivos o viceversa) y/o supone cambios en múltiples infotipos.</a:t>
            </a:r>
          </a:p>
          <a:p>
            <a:endParaRPr lang="es-MX" dirty="0"/>
          </a:p>
          <a:p>
            <a:r>
              <a:rPr lang="es-MX" dirty="0" smtClean="0"/>
              <a:t>Los tipos básicos de medidas de personal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Alta (contratación).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Baja.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Cambio organizativo.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 smtClean="0"/>
              <a:t>No obstante se pueden crear variantes de los tipos básicos y/o nuevas medidas según los requerimientos del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4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5.	Transacción PA40 – Medidas de personal (movimientos de personal).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r>
              <a:rPr lang="es-MX" dirty="0" smtClean="0"/>
              <a:t>Para cada medida se define un </a:t>
            </a:r>
            <a:r>
              <a:rPr lang="es-MX" dirty="0" err="1" smtClean="0"/>
              <a:t>infogrupo</a:t>
            </a:r>
            <a:r>
              <a:rPr lang="es-MX" dirty="0" smtClean="0"/>
              <a:t>.</a:t>
            </a:r>
          </a:p>
          <a:p>
            <a:r>
              <a:rPr lang="es-MX" dirty="0" smtClean="0"/>
              <a:t>El </a:t>
            </a:r>
            <a:r>
              <a:rPr lang="es-MX" dirty="0" err="1" smtClean="0"/>
              <a:t>infogrupo</a:t>
            </a:r>
            <a:r>
              <a:rPr lang="es-MX" dirty="0" smtClean="0"/>
              <a:t> es el conjunto de infotipos (y subtipos, en su caso) que se procesan en una medida así como las operaciones que se crean con sus registros (crear, copiar, delimitar, borrar, etc.)</a:t>
            </a:r>
            <a:endParaRPr lang="es-MX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17169"/>
            <a:ext cx="6172200" cy="34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	Reporteo en PA (Reportes estándar principales)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/>
              <a:t>S_PH9_46000216 - Aniversarios antigüedad empresa (Infotipo 0000)</a:t>
            </a:r>
            <a:endParaRPr lang="es-ES" dirty="0"/>
          </a:p>
          <a:p>
            <a:pPr lvl="1"/>
            <a:r>
              <a:rPr lang="es-MX" dirty="0"/>
              <a:t>S_PH9_46000224 – Formación (Infotipo 0022).</a:t>
            </a:r>
            <a:endParaRPr lang="es-ES" dirty="0"/>
          </a:p>
          <a:p>
            <a:pPr lvl="1"/>
            <a:r>
              <a:rPr lang="es-MX" dirty="0"/>
              <a:t>S_PH9_46000223 - Altas y/o bajas (Infotipo 0000).</a:t>
            </a:r>
            <a:endParaRPr lang="es-ES" dirty="0"/>
          </a:p>
          <a:p>
            <a:pPr lvl="1"/>
            <a:r>
              <a:rPr lang="es-MX" dirty="0"/>
              <a:t>S_PH9_46000222 – Miembros de familia (Infotipo 0021).</a:t>
            </a:r>
            <a:endParaRPr lang="es-ES" dirty="0"/>
          </a:p>
          <a:p>
            <a:pPr lvl="1"/>
            <a:r>
              <a:rPr lang="es-MX" dirty="0"/>
              <a:t>S_AHR_61016362 - Datos flexibles de empleado (Varios infotipos).</a:t>
            </a:r>
            <a:endParaRPr lang="es-ES" dirty="0"/>
          </a:p>
          <a:p>
            <a:pPr lvl="1"/>
            <a:r>
              <a:rPr lang="es-MX" dirty="0"/>
              <a:t>S_AHR_61016369 - Lista de </a:t>
            </a:r>
            <a:r>
              <a:rPr lang="es-MX"/>
              <a:t>empleados</a:t>
            </a:r>
            <a:r>
              <a:rPr lang="es-MX" smtClean="0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2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Infotipos </a:t>
            </a:r>
            <a:r>
              <a:rPr lang="es-ES" dirty="0"/>
              <a:t>de </a:t>
            </a:r>
            <a:r>
              <a:rPr lang="es-ES" dirty="0" smtClean="0"/>
              <a:t>Tiempos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85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	Registro de infotipos de tiempos.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518" y="987425"/>
            <a:ext cx="4857540" cy="4873625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Las transacciones PA61 y PA51 tienen la misma estructura y funcionalidad que la PA30 y PA20 (Datos maestros de empleados).</a:t>
            </a:r>
          </a:p>
          <a:p>
            <a:endParaRPr lang="es-MX" dirty="0"/>
          </a:p>
          <a:p>
            <a:r>
              <a:rPr lang="es-MX" dirty="0" smtClean="0"/>
              <a:t>PA61: Creación y edición de infotipos de tiempos.</a:t>
            </a:r>
          </a:p>
          <a:p>
            <a:r>
              <a:rPr lang="es-MX" dirty="0" smtClean="0"/>
              <a:t>PA51: Mera visualización de infotipos de tiempos.</a:t>
            </a:r>
          </a:p>
          <a:p>
            <a:endParaRPr lang="es-MX" dirty="0" smtClean="0"/>
          </a:p>
          <a:p>
            <a:r>
              <a:rPr lang="es-MX" dirty="0" smtClean="0"/>
              <a:t>Como sea lo infotipos de tiempos también se pueden crear y editar desde la PA30 y sólo visualizar desde la PA20.</a:t>
            </a:r>
          </a:p>
          <a:p>
            <a:endParaRPr lang="es-MX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63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	Infotipos más importantes de PT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Infotipo </a:t>
            </a:r>
            <a:r>
              <a:rPr lang="es-ES" dirty="0"/>
              <a:t>2001 – Ausentismos. Relevante para PBC.</a:t>
            </a:r>
          </a:p>
          <a:p>
            <a:r>
              <a:rPr lang="es-ES" dirty="0" smtClean="0"/>
              <a:t>Infotipo </a:t>
            </a:r>
            <a:r>
              <a:rPr lang="es-ES" dirty="0"/>
              <a:t>2002 – Presencias.  Este infotipo sólo se utilizará para fines de control y estadístico.  No será relevante para PBC.</a:t>
            </a:r>
          </a:p>
          <a:p>
            <a:r>
              <a:rPr lang="es-ES" dirty="0" smtClean="0"/>
              <a:t>Infotipo </a:t>
            </a:r>
            <a:r>
              <a:rPr lang="es-ES" dirty="0"/>
              <a:t>2003 - Suplencias. Relevante para PBC.</a:t>
            </a:r>
          </a:p>
          <a:p>
            <a:r>
              <a:rPr lang="es-ES" dirty="0" smtClean="0"/>
              <a:t>Infotipo </a:t>
            </a:r>
            <a:r>
              <a:rPr lang="es-ES" dirty="0"/>
              <a:t>2005 - Horas Extras. Relevante para PBC.</a:t>
            </a:r>
          </a:p>
          <a:p>
            <a:r>
              <a:rPr lang="es-ES" dirty="0" smtClean="0"/>
              <a:t>Infotipo </a:t>
            </a:r>
            <a:r>
              <a:rPr lang="es-ES" dirty="0"/>
              <a:t>2006 – Contingentes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2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</a:t>
            </a:r>
            <a:r>
              <a:rPr lang="es-ES" dirty="0"/>
              <a:t>Maestros de Personal (Empleados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	Infotipos de PA.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infotipo es una tabla, con sus correspondientes pantallas, la cual agrupa datos similares del empleado.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a.	Infotipos y subtipos.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69" y="2783712"/>
            <a:ext cx="4499638" cy="39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	Infotipos de PA.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subtipo es una categoría de datos para un mismo infotipos.  NO todos los infotipos tienen subtipos.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a.	Infotipos y subtipos.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2796763"/>
            <a:ext cx="6035964" cy="39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	Infotipos de PA.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Todos los registros de un infotipo (y subtipo, en su caso) tienen un período de vigencia.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b.	Período de vigencia.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858" y="2302019"/>
            <a:ext cx="4792860" cy="45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	Infotipos de PA.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Los infotipos (y subtipos, en su caso) tienen un enlace temporal:</a:t>
            </a:r>
          </a:p>
          <a:p>
            <a:r>
              <a:rPr lang="es-MX" dirty="0" smtClean="0"/>
              <a:t>1: Sin brechas ni traslapes.  Por ejemplo el infotipo 0001 – Asignación organizativa.</a:t>
            </a:r>
          </a:p>
          <a:p>
            <a:r>
              <a:rPr lang="es-MX" dirty="0" smtClean="0"/>
              <a:t>2: Con brechas pero sin traslapes. Por ejemplo el infotipo 0021 – Familiares, para el subtipo cónyuge.</a:t>
            </a:r>
          </a:p>
          <a:p>
            <a:r>
              <a:rPr lang="es-MX" dirty="0" smtClean="0"/>
              <a:t>3: Con brechas y con traslapes.  Por ejemplo el infotipo 0022 – Formación.</a:t>
            </a:r>
          </a:p>
          <a:p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c.	Enlace temporal.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8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	Transacción PA30 – Edición de infotipos.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Práctica con la PA30</a:t>
            </a:r>
            <a:endParaRPr lang="es-ES" dirty="0" smtClean="0"/>
          </a:p>
          <a:p>
            <a:r>
              <a:rPr lang="es-ES" dirty="0" smtClean="0"/>
              <a:t>a.	Creación.</a:t>
            </a:r>
          </a:p>
          <a:p>
            <a:r>
              <a:rPr lang="es-ES" dirty="0" smtClean="0"/>
              <a:t>b.	Visualización.</a:t>
            </a:r>
          </a:p>
          <a:p>
            <a:r>
              <a:rPr lang="es-ES" dirty="0" smtClean="0"/>
              <a:t>c.	Edición.</a:t>
            </a:r>
          </a:p>
          <a:p>
            <a:r>
              <a:rPr lang="es-ES" dirty="0" smtClean="0"/>
              <a:t>d.	Copia.</a:t>
            </a:r>
          </a:p>
          <a:p>
            <a:r>
              <a:rPr lang="es-ES" dirty="0" smtClean="0"/>
              <a:t>e.	Delimitación.</a:t>
            </a:r>
          </a:p>
          <a:p>
            <a:r>
              <a:rPr lang="es-ES" dirty="0" smtClean="0"/>
              <a:t>f.	Borrado.</a:t>
            </a:r>
          </a:p>
          <a:p>
            <a:r>
              <a:rPr lang="es-ES" dirty="0" smtClean="0"/>
              <a:t>g.	Resumen de registros.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66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	Infotipos más importantes de PA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Infotipo 0000 – Medidas. </a:t>
            </a:r>
            <a:r>
              <a:rPr lang="es-MX" b="1" dirty="0"/>
              <a:t>Relevante para PBC.</a:t>
            </a:r>
            <a:endParaRPr lang="es-ES" dirty="0"/>
          </a:p>
          <a:p>
            <a:r>
              <a:rPr lang="es-MX" dirty="0"/>
              <a:t>Infotipo 0001 – Asignación organizativa. </a:t>
            </a:r>
            <a:r>
              <a:rPr lang="es-MX" b="1" dirty="0"/>
              <a:t>Relevante para PBC.</a:t>
            </a:r>
            <a:endParaRPr lang="es-ES" dirty="0"/>
          </a:p>
          <a:p>
            <a:r>
              <a:rPr lang="es-MX" dirty="0"/>
              <a:t>Infotipo 0002 - Datos personales.</a:t>
            </a:r>
            <a:endParaRPr lang="es-ES" dirty="0"/>
          </a:p>
          <a:p>
            <a:r>
              <a:rPr lang="es-MX" dirty="0"/>
              <a:t>Infotipo 0006 – Direcciones.</a:t>
            </a:r>
            <a:endParaRPr lang="es-ES" dirty="0"/>
          </a:p>
          <a:p>
            <a:r>
              <a:rPr lang="es-MX" dirty="0"/>
              <a:t>Infotipo 0007 - Horario de trabajo teórico.</a:t>
            </a:r>
            <a:endParaRPr lang="es-ES" dirty="0"/>
          </a:p>
          <a:p>
            <a:r>
              <a:rPr lang="es-MX" dirty="0"/>
              <a:t>Infotipo 0008 – Remuneración básica. </a:t>
            </a:r>
            <a:r>
              <a:rPr lang="es-MX" b="1" dirty="0"/>
              <a:t>Relevante para PBC.</a:t>
            </a:r>
            <a:endParaRPr lang="es-ES" dirty="0"/>
          </a:p>
          <a:p>
            <a:r>
              <a:rPr lang="es-MX" dirty="0"/>
              <a:t>Infotipo 0009 - Relación bancaria.</a:t>
            </a:r>
            <a:endParaRPr lang="es-ES" dirty="0"/>
          </a:p>
          <a:p>
            <a:r>
              <a:rPr lang="es-MX" dirty="0"/>
              <a:t>Infotipo 0014 -Devengos/Deducciones periódicos (nómina ordinaria). </a:t>
            </a:r>
            <a:r>
              <a:rPr lang="es-MX" b="1" dirty="0"/>
              <a:t>Relevante para PBC.</a:t>
            </a:r>
            <a:endParaRPr lang="es-ES" dirty="0"/>
          </a:p>
          <a:p>
            <a:r>
              <a:rPr lang="es-MX" dirty="0"/>
              <a:t>Infotipo 0015 - Pago complementario (nómina ordinaria). </a:t>
            </a:r>
            <a:r>
              <a:rPr lang="es-MX" b="1" dirty="0"/>
              <a:t>Relevante para PBC.</a:t>
            </a:r>
            <a:endParaRPr lang="es-ES" dirty="0"/>
          </a:p>
          <a:p>
            <a:r>
              <a:rPr lang="es-MX" dirty="0"/>
              <a:t>Infotipo 0016 - Elementos contrato.</a:t>
            </a:r>
            <a:endParaRPr lang="es-ES" dirty="0"/>
          </a:p>
          <a:p>
            <a:r>
              <a:rPr lang="es-MX" dirty="0"/>
              <a:t>Infotipo 0022 – Formación.</a:t>
            </a:r>
            <a:endParaRPr lang="es-ES" dirty="0"/>
          </a:p>
          <a:p>
            <a:r>
              <a:rPr lang="es-ES" dirty="0"/>
              <a:t>Infotipo 0267 - Pagos complementarios </a:t>
            </a:r>
            <a:r>
              <a:rPr lang="es-ES" dirty="0" err="1"/>
              <a:t>nóm.especial</a:t>
            </a:r>
            <a:r>
              <a:rPr lang="es-ES" dirty="0"/>
              <a:t>. </a:t>
            </a:r>
            <a:r>
              <a:rPr lang="es-MX" b="1" dirty="0"/>
              <a:t>Relevante para PBC.</a:t>
            </a:r>
            <a:endParaRPr lang="es-ES" dirty="0"/>
          </a:p>
          <a:p>
            <a:r>
              <a:rPr lang="es-MX" dirty="0"/>
              <a:t>Infotipo 0724 - Status financiación. </a:t>
            </a:r>
            <a:r>
              <a:rPr lang="es-MX" b="1" dirty="0"/>
              <a:t>Relevante para PBC.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1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	Transacción PA20 – Visualización de infotipos.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transacción PA20 tiene una estructura y pantallas idénticas a la PA30.  No obstante, la PA20 es únicamente para visualización de datos.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0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620</Words>
  <Application>Microsoft Office PowerPoint</Application>
  <PresentationFormat>Panorámica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Capacitación del módulo de PA y PT</vt:lpstr>
      <vt:lpstr>Datos Maestros de Personal (Empleados)</vt:lpstr>
      <vt:lpstr>1. Infotipos de PA.</vt:lpstr>
      <vt:lpstr>1. Infotipos de PA.</vt:lpstr>
      <vt:lpstr>1. Infotipos de PA.</vt:lpstr>
      <vt:lpstr>1. Infotipos de PA.</vt:lpstr>
      <vt:lpstr>2. Transacción PA30 – Edición de infotipos.</vt:lpstr>
      <vt:lpstr>3. Infotipos más importantes de PA</vt:lpstr>
      <vt:lpstr>4. Transacción PA20 – Visualización de infotipos.</vt:lpstr>
      <vt:lpstr>5. Transacción PA40 – Medidas de personal (movimientos de personal).</vt:lpstr>
      <vt:lpstr>5. Transacción PA40 – Medidas de personal (movimientos de personal).</vt:lpstr>
      <vt:lpstr>6. Reporteo en PA (Reportes estándar principales)</vt:lpstr>
      <vt:lpstr>Infotipos de Tiempos</vt:lpstr>
      <vt:lpstr>1. Registro de infotipos de tiempos.</vt:lpstr>
      <vt:lpstr>2. Infotipos más importantes de 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del módulo de PA</dc:title>
  <dc:creator>Federico José Alvarez Eberhardt</dc:creator>
  <cp:lastModifiedBy>Federico José Alvarez Eberhardt</cp:lastModifiedBy>
  <cp:revision>10</cp:revision>
  <dcterms:created xsi:type="dcterms:W3CDTF">2015-03-20T00:42:08Z</dcterms:created>
  <dcterms:modified xsi:type="dcterms:W3CDTF">2015-03-21T01:10:32Z</dcterms:modified>
</cp:coreProperties>
</file>