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45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5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9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8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12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6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6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1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1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4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5C66-B124-4E96-8C68-92507390836F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3323-639B-4FC9-9082-7097BC4632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20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 del módulo de OM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Estructura Organizacional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77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	Mantenimiento de la estructura organizacional. </a:t>
            </a:r>
            <a:r>
              <a:rPr lang="es-ES" i="1" dirty="0" smtClean="0"/>
              <a:t>Práctica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6773214" cy="4351338"/>
          </a:xfrm>
        </p:spPr>
        <p:txBody>
          <a:bodyPr>
            <a:normAutofit/>
          </a:bodyPr>
          <a:lstStyle/>
          <a:p>
            <a:pPr lvl="1"/>
            <a:r>
              <a:rPr lang="es-MX" dirty="0"/>
              <a:t>Modo experto.</a:t>
            </a:r>
            <a:endParaRPr lang="es-ES" dirty="0"/>
          </a:p>
          <a:p>
            <a:pPr lvl="2"/>
            <a:r>
              <a:rPr lang="es-MX" dirty="0"/>
              <a:t>Transacciones:</a:t>
            </a:r>
            <a:endParaRPr lang="es-ES" dirty="0"/>
          </a:p>
          <a:p>
            <a:pPr lvl="3"/>
            <a:r>
              <a:rPr lang="es-MX" dirty="0"/>
              <a:t>PO10 – Unidad Organizativa.</a:t>
            </a:r>
            <a:endParaRPr lang="es-ES" dirty="0"/>
          </a:p>
          <a:p>
            <a:pPr lvl="3"/>
            <a:r>
              <a:rPr lang="es-MX" dirty="0"/>
              <a:t>PO03 – Función.</a:t>
            </a:r>
            <a:endParaRPr lang="es-ES" dirty="0"/>
          </a:p>
          <a:p>
            <a:pPr lvl="3"/>
            <a:r>
              <a:rPr lang="es-MX" dirty="0"/>
              <a:t>PO14 – Posición.</a:t>
            </a:r>
            <a:endParaRPr lang="es-ES" dirty="0"/>
          </a:p>
          <a:p>
            <a:pPr lvl="2"/>
            <a:r>
              <a:rPr lang="es-MX" dirty="0"/>
              <a:t>Mantenimiento de infotipos en estas transacciones.</a:t>
            </a:r>
            <a:endParaRPr lang="es-ES" dirty="0"/>
          </a:p>
          <a:p>
            <a:pPr lvl="2"/>
            <a:r>
              <a:rPr lang="es-MX" dirty="0"/>
              <a:t>Status de los objetos.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2" y="1072566"/>
            <a:ext cx="3921818" cy="51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	Infotipos más importantes de OM.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Infotipo 1000 – Objeto.  Para todos los objetos.</a:t>
            </a:r>
          </a:p>
          <a:p>
            <a:r>
              <a:rPr lang="es-ES" dirty="0" smtClean="0"/>
              <a:t>Infotipo 1001 - Vinculaciones (Para la relación de titular de la posición). Relevante para PBC.</a:t>
            </a:r>
          </a:p>
          <a:p>
            <a:r>
              <a:rPr lang="es-ES" dirty="0" smtClean="0"/>
              <a:t>Infotipo 1002 - Descripción verbal.  Para todos los objetos.</a:t>
            </a:r>
          </a:p>
          <a:p>
            <a:r>
              <a:rPr lang="es-ES" dirty="0" smtClean="0"/>
              <a:t>Infotipo 1005 - Remuneración teórica. Para posiciones y funciones.  En el caso de funciones sus valores se heredan a las posiciones descritas por ésta. Relevante para PBC.</a:t>
            </a:r>
          </a:p>
          <a:p>
            <a:r>
              <a:rPr lang="es-ES" dirty="0" smtClean="0"/>
              <a:t>Infotipo 1007 – Vacante. Sólo para posiciones. Relevante para PBC.</a:t>
            </a:r>
          </a:p>
          <a:p>
            <a:r>
              <a:rPr lang="es-ES" dirty="0" smtClean="0"/>
              <a:t>Infotipo 1008 - Carácter de imputación. Para unidades organizativas y posiciones.  En el caso de unidades organizativas sus valores se heredan a las unidades organizativas y posiciones subordinadas. Relevante para PBC.</a:t>
            </a:r>
          </a:p>
          <a:p>
            <a:r>
              <a:rPr lang="es-MX" dirty="0" smtClean="0"/>
              <a:t>Infotipo 1013 – Grupo y Área de Personal.  Para posiciones únicamente.</a:t>
            </a:r>
            <a:endParaRPr lang="es-ES" dirty="0" smtClean="0"/>
          </a:p>
          <a:p>
            <a:r>
              <a:rPr lang="es-ES" dirty="0" smtClean="0"/>
              <a:t>Infotipo 1015 – Planificación de costes. Para unidades organizativas, posiciones y funciones.  Relevante para PBC.</a:t>
            </a:r>
          </a:p>
          <a:p>
            <a:r>
              <a:rPr lang="es-ES" dirty="0" smtClean="0"/>
              <a:t>Infotipo 1018 - Distribución de costes. Relevante para PBC.</a:t>
            </a:r>
          </a:p>
          <a:p>
            <a:r>
              <a:rPr lang="es-ES" dirty="0" smtClean="0"/>
              <a:t>Infotipo 1028 – Dirección.</a:t>
            </a:r>
          </a:p>
          <a:p>
            <a:r>
              <a:rPr lang="es-ES" dirty="0" smtClean="0"/>
              <a:t>Infotipo 1516 - Status financiación. Sólo para posiciones. Relevante para PBC.</a:t>
            </a:r>
          </a:p>
        </p:txBody>
      </p:sp>
    </p:spTree>
    <p:extLst>
      <p:ext uri="{BB962C8B-B14F-4D97-AF65-F5344CB8AC3E}">
        <p14:creationId xmlns:p14="http://schemas.microsoft.com/office/powerpoint/2010/main" val="327636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 smtClean="0"/>
              <a:t>4. Reporteo en OM</a:t>
            </a:r>
            <a:br>
              <a:rPr lang="es-ES" dirty="0" smtClean="0"/>
            </a:br>
            <a:r>
              <a:rPr lang="es-MX" i="1" dirty="0"/>
              <a:t>Reportes estándar genéricos de OM.</a:t>
            </a:r>
            <a:endParaRPr lang="es-ES" i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4586" y="427388"/>
            <a:ext cx="4838677" cy="2068006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Conceptos generales de reportes de 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Tipos de evaluaciones: Estructurales y secuenciales.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Variante del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Tipo de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ID del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Concepto de búsqueda.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Status de objetos y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Períodos de evaluación de objetos y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Vía de evaluación.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Vector de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Nivel de visualización y nivel técnico (de procesamiento).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86" y="3405644"/>
            <a:ext cx="4760551" cy="327849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001449" y="-38636"/>
            <a:ext cx="534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Secuencial: S_AHR_61016527 - Objetos existentes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104586" y="2714337"/>
            <a:ext cx="523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Estructural: S_AHR_61016528 - </a:t>
            </a:r>
            <a:r>
              <a:rPr lang="es-ES" dirty="0" err="1" smtClean="0"/>
              <a:t>Visualiz</a:t>
            </a:r>
            <a:r>
              <a:rPr lang="es-ES" dirty="0" smtClean="0"/>
              <a:t>./</a:t>
            </a:r>
            <a:r>
              <a:rPr lang="es-ES" dirty="0" err="1" smtClean="0"/>
              <a:t>Actualiz.estructura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77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Reporteo en OM</a:t>
            </a:r>
            <a:br>
              <a:rPr lang="es-ES" dirty="0" smtClean="0"/>
            </a:br>
            <a:r>
              <a:rPr lang="es-MX" i="1" dirty="0" smtClean="0"/>
              <a:t>Reportes estándar genéricos de OM.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805" y="2579602"/>
            <a:ext cx="7025352" cy="33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3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 smtClean="0"/>
              <a:t>4.	Reporteo en OM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200" y="2057400"/>
            <a:ext cx="7290294" cy="256940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2">
              <a:spcBef>
                <a:spcPts val="1000"/>
              </a:spcBef>
            </a:pPr>
            <a:r>
              <a:rPr lang="es-MX" sz="1600" dirty="0"/>
              <a:t>Unidad organizativa</a:t>
            </a:r>
            <a:r>
              <a:rPr lang="es-MX" sz="1600" dirty="0" smtClean="0"/>
              <a:t>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9411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 smtClean="0"/>
              <a:t>4.	Reporteo en OM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72" y="2057400"/>
            <a:ext cx="7115900" cy="2728376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2">
              <a:spcBef>
                <a:spcPts val="1000"/>
              </a:spcBef>
            </a:pPr>
            <a:r>
              <a:rPr lang="es-MX" sz="1600" dirty="0"/>
              <a:t>Función.</a:t>
            </a:r>
            <a:endParaRPr lang="es-ES" sz="1600" dirty="0"/>
          </a:p>
          <a:p>
            <a:pPr marL="0" lvl="2">
              <a:spcBef>
                <a:spcPts val="100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8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" dirty="0" smtClean="0"/>
              <a:t>4.	Reporteo en OM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115" y="1534533"/>
            <a:ext cx="7036673" cy="460090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2">
              <a:spcBef>
                <a:spcPts val="1000"/>
              </a:spcBef>
            </a:pPr>
            <a:r>
              <a:rPr lang="es-ES" sz="1600" dirty="0" smtClean="0"/>
              <a:t>Posición.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8342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	Conceptos básicos para la Estructura Organizacional en SAP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485622"/>
            <a:ext cx="3932237" cy="3383365"/>
          </a:xfrm>
        </p:spPr>
        <p:txBody>
          <a:bodyPr/>
          <a:lstStyle/>
          <a:p>
            <a:r>
              <a:rPr lang="es-ES" dirty="0" smtClean="0"/>
              <a:t>a. Tipos de objetos: Son las entidades con las cuales se construye la Estructura Organizacional.</a:t>
            </a: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04" r="750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	Conceptos básicos para la Estructura Organizacional en SAP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65" y="1159098"/>
            <a:ext cx="6511682" cy="4313819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356834"/>
            <a:ext cx="3932237" cy="3512154"/>
          </a:xfrm>
        </p:spPr>
        <p:txBody>
          <a:bodyPr/>
          <a:lstStyle/>
          <a:p>
            <a:r>
              <a:rPr lang="es-MX" dirty="0" smtClean="0"/>
              <a:t>Unidades organizativas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661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	Conceptos básicos para la Estructura Organizacional en SAP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821" y="1210613"/>
            <a:ext cx="6432078" cy="443033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485622"/>
            <a:ext cx="3932237" cy="3383365"/>
          </a:xfrm>
        </p:spPr>
        <p:txBody>
          <a:bodyPr/>
          <a:lstStyle/>
          <a:p>
            <a:r>
              <a:rPr lang="es-MX" dirty="0" smtClean="0"/>
              <a:t>Posiciones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09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	Conceptos básicos para la Estructura Organizacional en SAP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608" y="772732"/>
            <a:ext cx="6425178" cy="4762381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537138"/>
            <a:ext cx="3932237" cy="3331850"/>
          </a:xfrm>
        </p:spPr>
        <p:txBody>
          <a:bodyPr/>
          <a:lstStyle/>
          <a:p>
            <a:r>
              <a:rPr lang="es-MX" dirty="0" smtClean="0"/>
              <a:t>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09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	Conceptos básicos para la Estructura Organizacional en SAP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127" y="888643"/>
            <a:ext cx="6702812" cy="455912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601532"/>
            <a:ext cx="3932237" cy="3267456"/>
          </a:xfrm>
        </p:spPr>
        <p:txBody>
          <a:bodyPr/>
          <a:lstStyle/>
          <a:p>
            <a:r>
              <a:rPr lang="es-MX" dirty="0" smtClean="0"/>
              <a:t>Centros de Costos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9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	Conceptos básicos para la Estructura Organizacional en SAP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100" y="703106"/>
            <a:ext cx="5286375" cy="199072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524258"/>
            <a:ext cx="3932237" cy="3344729"/>
          </a:xfrm>
        </p:spPr>
        <p:txBody>
          <a:bodyPr/>
          <a:lstStyle/>
          <a:p>
            <a:r>
              <a:rPr lang="es-ES" dirty="0" smtClean="0"/>
              <a:t>b. Relaciones.</a:t>
            </a:r>
          </a:p>
          <a:p>
            <a:r>
              <a:rPr lang="es-MX" dirty="0" smtClean="0"/>
              <a:t>Las relaciones en algunos casos pueden ser entre objetos del mismo tipo (por ejemplo entre unidades organizativas) o bien entre objetos de tipo diferente (por ejemplo entre una posición y una unidad organizativa).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3106738"/>
            <a:ext cx="5553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	Conceptos básicos para la Estructura Organizacional en SAP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830" y="457200"/>
            <a:ext cx="5752659" cy="323742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537138"/>
            <a:ext cx="3932237" cy="3331850"/>
          </a:xfrm>
        </p:spPr>
        <p:txBody>
          <a:bodyPr/>
          <a:lstStyle/>
          <a:p>
            <a:r>
              <a:rPr lang="es-MX" dirty="0" smtClean="0"/>
              <a:t>Relaciones más comunes y estructuras que se crean con las vinculaciones.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84" y="3694627"/>
            <a:ext cx="4476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	Mantenimiento de la estructura organizacional. </a:t>
            </a:r>
            <a:r>
              <a:rPr lang="es-ES" i="1" dirty="0" smtClean="0"/>
              <a:t>Práctica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86093" cy="4351338"/>
          </a:xfrm>
        </p:spPr>
        <p:txBody>
          <a:bodyPr>
            <a:normAutofit/>
          </a:bodyPr>
          <a:lstStyle/>
          <a:p>
            <a:pPr lvl="1"/>
            <a:r>
              <a:rPr lang="es-MX" dirty="0"/>
              <a:t>Utilizando las transacciones de “Organización y ocupación” de “Plan de Organización”.</a:t>
            </a:r>
            <a:endParaRPr lang="es-ES" dirty="0"/>
          </a:p>
          <a:p>
            <a:pPr lvl="2"/>
            <a:r>
              <a:rPr lang="es-MX" dirty="0"/>
              <a:t>Transacción.</a:t>
            </a:r>
            <a:endParaRPr lang="es-ES" dirty="0"/>
          </a:p>
          <a:p>
            <a:pPr lvl="3"/>
            <a:r>
              <a:rPr lang="es-MX" dirty="0"/>
              <a:t>PPOCE – Crear.</a:t>
            </a:r>
            <a:endParaRPr lang="es-ES" dirty="0"/>
          </a:p>
          <a:p>
            <a:pPr lvl="3"/>
            <a:r>
              <a:rPr lang="es-MX" dirty="0"/>
              <a:t>PPOME – Modificar.</a:t>
            </a:r>
            <a:endParaRPr lang="es-ES" dirty="0"/>
          </a:p>
          <a:p>
            <a:pPr lvl="3"/>
            <a:r>
              <a:rPr lang="es-MX" dirty="0"/>
              <a:t>PPOSE – Visualizar.</a:t>
            </a:r>
            <a:endParaRPr lang="es-ES" dirty="0"/>
          </a:p>
          <a:p>
            <a:pPr lvl="2"/>
            <a:r>
              <a:rPr lang="es-MX" dirty="0"/>
              <a:t>Creación y edición de:</a:t>
            </a:r>
            <a:endParaRPr lang="es-ES" dirty="0"/>
          </a:p>
          <a:p>
            <a:pPr lvl="3"/>
            <a:r>
              <a:rPr lang="es-MX" dirty="0"/>
              <a:t>Unidades organizativas.</a:t>
            </a:r>
            <a:endParaRPr lang="es-ES" dirty="0"/>
          </a:p>
          <a:p>
            <a:pPr lvl="3"/>
            <a:r>
              <a:rPr lang="es-MX" dirty="0"/>
              <a:t>Posiciones.</a:t>
            </a:r>
            <a:endParaRPr lang="es-ES" dirty="0"/>
          </a:p>
          <a:p>
            <a:pPr lvl="4"/>
            <a:r>
              <a:rPr lang="es-MX" dirty="0"/>
              <a:t>Responsable de la unidad organizativa.</a:t>
            </a:r>
            <a:endParaRPr lang="es-ES" dirty="0"/>
          </a:p>
          <a:p>
            <a:pPr lvl="3"/>
            <a:r>
              <a:rPr lang="es-MX" dirty="0"/>
              <a:t>Funciones.</a:t>
            </a:r>
            <a:endParaRPr lang="es-ES" dirty="0"/>
          </a:p>
          <a:p>
            <a:pPr lvl="3"/>
            <a:r>
              <a:rPr lang="es-MX" dirty="0"/>
              <a:t>Personas (Pendiente hasta que veamos PA).</a:t>
            </a:r>
            <a:endParaRPr lang="es-ES" dirty="0"/>
          </a:p>
          <a:p>
            <a:pPr lvl="2"/>
            <a:r>
              <a:rPr lang="es-MX" dirty="0"/>
              <a:t>Mantenimiento de infotipos en estas transacciones.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13" y="1825625"/>
            <a:ext cx="3410085" cy="3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5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478</Words>
  <Application>Microsoft Office PowerPoint</Application>
  <PresentationFormat>Personalizado</PresentationFormat>
  <Paragraphs>71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Capacitación del módulo de OM</vt:lpstr>
      <vt:lpstr>1. Conceptos básicos para la Estructura Organizacional en SAP</vt:lpstr>
      <vt:lpstr>1. Conceptos básicos para la Estructura Organizacional en SAP</vt:lpstr>
      <vt:lpstr>1. Conceptos básicos para la Estructura Organizacional en SAP</vt:lpstr>
      <vt:lpstr>1. Conceptos básicos para la Estructura Organizacional en SAP</vt:lpstr>
      <vt:lpstr>1. Conceptos básicos para la Estructura Organizacional en SAP</vt:lpstr>
      <vt:lpstr>1. Conceptos básicos para la Estructura Organizacional en SAP</vt:lpstr>
      <vt:lpstr>1. Conceptos básicos para la Estructura Organizacional en SAP</vt:lpstr>
      <vt:lpstr>2. Mantenimiento de la estructura organizacional. Práctica</vt:lpstr>
      <vt:lpstr>2. Mantenimiento de la estructura organizacional. Práctica</vt:lpstr>
      <vt:lpstr>3. Infotipos más importantes de OM.</vt:lpstr>
      <vt:lpstr>4. Reporteo en OM Reportes estándar genéricos de OM.</vt:lpstr>
      <vt:lpstr>4. Reporteo en OM Reportes estándar genéricos de OM.</vt:lpstr>
      <vt:lpstr>4. Reporteo en OM</vt:lpstr>
      <vt:lpstr>4. Reporteo en OM</vt:lpstr>
      <vt:lpstr>4. Reporteo en 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del módulo de OM</dc:title>
  <dc:creator>Federico José Alvarez Eberhardt</dc:creator>
  <cp:lastModifiedBy>Cesar Ramos Aguilar</cp:lastModifiedBy>
  <cp:revision>14</cp:revision>
  <dcterms:created xsi:type="dcterms:W3CDTF">2015-03-06T18:37:45Z</dcterms:created>
  <dcterms:modified xsi:type="dcterms:W3CDTF">2018-09-18T23:37:09Z</dcterms:modified>
</cp:coreProperties>
</file>