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7" r:id="rId10"/>
    <p:sldId id="259" r:id="rId11"/>
    <p:sldId id="264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434" autoAdjust="0"/>
  </p:normalViewPr>
  <p:slideViewPr>
    <p:cSldViewPr snapToGrid="0">
      <p:cViewPr>
        <p:scale>
          <a:sx n="77" d="100"/>
          <a:sy n="77" d="100"/>
        </p:scale>
        <p:origin x="-462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2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21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6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1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1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25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15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28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4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42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67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4B7-F663-4DD2-9CC9-B3142E4316E2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AA33-0EF7-421F-AD4D-DAB6B44624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75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 de PCP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Personnel Cost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Un </a:t>
            </a:r>
            <a:r>
              <a:rPr lang="es-MX" b="1" dirty="0" smtClean="0"/>
              <a:t>plan de costos de personal </a:t>
            </a:r>
            <a:r>
              <a:rPr lang="es-MX" dirty="0" smtClean="0"/>
              <a:t>es el conjunto de datos que se crean:</a:t>
            </a:r>
          </a:p>
          <a:p>
            <a:pPr lvl="1"/>
            <a:r>
              <a:rPr lang="es-MX" dirty="0" smtClean="0"/>
              <a:t>Para un cierto período de tiempo.</a:t>
            </a:r>
          </a:p>
          <a:p>
            <a:pPr lvl="1"/>
            <a:r>
              <a:rPr lang="es-MX" dirty="0" smtClean="0"/>
              <a:t>Utilizando una cierta base de planificación (datos tomados de las unidades organizativas, funciones, posiciones y personas).</a:t>
            </a:r>
          </a:p>
          <a:p>
            <a:pPr lvl="1"/>
            <a:r>
              <a:rPr lang="es-MX" dirty="0"/>
              <a:t>Con base en un cierto escenario de </a:t>
            </a:r>
            <a:r>
              <a:rPr lang="es-MX" dirty="0" smtClean="0"/>
              <a:t>planificación (premisas de la planificación).</a:t>
            </a:r>
          </a:p>
          <a:p>
            <a:pPr lvl="1"/>
            <a:endParaRPr lang="es-MX" dirty="0"/>
          </a:p>
          <a:p>
            <a:r>
              <a:rPr lang="es-MX" dirty="0" smtClean="0"/>
              <a:t>Un </a:t>
            </a:r>
            <a:r>
              <a:rPr lang="es-MX" b="1" dirty="0" smtClean="0"/>
              <a:t>plan de costos de personal </a:t>
            </a:r>
            <a:r>
              <a:rPr lang="es-MX" dirty="0" smtClean="0"/>
              <a:t>puede tener múltiples </a:t>
            </a:r>
            <a:r>
              <a:rPr lang="es-MX" b="1" dirty="0" smtClean="0"/>
              <a:t>corridas de planificación</a:t>
            </a:r>
            <a:r>
              <a:rPr lang="es-MX" dirty="0" smtClean="0"/>
              <a:t>.  En cada corrida de planificación se les asignan costos de personal a unidades de costo (unidades organizativas, posiciones y personas).</a:t>
            </a:r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0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pueden hacer </a:t>
            </a:r>
            <a:r>
              <a:rPr lang="es-MX" b="1" dirty="0" smtClean="0"/>
              <a:t>corridas de planificación </a:t>
            </a:r>
            <a:r>
              <a:rPr lang="es-MX" dirty="0" smtClean="0"/>
              <a:t>de costos para unidades organizativas individuales, para segmentos de la estructura organizativa o para la estructura organizativa en su totalidad.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608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Transacciones: Planificación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la transacción PHCPADMN “Gestión datos planificación costes</a:t>
            </a:r>
            <a:r>
              <a:rPr lang="es-ES" dirty="0" smtClean="0"/>
              <a:t>” es donde se realiza en si la planeación de costes.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68284"/>
            <a:ext cx="6172200" cy="19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Transacciones: Planificación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la transacción PHCPADMN “Gestión datos planificación costes</a:t>
            </a:r>
            <a:r>
              <a:rPr lang="es-ES" dirty="0" smtClean="0"/>
              <a:t>” se puede ver el detalle de la planificación para cada corrida de planificación.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27541"/>
            <a:ext cx="6172200" cy="27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i="1" dirty="0" smtClean="0"/>
              <a:t>Parametrización de PCP</a:t>
            </a:r>
            <a:endParaRPr lang="es-E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Personnel Cost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Ruta de PCP en la SPRO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810" y="706645"/>
            <a:ext cx="5083927" cy="5162343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Ruta en la transacción SPRO para acceder a todos los objetos de configuración de PCP.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4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Contextos y escenarios de planificación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931" y="2843030"/>
            <a:ext cx="6470214" cy="1226694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Sólo es requerido crear múltiples contextos de planificación, cuando se tienen tipos sustancialmente diferentes de planificación o bien se llevan varias sociedades en el mismo sistema y se quiere hacer un tipo de planificación diferente para cada una de ellas.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escenarios se utilizan cuando se desean generar planificaciones con diferentes supuestos y mecánicas de cálculo de elementos de costes dependientes y adicionales.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6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planificación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Las base de planificación son subtipos de los infotipos 0666 (para empleados) </a:t>
            </a:r>
            <a:r>
              <a:rPr lang="es-MX" dirty="0"/>
              <a:t>y </a:t>
            </a:r>
            <a:r>
              <a:rPr lang="es-MX" dirty="0" smtClean="0"/>
              <a:t>5010 (para posiciones, funciones, y unid. </a:t>
            </a:r>
            <a:r>
              <a:rPr lang="es-MX" dirty="0" err="1" smtClean="0"/>
              <a:t>Org</a:t>
            </a:r>
            <a:r>
              <a:rPr lang="es-MX" dirty="0" smtClean="0"/>
              <a:t>.).  En estos infotipos y subtipos es dónde se guardan los datos extraídos de los datos maestros de los correspondientes objetos.</a:t>
            </a:r>
          </a:p>
          <a:p>
            <a:r>
              <a:rPr lang="es-MX" dirty="0" smtClean="0"/>
              <a:t>Estos datos, como su nombre lo indica, son la base para las planificaciones en PCP y son editables.</a:t>
            </a:r>
          </a:p>
          <a:p>
            <a:r>
              <a:rPr lang="es-MX" dirty="0" smtClean="0"/>
              <a:t>Por lo general se utiliza una única base de planificación.</a:t>
            </a:r>
            <a:endParaRPr lang="es-MX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252" y="2057400"/>
            <a:ext cx="6586035" cy="21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cuentas simbólicas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Las cuentas simbólicas se utilizan en la contabilización de la nómina.  Una cuenta simbólica: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Acumula uno o más conceptos de la nómina.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vincula con una cuenta de mayor.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el caso de conceptos de gastos corresponde a una partida presupuestal.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u="sng" dirty="0" smtClean="0"/>
              <a:t>Importante: En PCP no se debería de crear cuentas simbólicas.  Meramente se han de utilizar las que ya existan para la contabilización de la nómina.</a:t>
            </a:r>
            <a:endParaRPr lang="es-MX" u="sng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044" y="2434108"/>
            <a:ext cx="6221478" cy="20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 de costes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Los componentes de costes son los montos y las cantidades que se utilizan en PCP para todo el proceso de planificación.</a:t>
            </a:r>
          </a:p>
          <a:p>
            <a:r>
              <a:rPr lang="es-MX" dirty="0" smtClean="0"/>
              <a:t>Los componentes de costes, en el caso del costeo de las posiciones, se deberían de corresponder a conceptos de la nómina.</a:t>
            </a:r>
          </a:p>
          <a:p>
            <a:r>
              <a:rPr lang="es-MX" dirty="0" smtClean="0"/>
              <a:t>Los componentes de costes se pueden vincular con una cuenta simbólica y si dicha cuenta simbólica corresponde a una cuenta de gastos, entonces se establece la vinculación entre el componente de costes y una partida presupuestal.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980" y="781644"/>
            <a:ext cx="4742857" cy="15333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62" y="2820473"/>
            <a:ext cx="6240159" cy="34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MX" b="1" dirty="0" smtClean="0"/>
              <a:t>PCP</a:t>
            </a:r>
            <a:r>
              <a:rPr lang="es-MX" dirty="0" smtClean="0"/>
              <a:t> (</a:t>
            </a:r>
            <a:r>
              <a:rPr lang="en-US" dirty="0" smtClean="0"/>
              <a:t>Personnel Cost Planning) </a:t>
            </a:r>
            <a:r>
              <a:rPr lang="es-MX" dirty="0" smtClean="0"/>
              <a:t>es la herramienta principal del modulo de HCM para hacer planificaciones de costos de personal, es decir: Es la herramienta para hacer el costeo de objetos de HCM (Unidades organizativas, posiciones y personas) y es la base para la generación de Presupuestos y Compromisos.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95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Asignación de componentes de costes a contextos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Si se manejan diferentes contextos, en esta actividad se vinculan los componentes de costes con el contexto en el que se podrán utilizar.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774" y="2446986"/>
            <a:ext cx="6182795" cy="17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Vinculación de CC-Nóminas con Elementos de Costes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La vinculación entre los CC-Nóminas y los Elementos de Costes se hace a través de sus correspondientes cuentas simbólicas, ya que ambos están asociados a dichas cuentas simbólicas. La cuenta simbólica funciona como un “puente”.</a:t>
            </a:r>
          </a:p>
          <a:p>
            <a:endParaRPr lang="es-MX" dirty="0" smtClean="0"/>
          </a:p>
          <a:p>
            <a:r>
              <a:rPr lang="es-MX" dirty="0" smtClean="0"/>
              <a:t>Esta vinculación es indispensable si se van a hacer bases de planificación para empleados por medio de extracciones de datos de sus correspondientes resultados de la nómina.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378" y="1780408"/>
            <a:ext cx="4925152" cy="32037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69" y="5092797"/>
            <a:ext cx="5828571" cy="15523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763" y="157472"/>
            <a:ext cx="4752381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y parámetros para recopilación de datos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743" y="1558345"/>
            <a:ext cx="6346606" cy="314176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Existen diversos métodos estándar para extraer los datos de los empleados, posiciones, funciones y UO y dejarlos en sus correspondientes bases de planificación (infotipos 0666 y 5010).</a:t>
            </a:r>
          </a:p>
          <a:p>
            <a:r>
              <a:rPr lang="es-MX" dirty="0" smtClean="0"/>
              <a:t>Además de los métodos estándar se pueden agregar nuevos.  Inclusive se pueden crear método nuevos para infotipos (atributos) nuevos que se creen para los objetos.</a:t>
            </a:r>
          </a:p>
          <a:p>
            <a:r>
              <a:rPr lang="es-MX" b="1" u="sng" dirty="0" smtClean="0"/>
              <a:t>Esta serie de actividades es sumamente técnica.</a:t>
            </a: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3424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Definir componentes de coste dependientes y adicionales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b="1" i="1" dirty="0" smtClean="0"/>
              <a:t>Esta actividad es sumamente importante.</a:t>
            </a:r>
          </a:p>
          <a:p>
            <a:r>
              <a:rPr lang="es-MX" dirty="0" smtClean="0"/>
              <a:t>En esta actividad se determinan los componentes de costes dependientes y adicionales para un cierto contexto de planificación.</a:t>
            </a:r>
          </a:p>
          <a:p>
            <a:r>
              <a:rPr lang="es-MX" dirty="0" smtClean="0"/>
              <a:t>En el caso de los componentes de coste dependientes se determina cuál es su componente base y los meses para los que se toman los datos y los meses en los que se generan.</a:t>
            </a:r>
          </a:p>
          <a:p>
            <a:r>
              <a:rPr lang="es-MX" dirty="0" smtClean="0"/>
              <a:t>En el caso de los componentes de coste adicionales se determina para qué meses se van a generar.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444" y="1500389"/>
            <a:ext cx="4590476" cy="18761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539" y="4408121"/>
            <a:ext cx="671428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Grupos para costeo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Los grupos para costeo se utilizan para determinar la forma en la que se va a costear un componente de coste, ya que un mismo componente de costes se puede costear de formas diferentes dependiendo, por ejemplo, del tipo de empleado, posición, etc.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103" y="3868402"/>
            <a:ext cx="3876190" cy="17904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26" y="1257300"/>
            <a:ext cx="44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Asignación de componentes de costes a objetos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En estas dos actividades se determinan qué componentes de costes van a aplicar para qué objetos.  También se asigna a cada componente de costes con un grupo de costeo determinando la forma en la que se va a costear.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954" y="605825"/>
            <a:ext cx="4466667" cy="18761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80" y="2610805"/>
            <a:ext cx="4668014" cy="37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 de cálculo para componentes de costes dependientes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250" y="3963194"/>
            <a:ext cx="6172200" cy="1090548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En esta actividad se puede determinar de una forma simple el valor de los componentes de costes dependientes y adicional, para un cierto escenarios.</a:t>
            </a:r>
          </a:p>
          <a:p>
            <a:r>
              <a:rPr lang="es-MX" dirty="0" smtClean="0"/>
              <a:t>En el caso de los componentes de costes adicionales estos pueden ser una cantidad o monto fijo.</a:t>
            </a:r>
          </a:p>
          <a:p>
            <a:r>
              <a:rPr lang="es-MX" dirty="0" smtClean="0"/>
              <a:t>En el caso de los componentes de costes dependientes estos pueden ser un porcentaje de su componente base.</a:t>
            </a:r>
          </a:p>
          <a:p>
            <a:r>
              <a:rPr lang="es-MX" dirty="0" smtClean="0"/>
              <a:t>Además se pueden determinar montos máximos y mínimos para componentes de costes.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11" y="1257300"/>
            <a:ext cx="44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Ampliación para asignación de grupos de costeo y costeo en sí.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989" y="2057400"/>
            <a:ext cx="5909985" cy="2456259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Por medio de código ABAP se puede asignar, de forma alternativa, un grupo de costeo a empleados, posiciones, funciones y UO.</a:t>
            </a:r>
          </a:p>
          <a:p>
            <a:r>
              <a:rPr lang="es-MX" dirty="0" smtClean="0"/>
              <a:t>También por medio de código ABAP se pueden modificar la forma en la que se valoran los componentes de coste dependientes así como los adicionales.</a:t>
            </a:r>
          </a:p>
          <a:p>
            <a:r>
              <a:rPr lang="es-MX" b="1" i="1" dirty="0" smtClean="0"/>
              <a:t>Es esta </a:t>
            </a:r>
            <a:r>
              <a:rPr lang="es-MX" b="1" i="1" dirty="0" err="1" smtClean="0"/>
              <a:t>BAdI</a:t>
            </a:r>
            <a:r>
              <a:rPr lang="es-MX" b="1" i="1" dirty="0" smtClean="0"/>
              <a:t> la que se utilizaría para implementar la mecánica de cálculo del CJF para los componentes de costes.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1272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Para la planificación se puede utilizar información de los siguientes objetos de costos estándar (unidades de costos):</a:t>
            </a:r>
          </a:p>
          <a:p>
            <a:pPr lvl="1"/>
            <a:r>
              <a:rPr lang="es-MX" dirty="0" smtClean="0"/>
              <a:t>Empleados (En el caso de posiciones ocupadas).</a:t>
            </a:r>
          </a:p>
          <a:p>
            <a:pPr lvl="1"/>
            <a:r>
              <a:rPr lang="es-MX" dirty="0" smtClean="0"/>
              <a:t>Posiciones (En el caso de posiciones des-ocupadas).</a:t>
            </a:r>
          </a:p>
          <a:p>
            <a:pPr lvl="1"/>
            <a:r>
              <a:rPr lang="es-MX" dirty="0" smtClean="0"/>
              <a:t>Funciones (Para atributos heredados a las posiciones como </a:t>
            </a:r>
            <a:r>
              <a:rPr lang="es-MX" dirty="0" err="1" smtClean="0"/>
              <a:t>P.Ej.</a:t>
            </a:r>
            <a:r>
              <a:rPr lang="es-MX" dirty="0" smtClean="0"/>
              <a:t> Tabulador).</a:t>
            </a:r>
          </a:p>
          <a:p>
            <a:pPr lvl="1"/>
            <a:r>
              <a:rPr lang="es-MX" dirty="0" smtClean="0"/>
              <a:t>Unidades organizativas (</a:t>
            </a:r>
            <a:r>
              <a:rPr lang="es-MX" dirty="0" err="1" smtClean="0"/>
              <a:t>P.Ej.</a:t>
            </a:r>
            <a:r>
              <a:rPr lang="es-MX" dirty="0" smtClean="0"/>
              <a:t> Presupuesto de capacitación de un Área).</a:t>
            </a:r>
          </a:p>
          <a:p>
            <a:r>
              <a:rPr lang="es-MX" dirty="0" smtClean="0"/>
              <a:t>Con base en los datos extraídos para estos objetos se generan las llamadas “bases de planeación” y que son los datos básicos para hacer la planificación de costes.</a:t>
            </a:r>
          </a:p>
          <a:p>
            <a:r>
              <a:rPr lang="es-MX" dirty="0" smtClean="0"/>
              <a:t>Hay diferente métodos flexibles de extracción de datos para integrar la base de planificación.</a:t>
            </a:r>
          </a:p>
        </p:txBody>
      </p:sp>
    </p:spTree>
    <p:extLst>
      <p:ext uri="{BB962C8B-B14F-4D97-AF65-F5344CB8AC3E}">
        <p14:creationId xmlns:p14="http://schemas.microsoft.com/office/powerpoint/2010/main" val="30075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4242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Un </a:t>
            </a:r>
            <a:r>
              <a:rPr lang="es-MX" b="1" dirty="0" smtClean="0"/>
              <a:t>elemento de costo </a:t>
            </a:r>
            <a:r>
              <a:rPr lang="es-MX" dirty="0" smtClean="0"/>
              <a:t>es un monto o cantidad que se desea utilizar en la planeación de costos de personal.  En el caso de la elaboración de presupuestos o compromisos, todas las partidas presupuestales corresponderán a un elemento de costo.</a:t>
            </a:r>
          </a:p>
          <a:p>
            <a:pPr marL="0" indent="0">
              <a:buNone/>
            </a:pPr>
            <a:r>
              <a:rPr lang="es-MX" dirty="0" smtClean="0"/>
              <a:t>Los elementos se dividen en las siguientes categorías:</a:t>
            </a:r>
          </a:p>
          <a:p>
            <a:r>
              <a:rPr lang="es-MX" b="1" dirty="0" smtClean="0"/>
              <a:t>Elementos de costo directos: </a:t>
            </a:r>
            <a:r>
              <a:rPr lang="es-MX" dirty="0" smtClean="0"/>
              <a:t>Estos se obtienen directamente de la extracción de datos de los objetos (Personas, Posiciones, Funciones y Unidades Organizativas).  Ej.: El sueldo base obtenido del tabulador de una posición (heredado de su función).</a:t>
            </a:r>
          </a:p>
          <a:p>
            <a:r>
              <a:rPr lang="es-MX" b="1" dirty="0" smtClean="0"/>
              <a:t>Elementos de costo base: </a:t>
            </a:r>
            <a:r>
              <a:rPr lang="es-MX" dirty="0" smtClean="0"/>
              <a:t>Un elemento de costo que se utiliza para obtener uno o más costos dependientes, según la parametrización y/o ampliaciones implementadas. Ej.: El sueldo base ya mencionado.</a:t>
            </a:r>
          </a:p>
          <a:p>
            <a:r>
              <a:rPr lang="es-MX" b="1" dirty="0" smtClean="0"/>
              <a:t>Elementos de costo dependientes: </a:t>
            </a:r>
            <a:r>
              <a:rPr lang="es-MX" dirty="0" smtClean="0"/>
              <a:t>Un elemento de costo que se obtiene a partir de uno o más costos base, según la parametrización y/o ampliaciones implementadas. Ej.: Cualquier elemento de costo que se obtenga directamente del sueldo: Aguinaldo.</a:t>
            </a:r>
          </a:p>
          <a:p>
            <a:r>
              <a:rPr lang="es-MX" b="1" dirty="0" smtClean="0"/>
              <a:t>Elementos de costo adicionales: </a:t>
            </a:r>
            <a:r>
              <a:rPr lang="es-MX" dirty="0" smtClean="0"/>
              <a:t>Elementos de costo que son independientes de todos los demás.  Ej.: Un bono fijo.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</a:t>
            </a:r>
            <a:r>
              <a:rPr lang="es-MX" b="1" dirty="0" smtClean="0"/>
              <a:t>elementos de costos </a:t>
            </a:r>
            <a:r>
              <a:rPr lang="es-MX" dirty="0" smtClean="0"/>
              <a:t>se asignan a una cuenta simbológica, las cuales a su vez, en el caso de conceptos de gastos, corresponden a una cuenta de gastos y partida presupuestal.</a:t>
            </a:r>
          </a:p>
          <a:p>
            <a:endParaRPr lang="es-MX" dirty="0"/>
          </a:p>
          <a:p>
            <a:r>
              <a:rPr lang="es-MX" dirty="0" smtClean="0"/>
              <a:t>En el caso de los empleados sus elementos de costos directos se guardan en el infotipo 0666 “</a:t>
            </a:r>
            <a:r>
              <a:rPr lang="es-MX" dirty="0" err="1" smtClean="0"/>
              <a:t>Planif.costes</a:t>
            </a:r>
            <a:r>
              <a:rPr lang="es-MX" dirty="0" smtClean="0"/>
              <a:t> personal”.</a:t>
            </a:r>
          </a:p>
          <a:p>
            <a:r>
              <a:rPr lang="es-MX" dirty="0" smtClean="0"/>
              <a:t>En el caso de los demás objeto de OM (posiciones, funciones y unidades organizativas) sus elementos de costos directos se guardan en el infotipo </a:t>
            </a:r>
            <a:r>
              <a:rPr lang="es-ES" dirty="0"/>
              <a:t>5010</a:t>
            </a:r>
            <a:r>
              <a:rPr lang="es-MX" dirty="0" smtClean="0"/>
              <a:t> “</a:t>
            </a:r>
            <a:r>
              <a:rPr lang="es-MX" dirty="0" err="1" smtClean="0"/>
              <a:t>Planif.costes</a:t>
            </a:r>
            <a:r>
              <a:rPr lang="es-MX" dirty="0" smtClean="0"/>
              <a:t> personal”.</a:t>
            </a:r>
          </a:p>
        </p:txBody>
      </p:sp>
    </p:spTree>
    <p:extLst>
      <p:ext uri="{BB962C8B-B14F-4D97-AF65-F5344CB8AC3E}">
        <p14:creationId xmlns:p14="http://schemas.microsoft.com/office/powerpoint/2010/main" val="16566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pueden generar diferentes escenarios de planificación, cada uno con sus propias premisas</a:t>
            </a:r>
          </a:p>
          <a:p>
            <a:r>
              <a:rPr lang="es-MX" dirty="0" smtClean="0"/>
              <a:t>Esto permite comparar diferentes supuestos con relación a los costos de personal.</a:t>
            </a:r>
          </a:p>
        </p:txBody>
      </p:sp>
    </p:spTree>
    <p:extLst>
      <p:ext uri="{BB962C8B-B14F-4D97-AF65-F5344CB8AC3E}">
        <p14:creationId xmlns:p14="http://schemas.microsoft.com/office/powerpoint/2010/main" val="560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Transacciones: Base de planificación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17275"/>
            <a:ext cx="6172200" cy="441392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Para generar la base de </a:t>
            </a:r>
            <a:r>
              <a:rPr lang="es-ES" dirty="0" smtClean="0"/>
              <a:t>planificación de empleados se utiliza </a:t>
            </a:r>
            <a:r>
              <a:rPr lang="es-ES" dirty="0"/>
              <a:t>la transacción PHCPDCEM “</a:t>
            </a:r>
            <a:r>
              <a:rPr lang="es-ES" dirty="0" err="1"/>
              <a:t>Recop.dat.planif.costes</a:t>
            </a:r>
            <a:r>
              <a:rPr lang="es-ES" dirty="0"/>
              <a:t>: Empleado</a:t>
            </a:r>
            <a:r>
              <a:rPr lang="es-ES" dirty="0" smtClean="0"/>
              <a:t>”.</a:t>
            </a:r>
          </a:p>
          <a:p>
            <a:r>
              <a:rPr lang="es-ES" dirty="0" smtClean="0"/>
              <a:t>Con esta transacción se llenan los infotipos 0666 de los empleados.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57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Transacciones: Base de planificación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Para generar la base de </a:t>
            </a:r>
            <a:r>
              <a:rPr lang="es-ES" dirty="0" smtClean="0"/>
              <a:t>planificación de posiciones se utiliza </a:t>
            </a:r>
            <a:r>
              <a:rPr lang="es-ES" dirty="0"/>
              <a:t>la transacción PHCPDCOO “</a:t>
            </a:r>
            <a:r>
              <a:rPr lang="es-ES" dirty="0" err="1"/>
              <a:t>Recop.dat.planif.costes</a:t>
            </a:r>
            <a:r>
              <a:rPr lang="es-ES" dirty="0"/>
              <a:t>: Obj.org</a:t>
            </a:r>
            <a:r>
              <a:rPr lang="es-ES" dirty="0" smtClean="0"/>
              <a:t>.”.</a:t>
            </a:r>
          </a:p>
          <a:p>
            <a:r>
              <a:rPr lang="es-ES" dirty="0"/>
              <a:t>Con esta transacción se llenan los infotipos </a:t>
            </a:r>
            <a:r>
              <a:rPr lang="es-ES" dirty="0" smtClean="0"/>
              <a:t>05010 </a:t>
            </a:r>
            <a:r>
              <a:rPr lang="es-ES" dirty="0"/>
              <a:t>de </a:t>
            </a:r>
            <a:r>
              <a:rPr lang="es-ES" dirty="0" smtClean="0"/>
              <a:t>las posiciones, funciones y unidades organizativas.</a:t>
            </a:r>
            <a:endParaRPr lang="es-ES" dirty="0"/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83901"/>
            <a:ext cx="6172200" cy="40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Transacciones: Base de planificación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la transacción PHCPDCUI “Actualización base de datos</a:t>
            </a:r>
            <a:r>
              <a:rPr lang="es-ES" dirty="0" smtClean="0"/>
              <a:t>” es donde se pueden ver los datos de la base de planificación.</a:t>
            </a:r>
          </a:p>
          <a:p>
            <a:r>
              <a:rPr lang="es-ES" dirty="0" smtClean="0"/>
              <a:t>En esta transacción se pueden ver, además de los elementos de costos directos, los elementos de costes dependientes para los que los elementos de costos directos son su base.</a:t>
            </a:r>
          </a:p>
          <a:p>
            <a:r>
              <a:rPr lang="es-ES" b="1" dirty="0" smtClean="0"/>
              <a:t>Importante: En esta transacción adicionalmente se puede modificar manualmente la base de planificación de los empleados (infotipo 0666) y de las posiciones, funciones y unidades organizativas (infotipo 5010).</a:t>
            </a:r>
            <a:endParaRPr lang="es-ES" b="1" dirty="0"/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83141"/>
            <a:ext cx="6172200" cy="28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1718</Words>
  <Application>Microsoft Office PowerPoint</Application>
  <PresentationFormat>Personalizado</PresentationFormat>
  <Paragraphs>101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Capacitación de PCP</vt:lpstr>
      <vt:lpstr>Características generales</vt:lpstr>
      <vt:lpstr>Conceptos generales</vt:lpstr>
      <vt:lpstr>Conceptos generales</vt:lpstr>
      <vt:lpstr>Conceptos Generales</vt:lpstr>
      <vt:lpstr>Características generales</vt:lpstr>
      <vt:lpstr>Transacciones: Base de planificación</vt:lpstr>
      <vt:lpstr>Transacciones: Base de planificación</vt:lpstr>
      <vt:lpstr>Transacciones: Base de planificación</vt:lpstr>
      <vt:lpstr>Conceptos generales</vt:lpstr>
      <vt:lpstr>Conceptos generales</vt:lpstr>
      <vt:lpstr>Transacciones: Planificación</vt:lpstr>
      <vt:lpstr>Transacciones: Planificación</vt:lpstr>
      <vt:lpstr>Parametrización de PCP</vt:lpstr>
      <vt:lpstr>Ruta de PCP en la SPRO</vt:lpstr>
      <vt:lpstr>Contextos y escenarios de planificación</vt:lpstr>
      <vt:lpstr>Bases de planificación</vt:lpstr>
      <vt:lpstr>Creación de cuentas simbólicas</vt:lpstr>
      <vt:lpstr>Componentes de costes</vt:lpstr>
      <vt:lpstr>Asignación de componentes de costes a contextos</vt:lpstr>
      <vt:lpstr>Vinculación de CC-Nóminas con Elementos de Costes</vt:lpstr>
      <vt:lpstr>Métodos y parámetros para recopilación de datos</vt:lpstr>
      <vt:lpstr>Definir componentes de coste dependientes y adicionales</vt:lpstr>
      <vt:lpstr>Grupos para costeo</vt:lpstr>
      <vt:lpstr>Asignación de componentes de costes a objetos</vt:lpstr>
      <vt:lpstr>Forma de cálculo para componentes de costes dependientes</vt:lpstr>
      <vt:lpstr>Ampliación para asignación de grupos de costeo y costeo en sí.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PCP</dc:title>
  <dc:creator>Federico José Alvarez Eberhardt</dc:creator>
  <cp:lastModifiedBy>DGTI</cp:lastModifiedBy>
  <cp:revision>39</cp:revision>
  <dcterms:created xsi:type="dcterms:W3CDTF">2015-04-06T19:10:32Z</dcterms:created>
  <dcterms:modified xsi:type="dcterms:W3CDTF">2015-05-26T19:20:56Z</dcterms:modified>
</cp:coreProperties>
</file>