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75" r:id="rId5"/>
    <p:sldId id="270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6" r:id="rId16"/>
    <p:sldId id="285" r:id="rId17"/>
    <p:sldId id="287" r:id="rId18"/>
    <p:sldId id="26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pPr/>
              <a:t>17/11/2017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80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/>
              <a:t>Alumnos:</a:t>
            </a:r>
          </a:p>
          <a:p>
            <a:pPr algn="l">
              <a:buFontTx/>
              <a:buChar char="-"/>
            </a:pPr>
            <a:r>
              <a:rPr lang="es-AR" dirty="0" err="1" smtClean="0"/>
              <a:t>Gainey</a:t>
            </a:r>
            <a:r>
              <a:rPr lang="es-AR" dirty="0" smtClean="0"/>
              <a:t>, Fernando</a:t>
            </a:r>
          </a:p>
          <a:p>
            <a:pPr algn="l">
              <a:buFontTx/>
              <a:buChar char="-"/>
            </a:pPr>
            <a:r>
              <a:rPr lang="es-AR" dirty="0" smtClean="0"/>
              <a:t> Moreno, Julián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Profesor:</a:t>
            </a:r>
          </a:p>
          <a:p>
            <a:pPr algn="l">
              <a:buFontTx/>
              <a:buChar char="-"/>
            </a:pPr>
            <a:r>
              <a:rPr lang="es-AR" dirty="0" err="1" smtClean="0"/>
              <a:t>Caudet</a:t>
            </a:r>
            <a:r>
              <a:rPr lang="es-AR" dirty="0" smtClean="0"/>
              <a:t>, Norberto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UNTREF - 2017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pPr algn="l">
              <a:buFontTx/>
              <a:buChar char="-"/>
            </a:pPr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 Práctico: Alarma</a:t>
            </a:r>
            <a:br>
              <a:rPr lang="es-AR" dirty="0" smtClean="0"/>
            </a:br>
            <a:r>
              <a:rPr lang="es-AR" dirty="0" smtClean="0"/>
              <a:t>Laboratorio de Electrónica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En el siguiente ejemplo simularé la siguiente situación:</a:t>
            </a:r>
          </a:p>
          <a:p>
            <a:pPr lvl="1"/>
            <a:r>
              <a:rPr lang="es-AR" dirty="0" smtClean="0"/>
              <a:t>Quiero hacer una modificación en la pantalla inicial de ingreso de contraseña</a:t>
            </a:r>
          </a:p>
          <a:p>
            <a:pPr lvl="1"/>
            <a:r>
              <a:rPr lang="es-AR" dirty="0" smtClean="0"/>
              <a:t>Que en vez de mostrarme el número que escribo, me muestre asteriscos (‘*’)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Voy al método “</a:t>
            </a:r>
            <a:r>
              <a:rPr lang="es-AR" dirty="0" err="1" smtClean="0"/>
              <a:t>ir_a_pantalla_ingresar_contrasenia</a:t>
            </a:r>
            <a:r>
              <a:rPr lang="es-AR" dirty="0" smtClean="0"/>
              <a:t>(</a:t>
            </a:r>
            <a:r>
              <a:rPr lang="es-AR" dirty="0" err="1" smtClean="0"/>
              <a:t>void</a:t>
            </a:r>
            <a:r>
              <a:rPr lang="es-AR" dirty="0" smtClean="0"/>
              <a:t>)”</a:t>
            </a:r>
          </a:p>
          <a:p>
            <a:endParaRPr lang="es-AR" dirty="0" smtClean="0"/>
          </a:p>
        </p:txBody>
      </p:sp>
      <p:pic>
        <p:nvPicPr>
          <p:cNvPr id="6" name="5 Imagen" descr="codigo_pantalla_contrase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060848"/>
            <a:ext cx="5259503" cy="447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 forma instintiva se ve que la responsabilidad del ingreso del número está justamente en “</a:t>
            </a:r>
            <a:r>
              <a:rPr lang="es-AR" dirty="0" err="1" smtClean="0"/>
              <a:t>ingreso_numero</a:t>
            </a:r>
            <a:r>
              <a:rPr lang="es-AR" dirty="0" smtClean="0"/>
              <a:t>()”, así que vamos a ese método</a:t>
            </a:r>
          </a:p>
          <a:p>
            <a:r>
              <a:rPr lang="es-AR" dirty="0" smtClean="0"/>
              <a:t>Dentro de ese método lo que me interesa modificar es la impresión del número.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7" name="6 Imagen" descr="imprimir_numero_ingresa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077072"/>
            <a:ext cx="6390957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Simplemente en vez de imprimir el número, pongo que imprima un ‘*’</a:t>
            </a:r>
          </a:p>
          <a:p>
            <a:r>
              <a:rPr lang="es-AR" dirty="0" smtClean="0"/>
              <a:t>La modificación implica únicamente la modificación de una línea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6" name="5 Imagen" descr="codigo_insert_password_con_asterisc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933056"/>
            <a:ext cx="6774671" cy="14806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 Resultado</a:t>
            </a:r>
            <a:endParaRPr lang="es-AR" dirty="0" smtClean="0"/>
          </a:p>
        </p:txBody>
      </p:sp>
      <p:pic>
        <p:nvPicPr>
          <p:cNvPr id="7" name="6 Marcador de contenido" descr="insert_password_con_asterisc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2276872"/>
            <a:ext cx="4125219" cy="252168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 Conclusión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Rastreamos de manera simple el lugar donde había que modificar</a:t>
            </a:r>
          </a:p>
          <a:p>
            <a:r>
              <a:rPr lang="es-AR" dirty="0" smtClean="0"/>
              <a:t>El cambio involucro muy pocas líneas de código (una en este caso)</a:t>
            </a:r>
          </a:p>
          <a:p>
            <a:r>
              <a:rPr lang="es-AR" dirty="0" smtClean="0"/>
              <a:t>Este cambio no afectó a ninguna otra parte del programa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Otros aspectos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7380312" y="5877272"/>
            <a:ext cx="1368152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Gracias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Alarma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s-AR" dirty="0" smtClean="0"/>
          </a:p>
          <a:p>
            <a:pPr lvl="1"/>
            <a:r>
              <a:rPr lang="es-AR" dirty="0" smtClean="0"/>
              <a:t>El </a:t>
            </a:r>
            <a:r>
              <a:rPr lang="es-AR" dirty="0" smtClean="0"/>
              <a:t>trabajo final consiste en el desarrollo de una alarma.</a:t>
            </a:r>
          </a:p>
          <a:p>
            <a:pPr lvl="1">
              <a:buNone/>
            </a:pPr>
            <a:endParaRPr lang="es-AR" dirty="0" smtClean="0"/>
          </a:p>
          <a:p>
            <a:pPr lvl="1"/>
            <a:r>
              <a:rPr lang="es-AR" dirty="0" smtClean="0"/>
              <a:t>El desarrollo del software fue hecho en el lenguaje C</a:t>
            </a:r>
            <a:endParaRPr lang="es-AR" dirty="0" smtClean="0"/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Tiempo estimado de desarrollo: 4 semanas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Hardware utilizado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s-AR" dirty="0" smtClean="0"/>
          </a:p>
          <a:p>
            <a:pPr lvl="1"/>
            <a:r>
              <a:rPr lang="es-AR" dirty="0" smtClean="0"/>
              <a:t>Micro </a:t>
            </a:r>
            <a:r>
              <a:rPr lang="es-AR" dirty="0" smtClean="0"/>
              <a:t>controlador: </a:t>
            </a:r>
            <a:r>
              <a:rPr lang="es-AR" dirty="0" smtClean="0"/>
              <a:t>PIC18F26J50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Pantalla </a:t>
            </a:r>
            <a:r>
              <a:rPr lang="es-AR" dirty="0" smtClean="0"/>
              <a:t>LCD: </a:t>
            </a:r>
            <a:r>
              <a:rPr lang="es-AR" dirty="0" smtClean="0"/>
              <a:t>LM016L</a:t>
            </a:r>
          </a:p>
          <a:p>
            <a:pPr lvl="1"/>
            <a:endParaRPr lang="es-AR" dirty="0" smtClean="0"/>
          </a:p>
          <a:p>
            <a:pPr lvl="1"/>
            <a:r>
              <a:rPr lang="es-AR" dirty="0" err="1" smtClean="0"/>
              <a:t>Buzzer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Teclado numérico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Herramientas utilizadas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MPLAB </a:t>
            </a:r>
            <a:r>
              <a:rPr lang="es-AR" dirty="0" smtClean="0"/>
              <a:t>10</a:t>
            </a:r>
          </a:p>
          <a:p>
            <a:endParaRPr lang="es-AR" dirty="0" smtClean="0"/>
          </a:p>
          <a:p>
            <a:r>
              <a:rPr lang="es-AR" dirty="0" err="1" smtClean="0"/>
              <a:t>Proteus</a:t>
            </a:r>
            <a:r>
              <a:rPr lang="es-AR" dirty="0" smtClean="0"/>
              <a:t> </a:t>
            </a:r>
            <a:r>
              <a:rPr lang="es-AR" dirty="0" smtClean="0"/>
              <a:t>8</a:t>
            </a:r>
          </a:p>
          <a:p>
            <a:endParaRPr lang="es-AR" dirty="0" smtClean="0"/>
          </a:p>
          <a:p>
            <a:r>
              <a:rPr lang="es-AR" dirty="0" err="1" smtClean="0"/>
              <a:t>PICkit</a:t>
            </a:r>
            <a:r>
              <a:rPr lang="es-AR" dirty="0" smtClean="0"/>
              <a:t> 2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Git</a:t>
            </a:r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Código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Nombres </a:t>
            </a:r>
            <a:r>
              <a:rPr lang="es-AR" dirty="0" smtClean="0"/>
              <a:t>claros y descriptivos</a:t>
            </a:r>
            <a:r>
              <a:rPr lang="es-AR" dirty="0" smtClean="0"/>
              <a:t> de: variables y métodos</a:t>
            </a:r>
          </a:p>
          <a:p>
            <a:endParaRPr lang="es-AR" dirty="0" smtClean="0"/>
          </a:p>
          <a:p>
            <a:r>
              <a:rPr lang="es-AR" dirty="0" smtClean="0"/>
              <a:t>Separación de responsabilidades </a:t>
            </a:r>
            <a:r>
              <a:rPr lang="es-AR" dirty="0" smtClean="0">
                <a:sym typeface="Wingdings" pitchFamily="2" charset="2"/>
              </a:rPr>
              <a:t> Distintos métodos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Otros aspectos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Nombres claros y descriptivos de: variables y métodos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Permiten un mayor entendimiento del código</a:t>
            </a:r>
          </a:p>
          <a:p>
            <a:endParaRPr lang="es-AR" dirty="0" smtClean="0"/>
          </a:p>
          <a:p>
            <a:r>
              <a:rPr lang="es-AR" dirty="0" smtClean="0"/>
              <a:t>Facilitan el seguimiento del código a la hora de realizar modificaciones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Nombres claros y descriptivos de: variables y métodos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6" name="5 Imagen" descr="codigo_seleccionar_opc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988840"/>
            <a:ext cx="5256584" cy="4477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Separación de responsabilidades</a:t>
            </a:r>
            <a:endParaRPr lang="es-AR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Al igual que lo anterior, permiten un mayor entendimiento del código</a:t>
            </a:r>
          </a:p>
          <a:p>
            <a:endParaRPr lang="es-AR" dirty="0" smtClean="0"/>
          </a:p>
          <a:p>
            <a:r>
              <a:rPr lang="es-AR" dirty="0" smtClean="0"/>
              <a:t>También, facilitan el seguimiento del código a la hora de realizar modificaciones</a:t>
            </a:r>
          </a:p>
          <a:p>
            <a:endParaRPr lang="es-AR" dirty="0" smtClean="0"/>
          </a:p>
          <a:p>
            <a:r>
              <a:rPr lang="es-AR" dirty="0" smtClean="0"/>
              <a:t>Pero además, permite realizar modificaciones en partes específicas del código sin afectar al resto del programa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Separación de responsabilidades:</a:t>
            </a:r>
            <a:endParaRPr lang="es-AR" dirty="0" smtClean="0"/>
          </a:p>
        </p:txBody>
      </p:sp>
      <p:pic>
        <p:nvPicPr>
          <p:cNvPr id="6" name="5 Marcador de contenido" descr="firma_de_los_metod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844824"/>
            <a:ext cx="5096586" cy="424346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599</TotalTime>
  <Words>330</Words>
  <Application>Microsoft Office PowerPoint</Application>
  <PresentationFormat>Presentación en pantalla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Equidad</vt:lpstr>
      <vt:lpstr>1_Equidad</vt:lpstr>
      <vt:lpstr>Trabajo Práctico: Alarma Laboratorio de Electrónica</vt:lpstr>
      <vt:lpstr>Alarma</vt:lpstr>
      <vt:lpstr>Hardware utilizado</vt:lpstr>
      <vt:lpstr>Herramientas utilizadas</vt:lpstr>
      <vt:lpstr>Código</vt:lpstr>
      <vt:lpstr>Nombres claros y descriptivos de: variables y métodos</vt:lpstr>
      <vt:lpstr>Nombres claros y descriptivos de: variables y métodos</vt:lpstr>
      <vt:lpstr>Separación de responsabilidades</vt:lpstr>
      <vt:lpstr>Separación de responsabilidades:</vt:lpstr>
      <vt:lpstr>Ejemplo:</vt:lpstr>
      <vt:lpstr>Ejemplo:</vt:lpstr>
      <vt:lpstr>Ejemplo:</vt:lpstr>
      <vt:lpstr>Ejemplo:</vt:lpstr>
      <vt:lpstr>Ejemplo: Resultado</vt:lpstr>
      <vt:lpstr>Ejemplo: Conclusión</vt:lpstr>
      <vt:lpstr>Otros aspectos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Prácticos Laboratorio de Electrónica</dc:title>
  <dc:creator>Fernando</dc:creator>
  <cp:lastModifiedBy>Fernando</cp:lastModifiedBy>
  <cp:revision>60</cp:revision>
  <dcterms:created xsi:type="dcterms:W3CDTF">2017-10-06T20:38:41Z</dcterms:created>
  <dcterms:modified xsi:type="dcterms:W3CDTF">2017-11-17T19:30:44Z</dcterms:modified>
</cp:coreProperties>
</file>