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92" r:id="rId2"/>
  </p:sldMasterIdLst>
  <p:sldIdLst>
    <p:sldId id="256" r:id="rId3"/>
    <p:sldId id="257" r:id="rId4"/>
    <p:sldId id="271" r:id="rId5"/>
    <p:sldId id="261" r:id="rId6"/>
    <p:sldId id="262" r:id="rId7"/>
    <p:sldId id="263" r:id="rId8"/>
    <p:sldId id="264" r:id="rId9"/>
    <p:sldId id="265" r:id="rId10"/>
    <p:sldId id="266" r:id="rId11"/>
    <p:sldId id="272" r:id="rId12"/>
    <p:sldId id="267" r:id="rId13"/>
    <p:sldId id="268" r:id="rId14"/>
    <p:sldId id="269" r:id="rId15"/>
    <p:sldId id="273" r:id="rId16"/>
    <p:sldId id="270" r:id="rId17"/>
    <p:sldId id="274" r:id="rId18"/>
    <p:sldId id="260" r:id="rId1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AR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AR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73CC31-061D-42AB-9960-D2A4E1165B97}" type="datetimeFigureOut">
              <a:rPr lang="es-AR" smtClean="0"/>
              <a:pPr/>
              <a:t>10/11/2017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18092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AR" dirty="0" smtClean="0"/>
              <a:t>Alumnos:</a:t>
            </a:r>
          </a:p>
          <a:p>
            <a:pPr algn="l">
              <a:buFontTx/>
              <a:buChar char="-"/>
            </a:pPr>
            <a:r>
              <a:rPr lang="es-AR" dirty="0" err="1" smtClean="0"/>
              <a:t>Gainey</a:t>
            </a:r>
            <a:r>
              <a:rPr lang="es-AR" dirty="0" smtClean="0"/>
              <a:t>, Fernando</a:t>
            </a:r>
          </a:p>
          <a:p>
            <a:pPr algn="l">
              <a:buFontTx/>
              <a:buChar char="-"/>
            </a:pPr>
            <a:r>
              <a:rPr lang="es-AR" dirty="0" smtClean="0"/>
              <a:t> Moreno, Julián</a:t>
            </a:r>
          </a:p>
          <a:p>
            <a:pPr algn="l"/>
            <a:endParaRPr lang="es-AR" dirty="0" smtClean="0"/>
          </a:p>
          <a:p>
            <a:pPr algn="l"/>
            <a:r>
              <a:rPr lang="es-AR" dirty="0" smtClean="0"/>
              <a:t>Profesor:</a:t>
            </a:r>
          </a:p>
          <a:p>
            <a:pPr algn="l">
              <a:buFontTx/>
              <a:buChar char="-"/>
            </a:pPr>
            <a:r>
              <a:rPr lang="es-AR" dirty="0" err="1" smtClean="0"/>
              <a:t>Caudet</a:t>
            </a:r>
            <a:r>
              <a:rPr lang="es-AR" dirty="0" smtClean="0"/>
              <a:t>, Norberto</a:t>
            </a:r>
          </a:p>
          <a:p>
            <a:pPr algn="l">
              <a:buFontTx/>
              <a:buChar char="-"/>
            </a:pPr>
            <a:endParaRPr lang="es-AR" dirty="0" smtClean="0"/>
          </a:p>
          <a:p>
            <a:r>
              <a:rPr lang="es-AR" dirty="0" smtClean="0"/>
              <a:t>UNTREF - 2017</a:t>
            </a:r>
          </a:p>
          <a:p>
            <a:pPr algn="l">
              <a:buFontTx/>
              <a:buChar char="-"/>
            </a:pPr>
            <a:endParaRPr lang="es-AR" dirty="0" smtClean="0"/>
          </a:p>
          <a:p>
            <a:pPr algn="l">
              <a:buFontTx/>
              <a:buChar char="-"/>
            </a:pPr>
            <a:endParaRPr lang="es-AR" dirty="0" smtClean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Trabajo Práctico: Alarma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Laboratorio de Electrónica</a:t>
            </a:r>
            <a:endParaRPr lang="es-A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Alarma sonando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La siguiente imagen es el caso de un sensor activado:</a:t>
            </a:r>
          </a:p>
          <a:p>
            <a:pPr>
              <a:buNone/>
            </a:pPr>
            <a:r>
              <a:rPr lang="es-AR" dirty="0" smtClean="0"/>
              <a:t>	</a:t>
            </a:r>
            <a:endParaRPr lang="es-AR" dirty="0" smtClean="0"/>
          </a:p>
          <a:p>
            <a:pPr marL="777240" lvl="1" indent="-457200">
              <a:buNone/>
            </a:pPr>
            <a:endParaRPr lang="es-AR" dirty="0" smtClean="0"/>
          </a:p>
        </p:txBody>
      </p:sp>
      <p:pic>
        <p:nvPicPr>
          <p:cNvPr id="6" name="5 Imagen" descr="alarma_sonand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2420888"/>
            <a:ext cx="6768752" cy="32897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Desactivar alarma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El proceso de desactivar alarma es similar al del ingreso de contraseña</a:t>
            </a:r>
          </a:p>
          <a:p>
            <a:r>
              <a:rPr lang="es-AR" dirty="0" smtClean="0"/>
              <a:t>Varía únicamente el texto que se muestra en la parte superior. En este caso es “</a:t>
            </a:r>
            <a:r>
              <a:rPr lang="es-AR" dirty="0" err="1" smtClean="0"/>
              <a:t>Alarm</a:t>
            </a:r>
            <a:r>
              <a:rPr lang="es-AR" dirty="0" smtClean="0"/>
              <a:t> </a:t>
            </a:r>
            <a:r>
              <a:rPr lang="es-AR" dirty="0" err="1" smtClean="0"/>
              <a:t>activated</a:t>
            </a:r>
            <a:r>
              <a:rPr lang="es-AR" dirty="0" smtClean="0"/>
              <a:t>”</a:t>
            </a:r>
          </a:p>
          <a:p>
            <a:endParaRPr lang="es-AR" dirty="0" smtClean="0"/>
          </a:p>
        </p:txBody>
      </p:sp>
      <p:pic>
        <p:nvPicPr>
          <p:cNvPr id="6" name="5 Imagen" descr="desactivar_alarm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7784" y="3501008"/>
            <a:ext cx="3068290" cy="18867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Editar contraseña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Si se selecciona la opción “</a:t>
            </a:r>
            <a:r>
              <a:rPr lang="es-AR" dirty="0" err="1" smtClean="0"/>
              <a:t>Edt</a:t>
            </a:r>
            <a:r>
              <a:rPr lang="es-AR" dirty="0" smtClean="0"/>
              <a:t> Pass” y se aprieta A </a:t>
            </a:r>
            <a:r>
              <a:rPr lang="es-AR" dirty="0" smtClean="0">
                <a:sym typeface="Wingdings" pitchFamily="2" charset="2"/>
              </a:rPr>
              <a:t> Se accede a esta pantalla</a:t>
            </a:r>
          </a:p>
          <a:p>
            <a:r>
              <a:rPr lang="es-AR" dirty="0" smtClean="0">
                <a:sym typeface="Wingdings" pitchFamily="2" charset="2"/>
              </a:rPr>
              <a:t>Se muestra en la parte superior “</a:t>
            </a:r>
            <a:r>
              <a:rPr lang="es-AR" dirty="0" err="1" smtClean="0">
                <a:sym typeface="Wingdings" pitchFamily="2" charset="2"/>
              </a:rPr>
              <a:t>Insert</a:t>
            </a:r>
            <a:r>
              <a:rPr lang="es-AR" dirty="0" smtClean="0">
                <a:sym typeface="Wingdings" pitchFamily="2" charset="2"/>
              </a:rPr>
              <a:t> new </a:t>
            </a:r>
            <a:r>
              <a:rPr lang="es-AR" dirty="0" err="1" smtClean="0">
                <a:sym typeface="Wingdings" pitchFamily="2" charset="2"/>
              </a:rPr>
              <a:t>passw</a:t>
            </a:r>
            <a:r>
              <a:rPr lang="es-AR" dirty="0" smtClean="0">
                <a:sym typeface="Wingdings" pitchFamily="2" charset="2"/>
              </a:rPr>
              <a:t>”</a:t>
            </a:r>
          </a:p>
          <a:p>
            <a:r>
              <a:rPr lang="es-AR" dirty="0" smtClean="0">
                <a:sym typeface="Wingdings" pitchFamily="2" charset="2"/>
              </a:rPr>
              <a:t>Los números a ingresar son obviamente 4</a:t>
            </a:r>
          </a:p>
          <a:p>
            <a:r>
              <a:rPr lang="es-AR" dirty="0" smtClean="0">
                <a:sym typeface="Wingdings" pitchFamily="2" charset="2"/>
              </a:rPr>
              <a:t>Esos números son mostrados en la parte inferior al ser ingresados</a:t>
            </a:r>
          </a:p>
          <a:p>
            <a:endParaRPr lang="es-AR" dirty="0" smtClean="0"/>
          </a:p>
        </p:txBody>
      </p:sp>
      <p:pic>
        <p:nvPicPr>
          <p:cNvPr id="6" name="5 Imagen" descr="edit_passwor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9832" y="4005064"/>
            <a:ext cx="2868184" cy="19057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Editar fecha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La manera de ingresar los dígitos es la siguiente:</a:t>
            </a:r>
          </a:p>
          <a:p>
            <a:pPr lvl="1"/>
            <a:r>
              <a:rPr lang="es-AR" dirty="0" smtClean="0"/>
              <a:t>Se ingresan 2 dígitos para editar primero el día</a:t>
            </a:r>
          </a:p>
          <a:p>
            <a:pPr lvl="1"/>
            <a:r>
              <a:rPr lang="es-AR" dirty="0" smtClean="0"/>
              <a:t>Luego 2 para el mes</a:t>
            </a:r>
          </a:p>
          <a:p>
            <a:pPr lvl="1"/>
            <a:r>
              <a:rPr lang="es-AR" dirty="0" smtClean="0"/>
              <a:t>Finalmente 2 para el </a:t>
            </a:r>
            <a:r>
              <a:rPr lang="es-AR" dirty="0" smtClean="0"/>
              <a:t>año</a:t>
            </a:r>
            <a:endParaRPr lang="es-AR" dirty="0" smtClean="0"/>
          </a:p>
          <a:p>
            <a:r>
              <a:rPr lang="es-AR" dirty="0" smtClean="0"/>
              <a:t>Cuando se termina de ingresar el día, este se actualiza, cuando se finaliza el mes, pasa lo mismo y con el año también, pero luego finaliza la edición</a:t>
            </a:r>
          </a:p>
          <a:p>
            <a:r>
              <a:rPr lang="es-AR" dirty="0" smtClean="0"/>
              <a:t>En caso de que el número sea incorrecto este no es actualizado </a:t>
            </a:r>
            <a:r>
              <a:rPr lang="es-AR" dirty="0" smtClean="0">
                <a:sym typeface="Wingdings" pitchFamily="2" charset="2"/>
              </a:rPr>
              <a:t> el usuario tiene que volver a ingresar los 2 dígitos</a:t>
            </a:r>
            <a:endParaRPr lang="es-AR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Editar fecha</a:t>
            </a:r>
            <a:endParaRPr lang="es-AR" dirty="0"/>
          </a:p>
        </p:txBody>
      </p:sp>
      <p:pic>
        <p:nvPicPr>
          <p:cNvPr id="6" name="5 Marcador de contenido" descr="edit_fecha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843808" y="1988840"/>
            <a:ext cx="3965190" cy="269308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Editar hora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La manera de ingresar los dígitos es la siguiente:</a:t>
            </a:r>
          </a:p>
          <a:p>
            <a:pPr lvl="1"/>
            <a:r>
              <a:rPr lang="es-AR" dirty="0" smtClean="0"/>
              <a:t>Se ingresan 2 dígitos para editar primero </a:t>
            </a:r>
            <a:r>
              <a:rPr lang="es-AR" dirty="0" smtClean="0"/>
              <a:t>la hora</a:t>
            </a:r>
            <a:endParaRPr lang="es-AR" dirty="0" smtClean="0"/>
          </a:p>
          <a:p>
            <a:pPr lvl="1"/>
            <a:r>
              <a:rPr lang="es-AR" dirty="0" smtClean="0"/>
              <a:t>Luego 2 para </a:t>
            </a:r>
            <a:r>
              <a:rPr lang="es-AR" dirty="0" smtClean="0"/>
              <a:t>los minutos</a:t>
            </a:r>
            <a:endParaRPr lang="es-AR" dirty="0" smtClean="0"/>
          </a:p>
          <a:p>
            <a:pPr lvl="1"/>
            <a:r>
              <a:rPr lang="es-AR" dirty="0" smtClean="0"/>
              <a:t>Finalmente 2 para </a:t>
            </a:r>
            <a:r>
              <a:rPr lang="es-AR" dirty="0" smtClean="0"/>
              <a:t>los segundos</a:t>
            </a:r>
            <a:endParaRPr lang="es-AR" dirty="0" smtClean="0"/>
          </a:p>
          <a:p>
            <a:r>
              <a:rPr lang="es-AR" dirty="0" smtClean="0"/>
              <a:t>Cuando se termina de ingresar </a:t>
            </a:r>
            <a:r>
              <a:rPr lang="es-AR" dirty="0" smtClean="0"/>
              <a:t>la hora, esta </a:t>
            </a:r>
            <a:r>
              <a:rPr lang="es-AR" dirty="0" smtClean="0"/>
              <a:t>se actualiza, cuando se </a:t>
            </a:r>
            <a:r>
              <a:rPr lang="es-AR" dirty="0" smtClean="0"/>
              <a:t>finalizan los minutos </a:t>
            </a:r>
            <a:r>
              <a:rPr lang="es-AR" dirty="0" smtClean="0"/>
              <a:t>pasa lo mismo y con </a:t>
            </a:r>
            <a:r>
              <a:rPr lang="es-AR" dirty="0" smtClean="0"/>
              <a:t>los segundos </a:t>
            </a:r>
            <a:r>
              <a:rPr lang="es-AR" dirty="0" smtClean="0"/>
              <a:t>también, pero luego finaliza la edición</a:t>
            </a:r>
          </a:p>
          <a:p>
            <a:r>
              <a:rPr lang="es-AR" dirty="0" smtClean="0"/>
              <a:t>En caso de que el número sea incorrecto este no es actualizado </a:t>
            </a:r>
            <a:r>
              <a:rPr lang="es-AR" dirty="0" smtClean="0">
                <a:sym typeface="Wingdings" pitchFamily="2" charset="2"/>
              </a:rPr>
              <a:t> el usuario tiene que volver a ingresar los 2 dígitos</a:t>
            </a:r>
            <a:endParaRPr lang="es-AR" dirty="0" smtClean="0"/>
          </a:p>
          <a:p>
            <a:endParaRPr lang="es-AR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Editar hora</a:t>
            </a:r>
            <a:endParaRPr lang="es-AR" dirty="0"/>
          </a:p>
        </p:txBody>
      </p:sp>
      <p:pic>
        <p:nvPicPr>
          <p:cNvPr id="6" name="5 Marcador de contenido" descr="edit_hora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771800" y="2204864"/>
            <a:ext cx="3744416" cy="272544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971600" y="2564904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FIN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>
          <a:xfrm>
            <a:off x="7380312" y="5877272"/>
            <a:ext cx="1368152" cy="6480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dirty="0" smtClean="0"/>
              <a:t>Gracias</a:t>
            </a:r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Alarma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s-A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Pantalla de inicio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Se muestra el texto “</a:t>
            </a:r>
            <a:r>
              <a:rPr lang="es-AR" dirty="0" err="1" smtClean="0"/>
              <a:t>Insert</a:t>
            </a:r>
            <a:r>
              <a:rPr lang="es-AR" dirty="0" smtClean="0"/>
              <a:t> </a:t>
            </a:r>
            <a:r>
              <a:rPr lang="es-AR" dirty="0" err="1" smtClean="0"/>
              <a:t>password</a:t>
            </a:r>
            <a:r>
              <a:rPr lang="es-AR" dirty="0" smtClean="0"/>
              <a:t>”, el cual titila</a:t>
            </a:r>
          </a:p>
          <a:p>
            <a:r>
              <a:rPr lang="es-AR" dirty="0" smtClean="0"/>
              <a:t>Se muestra la fecha y hora</a:t>
            </a:r>
          </a:p>
          <a:p>
            <a:endParaRPr lang="es-AR" dirty="0" smtClean="0"/>
          </a:p>
        </p:txBody>
      </p:sp>
      <p:pic>
        <p:nvPicPr>
          <p:cNvPr id="6" name="5 Imagen" descr="pantalla_inici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9832" y="3212976"/>
            <a:ext cx="3030175" cy="20487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Pantalla ingreso contraseña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Se muestra en la parte superior “</a:t>
            </a:r>
            <a:r>
              <a:rPr lang="es-AR" dirty="0" err="1" smtClean="0"/>
              <a:t>Insert</a:t>
            </a:r>
            <a:r>
              <a:rPr lang="es-AR" dirty="0" smtClean="0"/>
              <a:t> </a:t>
            </a:r>
            <a:r>
              <a:rPr lang="es-AR" dirty="0" err="1" smtClean="0"/>
              <a:t>password</a:t>
            </a:r>
            <a:r>
              <a:rPr lang="es-AR" dirty="0" smtClean="0"/>
              <a:t>”</a:t>
            </a:r>
          </a:p>
          <a:p>
            <a:r>
              <a:rPr lang="es-AR" dirty="0" smtClean="0"/>
              <a:t>En la parte inferior se muestran los números que ingresa el usuario</a:t>
            </a:r>
          </a:p>
          <a:p>
            <a:r>
              <a:rPr lang="es-AR" dirty="0" smtClean="0"/>
              <a:t>La contraseña es de 4 dígitos</a:t>
            </a:r>
          </a:p>
          <a:p>
            <a:endParaRPr lang="es-AR" dirty="0" smtClean="0"/>
          </a:p>
        </p:txBody>
      </p:sp>
      <p:pic>
        <p:nvPicPr>
          <p:cNvPr id="6" name="5 Imagen" descr="pantalla_ingreso_contrasen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3501008"/>
            <a:ext cx="2982531" cy="20010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Pantalla e</a:t>
            </a:r>
            <a:r>
              <a:rPr lang="es-AR" dirty="0" smtClean="0"/>
              <a:t>dición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Se accede ingresando la contraseña correcta en la pantalla de inicio</a:t>
            </a:r>
          </a:p>
          <a:p>
            <a:r>
              <a:rPr lang="es-AR" dirty="0" smtClean="0"/>
              <a:t>Se permite:</a:t>
            </a:r>
          </a:p>
          <a:p>
            <a:pPr lvl="1"/>
            <a:r>
              <a:rPr lang="es-AR" dirty="0" smtClean="0"/>
              <a:t>Activar la alarma</a:t>
            </a:r>
          </a:p>
          <a:p>
            <a:pPr lvl="1"/>
            <a:r>
              <a:rPr lang="es-AR" dirty="0" smtClean="0"/>
              <a:t>Editar la contraseña</a:t>
            </a:r>
          </a:p>
          <a:p>
            <a:pPr lvl="1"/>
            <a:r>
              <a:rPr lang="es-AR" dirty="0" smtClean="0"/>
              <a:t>Editar la fecha</a:t>
            </a:r>
          </a:p>
          <a:p>
            <a:pPr lvl="1"/>
            <a:r>
              <a:rPr lang="es-AR" dirty="0" smtClean="0"/>
              <a:t>Editar la hora</a:t>
            </a:r>
          </a:p>
          <a:p>
            <a:pPr lvl="1">
              <a:buNone/>
            </a:pPr>
            <a:endParaRPr lang="es-AR" dirty="0" smtClean="0"/>
          </a:p>
          <a:p>
            <a:r>
              <a:rPr lang="es-AR" dirty="0" smtClean="0"/>
              <a:t>Se cambia de opción con los botones C y D. Con A se confirma la opción, y con B se vuelve a la pantalla de inicio</a:t>
            </a:r>
          </a:p>
        </p:txBody>
      </p:sp>
      <p:pic>
        <p:nvPicPr>
          <p:cNvPr id="6" name="5 Imagen" descr="pantalla_activar_alarma_edicion_pa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2420888"/>
            <a:ext cx="3011117" cy="20010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AR" dirty="0" smtClean="0"/>
              <a:t>Pantalla </a:t>
            </a:r>
            <a:r>
              <a:rPr lang="es-AR" dirty="0" smtClean="0"/>
              <a:t>edición: Activar alarma – Editar contraseña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El texto “Activar” o “</a:t>
            </a:r>
            <a:r>
              <a:rPr lang="es-AR" dirty="0" err="1" smtClean="0"/>
              <a:t>Edt</a:t>
            </a:r>
            <a:r>
              <a:rPr lang="es-AR" dirty="0" smtClean="0"/>
              <a:t> Pass” titilan indicando que están siendo seleccionados</a:t>
            </a:r>
          </a:p>
          <a:p>
            <a:pPr>
              <a:buNone/>
            </a:pPr>
            <a:endParaRPr lang="es-AR" dirty="0" smtClean="0"/>
          </a:p>
        </p:txBody>
      </p:sp>
      <p:pic>
        <p:nvPicPr>
          <p:cNvPr id="6" name="5 Imagen" descr="pantalla_activar_alarma_edicion_pa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6" y="2492896"/>
            <a:ext cx="3011117" cy="20010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AR" dirty="0" smtClean="0"/>
              <a:t>Pantalla </a:t>
            </a:r>
            <a:r>
              <a:rPr lang="es-AR" dirty="0" smtClean="0"/>
              <a:t>edición: Editar fecha – Editar hora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Si se está en el menú edición y se cambia a la opción de editar hora o fecha, se le notifica al usuario de la siguiente manera:</a:t>
            </a:r>
          </a:p>
          <a:p>
            <a:endParaRPr lang="es-AR" dirty="0" smtClean="0"/>
          </a:p>
        </p:txBody>
      </p:sp>
      <p:pic>
        <p:nvPicPr>
          <p:cNvPr id="6" name="5 Imagen" descr="pantalla_edicion_fech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996952"/>
            <a:ext cx="3001588" cy="1991530"/>
          </a:xfrm>
          <a:prstGeom prst="rect">
            <a:avLst/>
          </a:prstGeom>
        </p:spPr>
      </p:pic>
      <p:pic>
        <p:nvPicPr>
          <p:cNvPr id="7" name="6 Imagen" descr="pantalla_edicion_hor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2996952"/>
            <a:ext cx="3030175" cy="20010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Alarma activada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Si se está en la opción “Activar” se presiona A </a:t>
            </a:r>
            <a:r>
              <a:rPr lang="es-AR" dirty="0" smtClean="0">
                <a:sym typeface="Wingdings" pitchFamily="2" charset="2"/>
              </a:rPr>
              <a:t> se activa la alarma</a:t>
            </a:r>
          </a:p>
          <a:p>
            <a:r>
              <a:rPr lang="es-AR" dirty="0" smtClean="0">
                <a:sym typeface="Wingdings" pitchFamily="2" charset="2"/>
              </a:rPr>
              <a:t>Se muestra el texto: “</a:t>
            </a:r>
            <a:r>
              <a:rPr lang="es-AR" dirty="0" err="1" smtClean="0">
                <a:sym typeface="Wingdings" pitchFamily="2" charset="2"/>
              </a:rPr>
              <a:t>Alarm</a:t>
            </a:r>
            <a:r>
              <a:rPr lang="es-AR" dirty="0" smtClean="0">
                <a:sym typeface="Wingdings" pitchFamily="2" charset="2"/>
              </a:rPr>
              <a:t> </a:t>
            </a:r>
            <a:r>
              <a:rPr lang="es-AR" dirty="0" err="1" smtClean="0">
                <a:sym typeface="Wingdings" pitchFamily="2" charset="2"/>
              </a:rPr>
              <a:t>activated</a:t>
            </a:r>
            <a:r>
              <a:rPr lang="es-AR" dirty="0" smtClean="0">
                <a:sym typeface="Wingdings" pitchFamily="2" charset="2"/>
              </a:rPr>
              <a:t>”</a:t>
            </a:r>
          </a:p>
          <a:p>
            <a:r>
              <a:rPr lang="es-AR" dirty="0" smtClean="0"/>
              <a:t>Notar que la alarma no está sonando</a:t>
            </a:r>
          </a:p>
        </p:txBody>
      </p:sp>
      <p:pic>
        <p:nvPicPr>
          <p:cNvPr id="6" name="5 Imagen" descr="alarma_activad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3429000"/>
            <a:ext cx="5405418" cy="25922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Alarma sonando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Cuando la alarma suena, titila el texto de “</a:t>
            </a:r>
            <a:r>
              <a:rPr lang="es-AR" dirty="0" err="1" smtClean="0"/>
              <a:t>Alarm</a:t>
            </a:r>
            <a:r>
              <a:rPr lang="es-AR" dirty="0" smtClean="0"/>
              <a:t> </a:t>
            </a:r>
            <a:r>
              <a:rPr lang="es-AR" dirty="0" err="1" smtClean="0"/>
              <a:t>activated</a:t>
            </a:r>
            <a:r>
              <a:rPr lang="es-AR" dirty="0" smtClean="0"/>
              <a:t>”</a:t>
            </a:r>
            <a:endParaRPr lang="es-AR" dirty="0" smtClean="0"/>
          </a:p>
          <a:p>
            <a:r>
              <a:rPr lang="es-AR" dirty="0" smtClean="0"/>
              <a:t>La alarma puede sonar por distintos motivos:</a:t>
            </a:r>
          </a:p>
          <a:p>
            <a:pPr lvl="1"/>
            <a:r>
              <a:rPr lang="es-AR" dirty="0" smtClean="0"/>
              <a:t>Se ingresó la contraseña 3 veces mal, tanto desactivando la alarma como ingresando al modo edición (para este último no es necesario que la alarma este activada)</a:t>
            </a:r>
          </a:p>
          <a:p>
            <a:pPr lvl="1"/>
            <a:r>
              <a:rPr lang="es-AR" dirty="0" smtClean="0"/>
              <a:t>Si un sensor está activado, y la alarma también lo está</a:t>
            </a:r>
          </a:p>
          <a:p>
            <a:pPr marL="777240" lvl="1" indent="-457200">
              <a:buNone/>
            </a:pPr>
            <a:r>
              <a:rPr lang="es-AR" dirty="0" smtClean="0"/>
              <a:t>	</a:t>
            </a:r>
            <a:endParaRPr lang="es-AR" dirty="0" smtClean="0"/>
          </a:p>
          <a:p>
            <a:pPr marL="777240" lvl="1" indent="-457200">
              <a:buNone/>
            </a:pPr>
            <a:endParaRPr lang="es-AR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142</TotalTime>
  <Words>564</Words>
  <Application>Microsoft Office PowerPoint</Application>
  <PresentationFormat>Presentación en pantalla (4:3)</PresentationFormat>
  <Paragraphs>69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19" baseType="lpstr">
      <vt:lpstr>Equidad</vt:lpstr>
      <vt:lpstr>1_Equidad</vt:lpstr>
      <vt:lpstr>Trabajo Práctico: Alarma Laboratorio de Electrónica</vt:lpstr>
      <vt:lpstr>Alarma</vt:lpstr>
      <vt:lpstr>Pantalla de inicio</vt:lpstr>
      <vt:lpstr>Pantalla ingreso contraseña</vt:lpstr>
      <vt:lpstr>Pantalla edición</vt:lpstr>
      <vt:lpstr>Pantalla edición: Activar alarma – Editar contraseña</vt:lpstr>
      <vt:lpstr>Pantalla edición: Editar fecha – Editar hora</vt:lpstr>
      <vt:lpstr>Alarma activada</vt:lpstr>
      <vt:lpstr>Alarma sonando</vt:lpstr>
      <vt:lpstr>Alarma sonando</vt:lpstr>
      <vt:lpstr>Desactivar alarma</vt:lpstr>
      <vt:lpstr>Editar contraseña</vt:lpstr>
      <vt:lpstr>Editar fecha</vt:lpstr>
      <vt:lpstr>Editar fecha</vt:lpstr>
      <vt:lpstr>Editar hora</vt:lpstr>
      <vt:lpstr>Editar hora</vt:lpstr>
      <vt:lpstr>FIN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Trabajos Prácticos Laboratorio de Electrónica</dc:title>
  <dc:creator>Fernando</dc:creator>
  <cp:lastModifiedBy>Fernando</cp:lastModifiedBy>
  <cp:revision>20</cp:revision>
  <dcterms:created xsi:type="dcterms:W3CDTF">2017-10-06T20:38:41Z</dcterms:created>
  <dcterms:modified xsi:type="dcterms:W3CDTF">2017-11-10T19:50:31Z</dcterms:modified>
</cp:coreProperties>
</file>