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  <p:sldMasterId id="2147483792" r:id="rId2"/>
  </p:sldMasterIdLst>
  <p:sldIdLst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CC31-061D-42AB-9960-D2A4E1165B97}" type="datetimeFigureOut">
              <a:rPr lang="es-AR" smtClean="0"/>
              <a:t>06/10/2017</a:t>
            </a:fld>
            <a:endParaRPr lang="es-AR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8F2204B1-B089-466A-816D-3B595F4228F5}" type="slidenum">
              <a:rPr lang="es-AR" smtClean="0"/>
              <a:t>‹Nº›</a:t>
            </a:fld>
            <a:endParaRPr lang="es-AR"/>
          </a:p>
        </p:txBody>
      </p:sp>
      <p:sp>
        <p:nvSpPr>
          <p:cNvPr id="7" name="6 Rectángulo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CC31-061D-42AB-9960-D2A4E1165B97}" type="datetimeFigureOut">
              <a:rPr lang="es-AR" smtClean="0"/>
              <a:t>06/10/2017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04B1-B089-466A-816D-3B595F4228F5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CC31-061D-42AB-9960-D2A4E1165B97}" type="datetimeFigureOut">
              <a:rPr lang="es-AR" smtClean="0"/>
              <a:t>06/10/2017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04B1-B089-466A-816D-3B595F4228F5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CC31-061D-42AB-9960-D2A4E1165B97}" type="datetimeFigureOut">
              <a:rPr lang="es-AR" smtClean="0"/>
              <a:t>06/10/2017</a:t>
            </a:fld>
            <a:endParaRPr lang="es-AR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8F2204B1-B089-466A-816D-3B595F4228F5}" type="slidenum">
              <a:rPr lang="es-AR" smtClean="0"/>
              <a:t>‹Nº›</a:t>
            </a:fld>
            <a:endParaRPr lang="es-AR"/>
          </a:p>
        </p:txBody>
      </p:sp>
      <p:sp>
        <p:nvSpPr>
          <p:cNvPr id="7" name="6 Rectángulo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CC31-061D-42AB-9960-D2A4E1165B97}" type="datetimeFigureOut">
              <a:rPr lang="es-AR" smtClean="0"/>
              <a:t>06/10/2017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04B1-B089-466A-816D-3B595F4228F5}" type="slidenum">
              <a:rPr lang="es-AR" smtClean="0"/>
              <a:t>‹Nº›</a:t>
            </a:fld>
            <a:endParaRPr lang="es-AR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CC31-061D-42AB-9960-D2A4E1165B97}" type="datetimeFigureOut">
              <a:rPr lang="es-AR" smtClean="0"/>
              <a:t>06/10/2017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s-AR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F2204B1-B089-466A-816D-3B595F4228F5}" type="slidenum">
              <a:rPr lang="es-AR" smtClean="0"/>
              <a:t>‹Nº›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CC31-061D-42AB-9960-D2A4E1165B97}" type="datetimeFigureOut">
              <a:rPr lang="es-AR" smtClean="0"/>
              <a:t>06/10/2017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04B1-B089-466A-816D-3B595F4228F5}" type="slidenum">
              <a:rPr lang="es-AR" smtClean="0"/>
              <a:t>‹Nº›</a:t>
            </a:fld>
            <a:endParaRPr lang="es-AR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CC31-061D-42AB-9960-D2A4E1165B97}" type="datetimeFigureOut">
              <a:rPr lang="es-AR" smtClean="0"/>
              <a:t>06/10/2017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04B1-B089-466A-816D-3B595F4228F5}" type="slidenum">
              <a:rPr lang="es-AR" smtClean="0"/>
              <a:t>‹Nº›</a:t>
            </a:fld>
            <a:endParaRPr lang="es-AR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CC31-061D-42AB-9960-D2A4E1165B97}" type="datetimeFigureOut">
              <a:rPr lang="es-AR" smtClean="0"/>
              <a:t>06/10/2017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04B1-B089-466A-816D-3B595F4228F5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CC31-061D-42AB-9960-D2A4E1165B97}" type="datetimeFigureOut">
              <a:rPr lang="es-AR" smtClean="0"/>
              <a:t>06/10/2017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04B1-B089-466A-816D-3B595F4228F5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CC31-061D-42AB-9960-D2A4E1165B97}" type="datetimeFigureOut">
              <a:rPr lang="es-AR" smtClean="0"/>
              <a:t>06/10/2017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04B1-B089-466A-816D-3B595F4228F5}" type="slidenum">
              <a:rPr lang="es-AR" smtClean="0"/>
              <a:t>‹Nº›</a:t>
            </a:fld>
            <a:endParaRPr lang="es-AR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CC31-061D-42AB-9960-D2A4E1165B97}" type="datetimeFigureOut">
              <a:rPr lang="es-AR" smtClean="0"/>
              <a:t>06/10/2017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04B1-B089-466A-816D-3B595F4228F5}" type="slidenum">
              <a:rPr lang="es-AR" smtClean="0"/>
              <a:t>‹Nº›</a:t>
            </a:fld>
            <a:endParaRPr lang="es-AR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CC31-061D-42AB-9960-D2A4E1165B97}" type="datetimeFigureOut">
              <a:rPr lang="es-AR" smtClean="0"/>
              <a:t>06/10/2017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F2204B1-B089-466A-816D-3B595F4228F5}" type="slidenum">
              <a:rPr lang="es-AR" smtClean="0"/>
              <a:t>‹Nº›</a:t>
            </a:fld>
            <a:endParaRPr lang="es-AR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CC31-061D-42AB-9960-D2A4E1165B97}" type="datetimeFigureOut">
              <a:rPr lang="es-AR" smtClean="0"/>
              <a:t>06/10/2017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04B1-B089-466A-816D-3B595F4228F5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CC31-061D-42AB-9960-D2A4E1165B97}" type="datetimeFigureOut">
              <a:rPr lang="es-AR" smtClean="0"/>
              <a:t>06/10/2017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04B1-B089-466A-816D-3B595F4228F5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CC31-061D-42AB-9960-D2A4E1165B97}" type="datetimeFigureOut">
              <a:rPr lang="es-AR" smtClean="0"/>
              <a:t>06/10/2017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s-AR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F2204B1-B089-466A-816D-3B595F4228F5}" type="slidenum">
              <a:rPr lang="es-AR" smtClean="0"/>
              <a:t>‹Nº›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CC31-061D-42AB-9960-D2A4E1165B97}" type="datetimeFigureOut">
              <a:rPr lang="es-AR" smtClean="0"/>
              <a:t>06/10/2017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04B1-B089-466A-816D-3B595F4228F5}" type="slidenum">
              <a:rPr lang="es-AR" smtClean="0"/>
              <a:t>‹Nº›</a:t>
            </a:fld>
            <a:endParaRPr lang="es-AR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CC31-061D-42AB-9960-D2A4E1165B97}" type="datetimeFigureOut">
              <a:rPr lang="es-AR" smtClean="0"/>
              <a:t>06/10/2017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04B1-B089-466A-816D-3B595F4228F5}" type="slidenum">
              <a:rPr lang="es-AR" smtClean="0"/>
              <a:t>‹Nº›</a:t>
            </a:fld>
            <a:endParaRPr lang="es-AR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CC31-061D-42AB-9960-D2A4E1165B97}" type="datetimeFigureOut">
              <a:rPr lang="es-AR" smtClean="0"/>
              <a:t>06/10/2017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04B1-B089-466A-816D-3B595F4228F5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CC31-061D-42AB-9960-D2A4E1165B97}" type="datetimeFigureOut">
              <a:rPr lang="es-AR" smtClean="0"/>
              <a:t>06/10/2017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04B1-B089-466A-816D-3B595F4228F5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CC31-061D-42AB-9960-D2A4E1165B97}" type="datetimeFigureOut">
              <a:rPr lang="es-AR" smtClean="0"/>
              <a:t>06/10/2017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04B1-B089-466A-816D-3B595F4228F5}" type="slidenum">
              <a:rPr lang="es-AR" smtClean="0"/>
              <a:t>‹Nº›</a:t>
            </a:fld>
            <a:endParaRPr lang="es-AR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CC31-061D-42AB-9960-D2A4E1165B97}" type="datetimeFigureOut">
              <a:rPr lang="es-AR" smtClean="0"/>
              <a:t>06/10/2017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F2204B1-B089-466A-816D-3B595F4228F5}" type="slidenum">
              <a:rPr lang="es-AR" smtClean="0"/>
              <a:t>‹Nº›</a:t>
            </a:fld>
            <a:endParaRPr lang="es-AR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D73CC31-061D-42AB-9960-D2A4E1165B97}" type="datetimeFigureOut">
              <a:rPr lang="es-AR" smtClean="0"/>
              <a:t>06/10/2017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8F2204B1-B089-466A-816D-3B595F4228F5}" type="slidenum">
              <a:rPr lang="es-AR" smtClean="0"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D73CC31-061D-42AB-9960-D2A4E1165B97}" type="datetimeFigureOut">
              <a:rPr lang="es-AR" smtClean="0"/>
              <a:t>06/10/2017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8F2204B1-B089-466A-816D-3B595F4228F5}" type="slidenum">
              <a:rPr lang="es-AR" smtClean="0"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318092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s-AR" dirty="0" smtClean="0"/>
              <a:t>Alumnos:</a:t>
            </a:r>
          </a:p>
          <a:p>
            <a:pPr algn="l">
              <a:buFontTx/>
              <a:buChar char="-"/>
            </a:pPr>
            <a:r>
              <a:rPr lang="es-AR" dirty="0" err="1" smtClean="0"/>
              <a:t>Gainey</a:t>
            </a:r>
            <a:r>
              <a:rPr lang="es-AR" dirty="0" smtClean="0"/>
              <a:t>, Fernando</a:t>
            </a:r>
          </a:p>
          <a:p>
            <a:pPr algn="l">
              <a:buFontTx/>
              <a:buChar char="-"/>
            </a:pPr>
            <a:r>
              <a:rPr lang="es-AR" dirty="0" smtClean="0"/>
              <a:t> Moreno, Julián</a:t>
            </a:r>
          </a:p>
          <a:p>
            <a:pPr algn="l"/>
            <a:endParaRPr lang="es-AR" dirty="0" smtClean="0"/>
          </a:p>
          <a:p>
            <a:pPr algn="l"/>
            <a:r>
              <a:rPr lang="es-AR" dirty="0" smtClean="0"/>
              <a:t>Profesor:</a:t>
            </a:r>
          </a:p>
          <a:p>
            <a:pPr algn="l">
              <a:buFontTx/>
              <a:buChar char="-"/>
            </a:pPr>
            <a:r>
              <a:rPr lang="es-AR" dirty="0" err="1" smtClean="0"/>
              <a:t>Caudet</a:t>
            </a:r>
            <a:r>
              <a:rPr lang="es-AR" dirty="0" smtClean="0"/>
              <a:t>, Norberto</a:t>
            </a:r>
          </a:p>
          <a:p>
            <a:pPr algn="l">
              <a:buFontTx/>
              <a:buChar char="-"/>
            </a:pPr>
            <a:endParaRPr lang="es-AR" dirty="0" smtClean="0"/>
          </a:p>
          <a:p>
            <a:r>
              <a:rPr lang="es-AR" dirty="0" smtClean="0"/>
              <a:t>UNTREF - 2017</a:t>
            </a:r>
          </a:p>
          <a:p>
            <a:pPr algn="l">
              <a:buFontTx/>
              <a:buChar char="-"/>
            </a:pPr>
            <a:endParaRPr lang="es-AR" dirty="0" smtClean="0"/>
          </a:p>
          <a:p>
            <a:pPr algn="l">
              <a:buFontTx/>
              <a:buChar char="-"/>
            </a:pPr>
            <a:endParaRPr lang="es-AR" dirty="0" smtClean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Trabajos Prácticos</a:t>
            </a:r>
            <a:br>
              <a:rPr lang="es-AR" dirty="0" smtClean="0"/>
            </a:br>
            <a:r>
              <a:rPr lang="es-AR" dirty="0" smtClean="0"/>
              <a:t>Laboratorio de Electrónica</a:t>
            </a:r>
            <a:endParaRPr lang="es-A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Calculadora</a:t>
            </a:r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AR" dirty="0" smtClean="0"/>
              <a:t>Nuevas Herramientas</a:t>
            </a:r>
          </a:p>
          <a:p>
            <a:pPr lvl="1"/>
            <a:r>
              <a:rPr lang="es-AR" dirty="0" smtClean="0"/>
              <a:t>MPLAB</a:t>
            </a:r>
          </a:p>
          <a:p>
            <a:pPr lvl="1"/>
            <a:r>
              <a:rPr lang="es-AR" dirty="0" err="1" smtClean="0"/>
              <a:t>Proteus</a:t>
            </a:r>
            <a:endParaRPr lang="es-AR" dirty="0" smtClean="0"/>
          </a:p>
          <a:p>
            <a:pPr lvl="1"/>
            <a:endParaRPr lang="es-AR" dirty="0" smtClean="0"/>
          </a:p>
          <a:p>
            <a:r>
              <a:rPr lang="es-AR" dirty="0" smtClean="0"/>
              <a:t>Enfoque</a:t>
            </a:r>
          </a:p>
          <a:p>
            <a:pPr lvl="1"/>
            <a:r>
              <a:rPr lang="es-AR" dirty="0" err="1" smtClean="0"/>
              <a:t>Flags</a:t>
            </a:r>
            <a:r>
              <a:rPr lang="es-AR" dirty="0" smtClean="0"/>
              <a:t> para orientación de escritura.</a:t>
            </a:r>
          </a:p>
          <a:p>
            <a:pPr lvl="1"/>
            <a:r>
              <a:rPr lang="es-AR" dirty="0" err="1" smtClean="0"/>
              <a:t>Array</a:t>
            </a:r>
            <a:r>
              <a:rPr lang="es-AR" dirty="0" smtClean="0"/>
              <a:t> para posiciones de números.</a:t>
            </a:r>
          </a:p>
          <a:p>
            <a:pPr lvl="1"/>
            <a:r>
              <a:rPr lang="es-AR" dirty="0" smtClean="0"/>
              <a:t>Transformación decimal.</a:t>
            </a:r>
            <a:endParaRPr lang="es-AR" dirty="0" smtClean="0"/>
          </a:p>
          <a:p>
            <a:pPr lvl="1"/>
            <a:r>
              <a:rPr lang="es-AR" dirty="0" smtClean="0"/>
              <a:t>Ingreso de operador </a:t>
            </a:r>
            <a:r>
              <a:rPr lang="es-AR" dirty="0" smtClean="0">
                <a:sym typeface="Wingdings" pitchFamily="2" charset="2"/>
              </a:rPr>
              <a:t></a:t>
            </a:r>
            <a:r>
              <a:rPr lang="es-AR" dirty="0" smtClean="0"/>
              <a:t> Siguiente número.</a:t>
            </a:r>
          </a:p>
          <a:p>
            <a:pPr lvl="1"/>
            <a:endParaRPr lang="es-AR" dirty="0" smtClean="0"/>
          </a:p>
        </p:txBody>
      </p:sp>
      <p:pic>
        <p:nvPicPr>
          <p:cNvPr id="1026" name="Picture 2" descr="C:\Users\Fernando\Desktop\laboratorio\calculadora_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1556792"/>
            <a:ext cx="2819856" cy="19442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Reloj Digital</a:t>
            </a:r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Nuevas Herramientas</a:t>
            </a:r>
          </a:p>
          <a:p>
            <a:pPr lvl="1"/>
            <a:r>
              <a:rPr lang="es-AR" dirty="0" smtClean="0"/>
              <a:t>Librería RTCC</a:t>
            </a:r>
          </a:p>
          <a:p>
            <a:pPr lvl="1"/>
            <a:endParaRPr lang="es-AR" dirty="0" smtClean="0"/>
          </a:p>
          <a:p>
            <a:r>
              <a:rPr lang="es-AR" dirty="0" smtClean="0"/>
              <a:t>Enfoque</a:t>
            </a:r>
          </a:p>
          <a:p>
            <a:pPr lvl="1"/>
            <a:r>
              <a:rPr lang="es-AR" dirty="0" smtClean="0"/>
              <a:t>Escritura : </a:t>
            </a:r>
            <a:r>
              <a:rPr lang="es-AR" dirty="0" err="1" smtClean="0"/>
              <a:t>Seteo</a:t>
            </a:r>
            <a:r>
              <a:rPr lang="es-AR" dirty="0" smtClean="0"/>
              <a:t> e Impresión  </a:t>
            </a:r>
            <a:endParaRPr lang="es-AR" dirty="0" smtClean="0"/>
          </a:p>
          <a:p>
            <a:pPr lvl="1">
              <a:buNone/>
            </a:pPr>
            <a:r>
              <a:rPr lang="es-AR" dirty="0" smtClean="0"/>
              <a:t>de variables con RTCC.</a:t>
            </a:r>
          </a:p>
          <a:p>
            <a:pPr lvl="1"/>
            <a:r>
              <a:rPr lang="es-AR" dirty="0" smtClean="0"/>
              <a:t>Modo edición </a:t>
            </a:r>
            <a:r>
              <a:rPr lang="es-AR" dirty="0" smtClean="0">
                <a:sym typeface="Wingdings" pitchFamily="2" charset="2"/>
              </a:rPr>
              <a:t> Misma pantalla.</a:t>
            </a:r>
          </a:p>
          <a:p>
            <a:pPr lvl="1"/>
            <a:r>
              <a:rPr lang="es-AR" dirty="0" smtClean="0">
                <a:sym typeface="Wingdings" pitchFamily="2" charset="2"/>
              </a:rPr>
              <a:t>Navegación de opciones.</a:t>
            </a:r>
          </a:p>
          <a:p>
            <a:pPr lvl="1"/>
            <a:r>
              <a:rPr lang="es-AR" dirty="0" smtClean="0">
                <a:sym typeface="Wingdings" pitchFamily="2" charset="2"/>
              </a:rPr>
              <a:t>Uso de variables y </a:t>
            </a:r>
            <a:r>
              <a:rPr lang="es-AR" dirty="0" err="1" smtClean="0">
                <a:sym typeface="Wingdings" pitchFamily="2" charset="2"/>
              </a:rPr>
              <a:t>arrays</a:t>
            </a:r>
            <a:r>
              <a:rPr lang="es-AR" dirty="0" smtClean="0">
                <a:sym typeface="Wingdings" pitchFamily="2" charset="2"/>
              </a:rPr>
              <a:t> para </a:t>
            </a:r>
          </a:p>
          <a:p>
            <a:pPr lvl="1">
              <a:buNone/>
            </a:pPr>
            <a:r>
              <a:rPr lang="es-AR" dirty="0" smtClean="0">
                <a:sym typeface="Wingdings" pitchFamily="2" charset="2"/>
              </a:rPr>
              <a:t>p</a:t>
            </a:r>
            <a:r>
              <a:rPr lang="es-AR" dirty="0" smtClean="0">
                <a:sym typeface="Wingdings" pitchFamily="2" charset="2"/>
              </a:rPr>
              <a:t>osicionamiento.</a:t>
            </a:r>
          </a:p>
          <a:p>
            <a:pPr lvl="1">
              <a:buNone/>
            </a:pPr>
            <a:endParaRPr lang="es-AR" dirty="0" smtClean="0">
              <a:sym typeface="Wingdings" pitchFamily="2" charset="2"/>
            </a:endParaRPr>
          </a:p>
        </p:txBody>
      </p:sp>
      <p:pic>
        <p:nvPicPr>
          <p:cNvPr id="2050" name="Picture 2" descr="C:\Users\Fernando\Desktop\laboratorio\reloj_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1628800"/>
            <a:ext cx="2700288" cy="1737951"/>
          </a:xfrm>
          <a:prstGeom prst="rect">
            <a:avLst/>
          </a:prstGeom>
          <a:noFill/>
        </p:spPr>
      </p:pic>
      <p:pic>
        <p:nvPicPr>
          <p:cNvPr id="2051" name="Picture 3" descr="C:\Users\Fernando\Desktop\laboratorio\reloj_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07431" y="3861048"/>
            <a:ext cx="2879357" cy="175076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Opción Café</a:t>
            </a:r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endParaRPr lang="es-AR" dirty="0" smtClean="0"/>
          </a:p>
          <a:p>
            <a:r>
              <a:rPr lang="es-AR" dirty="0" smtClean="0"/>
              <a:t>Enfoque</a:t>
            </a:r>
          </a:p>
          <a:p>
            <a:pPr lvl="1"/>
            <a:r>
              <a:rPr lang="es-AR" dirty="0" smtClean="0"/>
              <a:t>Nuevo menú </a:t>
            </a:r>
            <a:r>
              <a:rPr lang="es-AR" dirty="0" smtClean="0">
                <a:sym typeface="Wingdings" pitchFamily="2" charset="2"/>
              </a:rPr>
              <a:t> Nuevo </a:t>
            </a:r>
            <a:r>
              <a:rPr lang="es-AR" dirty="0" err="1" smtClean="0">
                <a:sym typeface="Wingdings" pitchFamily="2" charset="2"/>
              </a:rPr>
              <a:t>while</a:t>
            </a:r>
            <a:r>
              <a:rPr lang="es-AR" dirty="0" smtClean="0">
                <a:sym typeface="Wingdings" pitchFamily="2" charset="2"/>
              </a:rPr>
              <a:t>.</a:t>
            </a:r>
          </a:p>
          <a:p>
            <a:pPr lvl="1"/>
            <a:r>
              <a:rPr lang="es-AR" dirty="0" smtClean="0">
                <a:sym typeface="Wingdings" pitchFamily="2" charset="2"/>
              </a:rPr>
              <a:t>Nuevos </a:t>
            </a:r>
            <a:r>
              <a:rPr lang="es-AR" dirty="0" err="1" smtClean="0">
                <a:sym typeface="Wingdings" pitchFamily="2" charset="2"/>
              </a:rPr>
              <a:t>arrays</a:t>
            </a:r>
            <a:r>
              <a:rPr lang="es-AR" dirty="0" smtClean="0">
                <a:sym typeface="Wingdings" pitchFamily="2" charset="2"/>
              </a:rPr>
              <a:t> y variables para</a:t>
            </a:r>
          </a:p>
          <a:p>
            <a:pPr lvl="1">
              <a:buNone/>
            </a:pPr>
            <a:r>
              <a:rPr lang="es-AR" dirty="0" smtClean="0">
                <a:sym typeface="Wingdings" pitchFamily="2" charset="2"/>
              </a:rPr>
              <a:t>posicionamiento de opciones</a:t>
            </a:r>
            <a:r>
              <a:rPr lang="es-AR" dirty="0" smtClean="0">
                <a:sym typeface="Wingdings" pitchFamily="2" charset="2"/>
              </a:rPr>
              <a:t>.</a:t>
            </a:r>
          </a:p>
          <a:p>
            <a:pPr lvl="1"/>
            <a:r>
              <a:rPr lang="es-AR" dirty="0" err="1" smtClean="0">
                <a:sym typeface="Wingdings" pitchFamily="2" charset="2"/>
              </a:rPr>
              <a:t>Array</a:t>
            </a:r>
            <a:r>
              <a:rPr lang="es-AR" dirty="0" smtClean="0">
                <a:sym typeface="Wingdings" pitchFamily="2" charset="2"/>
              </a:rPr>
              <a:t> multidimensional para</a:t>
            </a:r>
          </a:p>
          <a:p>
            <a:pPr lvl="1">
              <a:buNone/>
            </a:pPr>
            <a:r>
              <a:rPr lang="es-AR" dirty="0" smtClean="0">
                <a:sym typeface="Wingdings" pitchFamily="2" charset="2"/>
              </a:rPr>
              <a:t>g</a:t>
            </a:r>
            <a:r>
              <a:rPr lang="es-AR" dirty="0" smtClean="0">
                <a:sym typeface="Wingdings" pitchFamily="2" charset="2"/>
              </a:rPr>
              <a:t>uardar pedidos.</a:t>
            </a:r>
          </a:p>
          <a:p>
            <a:pPr lvl="1">
              <a:buNone/>
            </a:pPr>
            <a:endParaRPr lang="es-AR" dirty="0" smtClean="0"/>
          </a:p>
          <a:p>
            <a:pPr lvl="1">
              <a:buNone/>
            </a:pPr>
            <a:endParaRPr lang="es-AR" dirty="0" smtClean="0">
              <a:sym typeface="Wingdings" pitchFamily="2" charset="2"/>
            </a:endParaRPr>
          </a:p>
        </p:txBody>
      </p:sp>
      <p:pic>
        <p:nvPicPr>
          <p:cNvPr id="3074" name="Picture 2" descr="C:\Users\Fernando\Desktop\laboratorio\reloj_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1700808"/>
            <a:ext cx="2693429" cy="1800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971600" y="2564904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FIN</a:t>
            </a:r>
            <a:endParaRPr lang="es-AR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>
          <a:xfrm>
            <a:off x="7380312" y="5877272"/>
            <a:ext cx="1368152" cy="6480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AR" dirty="0" smtClean="0"/>
              <a:t>Gracias</a:t>
            </a:r>
            <a:endParaRPr lang="es-A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Equida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Equidad">
  <a:themeElements>
    <a:clrScheme name="Equida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47</TotalTime>
  <Words>108</Words>
  <Application>Microsoft Office PowerPoint</Application>
  <PresentationFormat>Presentación en pantalla (4:3)</PresentationFormat>
  <Paragraphs>40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5</vt:i4>
      </vt:variant>
    </vt:vector>
  </HeadingPairs>
  <TitlesOfParts>
    <vt:vector size="7" baseType="lpstr">
      <vt:lpstr>Equidad</vt:lpstr>
      <vt:lpstr>1_Equidad</vt:lpstr>
      <vt:lpstr>Trabajos Prácticos Laboratorio de Electrónica</vt:lpstr>
      <vt:lpstr>Calculadora</vt:lpstr>
      <vt:lpstr>Reloj Digital</vt:lpstr>
      <vt:lpstr>Opción Café</vt:lpstr>
      <vt:lpstr>FIN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Trabajos Prácticos Laboratorio de Electrónica</dc:title>
  <dc:creator>Fernando</dc:creator>
  <cp:lastModifiedBy>Fernando</cp:lastModifiedBy>
  <cp:revision>4</cp:revision>
  <dcterms:created xsi:type="dcterms:W3CDTF">2017-10-06T20:38:41Z</dcterms:created>
  <dcterms:modified xsi:type="dcterms:W3CDTF">2017-10-06T21:26:31Z</dcterms:modified>
</cp:coreProperties>
</file>