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3" r:id="rId16"/>
    <p:sldId id="270" r:id="rId17"/>
    <p:sldId id="274" r:id="rId18"/>
    <p:sldId id="26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80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/>
              <a:t>Alumnos:</a:t>
            </a:r>
          </a:p>
          <a:p>
            <a:pPr algn="l">
              <a:buFontTx/>
              <a:buChar char="-"/>
            </a:pPr>
            <a:r>
              <a:rPr lang="es-AR" dirty="0" err="1" smtClean="0"/>
              <a:t>Gainey</a:t>
            </a:r>
            <a:r>
              <a:rPr lang="es-AR" dirty="0" smtClean="0"/>
              <a:t>, Fernando</a:t>
            </a:r>
          </a:p>
          <a:p>
            <a:pPr algn="l">
              <a:buFontTx/>
              <a:buChar char="-"/>
            </a:pPr>
            <a:r>
              <a:rPr lang="es-AR" dirty="0" smtClean="0"/>
              <a:t> Moreno, Julián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Profesor:</a:t>
            </a:r>
          </a:p>
          <a:p>
            <a:pPr algn="l">
              <a:buFontTx/>
              <a:buChar char="-"/>
            </a:pPr>
            <a:r>
              <a:rPr lang="es-AR" dirty="0" err="1" smtClean="0"/>
              <a:t>Caudet</a:t>
            </a:r>
            <a:r>
              <a:rPr lang="es-AR" dirty="0" smtClean="0"/>
              <a:t>, Norberto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UNTREF - 2017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pPr algn="l">
              <a:buFontTx/>
              <a:buChar char="-"/>
            </a:pPr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Práctico: Alarma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Laboratorio de Electrónica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siguiente imagen es el caso de un sensor activado:</a:t>
            </a:r>
          </a:p>
          <a:p>
            <a:pPr>
              <a:buNone/>
            </a:pPr>
            <a:r>
              <a:rPr lang="es-AR" dirty="0" smtClean="0"/>
              <a:t>	</a:t>
            </a:r>
            <a:endParaRPr lang="es-AR" dirty="0" smtClean="0"/>
          </a:p>
          <a:p>
            <a:pPr marL="777240" lvl="1" indent="-457200">
              <a:buNone/>
            </a:pPr>
            <a:endParaRPr lang="es-AR" dirty="0" smtClean="0"/>
          </a:p>
        </p:txBody>
      </p:sp>
      <p:pic>
        <p:nvPicPr>
          <p:cNvPr id="6" name="5 Imagen" descr="alarma_sona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6768752" cy="3289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Desactivar 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proceso de desactivar alarma es similar al del ingreso de contraseña</a:t>
            </a:r>
          </a:p>
          <a:p>
            <a:r>
              <a:rPr lang="es-AR" dirty="0" smtClean="0"/>
              <a:t>Varía únicamente el texto que se muestra en la parte superior. En este caso es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</a:p>
          <a:p>
            <a:endParaRPr lang="es-AR" dirty="0" smtClean="0"/>
          </a:p>
        </p:txBody>
      </p:sp>
      <p:pic>
        <p:nvPicPr>
          <p:cNvPr id="6" name="5 Imagen" descr="desactivar_alar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01008"/>
            <a:ext cx="3068290" cy="1886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selecciona la opción “</a:t>
            </a:r>
            <a:r>
              <a:rPr lang="es-AR" dirty="0" err="1" smtClean="0"/>
              <a:t>Edt</a:t>
            </a:r>
            <a:r>
              <a:rPr lang="es-AR" dirty="0" smtClean="0"/>
              <a:t> Pass” y se aprieta A </a:t>
            </a:r>
            <a:r>
              <a:rPr lang="es-AR" dirty="0" smtClean="0">
                <a:sym typeface="Wingdings" pitchFamily="2" charset="2"/>
              </a:rPr>
              <a:t> Se accede a esta pantalla</a:t>
            </a:r>
          </a:p>
          <a:p>
            <a:r>
              <a:rPr lang="es-AR" dirty="0" smtClean="0">
                <a:sym typeface="Wingdings" pitchFamily="2" charset="2"/>
              </a:rPr>
              <a:t>Se muestra en la parte superior “</a:t>
            </a:r>
            <a:r>
              <a:rPr lang="es-AR" dirty="0" err="1" smtClean="0">
                <a:sym typeface="Wingdings" pitchFamily="2" charset="2"/>
              </a:rPr>
              <a:t>Insert</a:t>
            </a:r>
            <a:r>
              <a:rPr lang="es-AR" dirty="0" smtClean="0">
                <a:sym typeface="Wingdings" pitchFamily="2" charset="2"/>
              </a:rPr>
              <a:t> new </a:t>
            </a:r>
            <a:r>
              <a:rPr lang="es-AR" dirty="0" err="1" smtClean="0">
                <a:sym typeface="Wingdings" pitchFamily="2" charset="2"/>
              </a:rPr>
              <a:t>passw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>
                <a:sym typeface="Wingdings" pitchFamily="2" charset="2"/>
              </a:rPr>
              <a:t>Los números a ingresar son obviamente 4</a:t>
            </a:r>
          </a:p>
          <a:p>
            <a:r>
              <a:rPr lang="es-AR" dirty="0" smtClean="0">
                <a:sym typeface="Wingdings" pitchFamily="2" charset="2"/>
              </a:rPr>
              <a:t>Esos números son mostrados en la parte inferior al ser ingresados</a:t>
            </a:r>
          </a:p>
          <a:p>
            <a:endParaRPr lang="es-AR" dirty="0" smtClean="0"/>
          </a:p>
        </p:txBody>
      </p:sp>
      <p:pic>
        <p:nvPicPr>
          <p:cNvPr id="6" name="5 Imagen" descr="edit_passwo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05064"/>
            <a:ext cx="2868184" cy="1905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el día</a:t>
            </a:r>
          </a:p>
          <a:p>
            <a:pPr lvl="1"/>
            <a:r>
              <a:rPr lang="es-AR" dirty="0" smtClean="0"/>
              <a:t>Luego 2 para el mes</a:t>
            </a:r>
          </a:p>
          <a:p>
            <a:pPr lvl="1"/>
            <a:r>
              <a:rPr lang="es-AR" dirty="0" smtClean="0"/>
              <a:t>Finalmente 2 para el </a:t>
            </a:r>
            <a:r>
              <a:rPr lang="es-AR" dirty="0" smtClean="0"/>
              <a:t>año</a:t>
            </a:r>
            <a:endParaRPr lang="es-AR" dirty="0" smtClean="0"/>
          </a:p>
          <a:p>
            <a:r>
              <a:rPr lang="es-AR" dirty="0" smtClean="0"/>
              <a:t>Cuando se termina de ingresar el día, este se actualiza, cuando se finaliza el mes, pasa lo mismo y con el año 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pic>
        <p:nvPicPr>
          <p:cNvPr id="6" name="5 Marcador de contenido" descr="edit_fech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988840"/>
            <a:ext cx="3965190" cy="269308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</a:t>
            </a:r>
            <a:r>
              <a:rPr lang="es-AR" dirty="0" smtClean="0"/>
              <a:t>la hora</a:t>
            </a:r>
            <a:endParaRPr lang="es-AR" dirty="0" smtClean="0"/>
          </a:p>
          <a:p>
            <a:pPr lvl="1"/>
            <a:r>
              <a:rPr lang="es-AR" dirty="0" smtClean="0"/>
              <a:t>Luego 2 para </a:t>
            </a:r>
            <a:r>
              <a:rPr lang="es-AR" dirty="0" smtClean="0"/>
              <a:t>los minutos</a:t>
            </a:r>
            <a:endParaRPr lang="es-AR" dirty="0" smtClean="0"/>
          </a:p>
          <a:p>
            <a:pPr lvl="1"/>
            <a:r>
              <a:rPr lang="es-AR" dirty="0" smtClean="0"/>
              <a:t>Finalmente 2 para </a:t>
            </a:r>
            <a:r>
              <a:rPr lang="es-AR" dirty="0" smtClean="0"/>
              <a:t>los segundos</a:t>
            </a:r>
            <a:endParaRPr lang="es-AR" dirty="0" smtClean="0"/>
          </a:p>
          <a:p>
            <a:r>
              <a:rPr lang="es-AR" dirty="0" smtClean="0"/>
              <a:t>Cuando se termina de ingresar </a:t>
            </a:r>
            <a:r>
              <a:rPr lang="es-AR" dirty="0" smtClean="0"/>
              <a:t>la hora, esta </a:t>
            </a:r>
            <a:r>
              <a:rPr lang="es-AR" dirty="0" smtClean="0"/>
              <a:t>se actualiza, cuando se </a:t>
            </a:r>
            <a:r>
              <a:rPr lang="es-AR" dirty="0" smtClean="0"/>
              <a:t>finalizan los minutos </a:t>
            </a:r>
            <a:r>
              <a:rPr lang="es-AR" dirty="0" smtClean="0"/>
              <a:t>pasa lo mismo y con </a:t>
            </a:r>
            <a:r>
              <a:rPr lang="es-AR" dirty="0" smtClean="0"/>
              <a:t>los segundos </a:t>
            </a:r>
            <a:r>
              <a:rPr lang="es-AR" dirty="0" smtClean="0"/>
              <a:t>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pic>
        <p:nvPicPr>
          <p:cNvPr id="6" name="5 Marcador de contenido" descr="edit_hor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204864"/>
            <a:ext cx="3744416" cy="272544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7380312" y="5877272"/>
            <a:ext cx="1368152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Gracias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s-AR" dirty="0" smtClean="0"/>
              <a:t>El trabajo final consiste en el desarrollo de una alarma.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Hardware utilizado:</a:t>
            </a:r>
          </a:p>
          <a:p>
            <a:pPr lvl="2"/>
            <a:r>
              <a:rPr lang="es-AR" dirty="0" smtClean="0"/>
              <a:t>Micro controlador: PIC18F26J50.</a:t>
            </a:r>
          </a:p>
          <a:p>
            <a:pPr lvl="2"/>
            <a:r>
              <a:rPr lang="es-AR" dirty="0" smtClean="0"/>
              <a:t>Pantalla LED: LM016L.</a:t>
            </a:r>
          </a:p>
          <a:p>
            <a:pPr lvl="2"/>
            <a:r>
              <a:rPr lang="es-AR" dirty="0" err="1" smtClean="0"/>
              <a:t>Buzzer</a:t>
            </a:r>
            <a:endParaRPr lang="es-AR" dirty="0" smtClean="0"/>
          </a:p>
          <a:p>
            <a:pPr lvl="2"/>
            <a:r>
              <a:rPr lang="es-AR" dirty="0" smtClean="0"/>
              <a:t>Teclado numérico.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utilizaron las siguientes herramientas:</a:t>
            </a:r>
          </a:p>
          <a:p>
            <a:pPr lvl="2"/>
            <a:r>
              <a:rPr lang="es-AR" dirty="0" smtClean="0"/>
              <a:t>MPLAB 10</a:t>
            </a:r>
          </a:p>
          <a:p>
            <a:pPr lvl="2"/>
            <a:r>
              <a:rPr lang="es-AR" dirty="0" err="1" smtClean="0"/>
              <a:t>Proteus</a:t>
            </a:r>
            <a:r>
              <a:rPr lang="es-AR" dirty="0" smtClean="0"/>
              <a:t> 8</a:t>
            </a:r>
          </a:p>
          <a:p>
            <a:pPr lvl="2"/>
            <a:r>
              <a:rPr lang="es-AR" dirty="0" err="1" smtClean="0"/>
              <a:t>Pickit</a:t>
            </a:r>
            <a:endParaRPr lang="es-AR" dirty="0" smtClean="0"/>
          </a:p>
          <a:p>
            <a:pPr lvl="2"/>
            <a:r>
              <a:rPr lang="es-AR" dirty="0" err="1" smtClean="0"/>
              <a:t>Git</a:t>
            </a:r>
            <a:endParaRPr lang="es-AR" dirty="0" smtClean="0"/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Tiempo estimado de desarrollo: 4 semanas</a:t>
            </a:r>
            <a:endParaRPr lang="es-A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de inicio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el texto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”, el cual titila</a:t>
            </a:r>
          </a:p>
          <a:p>
            <a:r>
              <a:rPr lang="es-AR" dirty="0" smtClean="0"/>
              <a:t>Se muestra la fecha y hora</a:t>
            </a:r>
          </a:p>
          <a:p>
            <a:endParaRPr lang="es-AR" dirty="0" smtClean="0"/>
          </a:p>
        </p:txBody>
      </p:sp>
      <p:pic>
        <p:nvPicPr>
          <p:cNvPr id="6" name="5 Imagen" descr="pantalla_ini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212976"/>
            <a:ext cx="3030175" cy="2048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ingreso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en la parte superior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En la parte inferior se muestran los números que ingresa el usuario</a:t>
            </a:r>
          </a:p>
          <a:p>
            <a:r>
              <a:rPr lang="es-AR" dirty="0" smtClean="0"/>
              <a:t>La contraseña es de 4 dígitos</a:t>
            </a:r>
          </a:p>
          <a:p>
            <a:endParaRPr lang="es-AR" dirty="0" smtClean="0"/>
          </a:p>
        </p:txBody>
      </p:sp>
      <p:pic>
        <p:nvPicPr>
          <p:cNvPr id="6" name="5 Imagen" descr="pantalla_ingreso_contrase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501008"/>
            <a:ext cx="2982531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e</a:t>
            </a:r>
            <a:r>
              <a:rPr lang="es-AR" dirty="0" smtClean="0"/>
              <a:t>dición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accede ingresando la contraseña correcta en la pantalla de inicio</a:t>
            </a:r>
          </a:p>
          <a:p>
            <a:r>
              <a:rPr lang="es-AR" dirty="0" smtClean="0"/>
              <a:t>Se permite:</a:t>
            </a:r>
          </a:p>
          <a:p>
            <a:pPr lvl="1"/>
            <a:r>
              <a:rPr lang="es-AR" dirty="0" smtClean="0"/>
              <a:t>Activar la alarma</a:t>
            </a:r>
          </a:p>
          <a:p>
            <a:pPr lvl="1"/>
            <a:r>
              <a:rPr lang="es-AR" dirty="0" smtClean="0"/>
              <a:t>Editar la contraseña</a:t>
            </a:r>
          </a:p>
          <a:p>
            <a:pPr lvl="1"/>
            <a:r>
              <a:rPr lang="es-AR" dirty="0" smtClean="0"/>
              <a:t>Editar la fecha</a:t>
            </a:r>
          </a:p>
          <a:p>
            <a:pPr lvl="1"/>
            <a:r>
              <a:rPr lang="es-AR" dirty="0" smtClean="0"/>
              <a:t>Editar la hora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Se cambia de opción con los botones C y D. Con A se confirma la opción, y con B se vuelve a la pantalla de inicio</a:t>
            </a:r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20888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</a:t>
            </a:r>
            <a:r>
              <a:rPr lang="es-AR" dirty="0" smtClean="0"/>
              <a:t>edición: Activar alarma – 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texto “Activar” o “</a:t>
            </a:r>
            <a:r>
              <a:rPr lang="es-AR" dirty="0" err="1" smtClean="0"/>
              <a:t>Edt</a:t>
            </a:r>
            <a:r>
              <a:rPr lang="es-AR" dirty="0" smtClean="0"/>
              <a:t> Pass” titilan indicando que están siendo seleccionados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492896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</a:t>
            </a:r>
            <a:r>
              <a:rPr lang="es-AR" dirty="0" smtClean="0"/>
              <a:t>edición: Editar fecha – 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el menú edición y se cambia a la opción de editar hora o fecha, se le notifica al usuario de la siguiente manera:</a:t>
            </a:r>
          </a:p>
          <a:p>
            <a:endParaRPr lang="es-AR" dirty="0" smtClean="0"/>
          </a:p>
        </p:txBody>
      </p:sp>
      <p:pic>
        <p:nvPicPr>
          <p:cNvPr id="6" name="5 Imagen" descr="pantalla_edicion_fech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3001588" cy="1991530"/>
          </a:xfrm>
          <a:prstGeom prst="rect">
            <a:avLst/>
          </a:prstGeom>
        </p:spPr>
      </p:pic>
      <p:pic>
        <p:nvPicPr>
          <p:cNvPr id="7" name="6 Imagen" descr="pantalla_edicion_ho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996952"/>
            <a:ext cx="3030175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activada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la opción “Activar” se presiona A </a:t>
            </a:r>
            <a:r>
              <a:rPr lang="es-AR" dirty="0" smtClean="0">
                <a:sym typeface="Wingdings" pitchFamily="2" charset="2"/>
              </a:rPr>
              <a:t> se activa la alarma</a:t>
            </a:r>
          </a:p>
          <a:p>
            <a:r>
              <a:rPr lang="es-AR" dirty="0" smtClean="0">
                <a:sym typeface="Wingdings" pitchFamily="2" charset="2"/>
              </a:rPr>
              <a:t>Se muestra el texto: “</a:t>
            </a:r>
            <a:r>
              <a:rPr lang="es-AR" dirty="0" err="1" smtClean="0">
                <a:sym typeface="Wingdings" pitchFamily="2" charset="2"/>
              </a:rPr>
              <a:t>Alarm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activated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/>
              <a:t>Notar que la alarma no está sonando</a:t>
            </a:r>
          </a:p>
        </p:txBody>
      </p:sp>
      <p:pic>
        <p:nvPicPr>
          <p:cNvPr id="6" name="5 Imagen" descr="alarma_activa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429000"/>
            <a:ext cx="540541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Cuando la alarma suena, titila el texto de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  <a:endParaRPr lang="es-AR" dirty="0" smtClean="0"/>
          </a:p>
          <a:p>
            <a:r>
              <a:rPr lang="es-AR" dirty="0" smtClean="0"/>
              <a:t>La alarma puede sonar por distintos motivos:</a:t>
            </a:r>
          </a:p>
          <a:p>
            <a:pPr lvl="1"/>
            <a:r>
              <a:rPr lang="es-AR" dirty="0" smtClean="0"/>
              <a:t>Se ingresó la contraseña 3 veces mal, tanto desactivando la alarma como ingresando al modo edición (para este último no es necesario que la alarma este activada)</a:t>
            </a:r>
          </a:p>
          <a:p>
            <a:pPr lvl="1"/>
            <a:r>
              <a:rPr lang="es-AR" dirty="0" smtClean="0"/>
              <a:t>Si un sensor está activado, y la alarma también lo está</a:t>
            </a:r>
          </a:p>
          <a:p>
            <a:pPr marL="777240" lvl="1" indent="-457200">
              <a:buNone/>
            </a:pPr>
            <a:r>
              <a:rPr lang="es-AR" dirty="0" smtClean="0"/>
              <a:t>	</a:t>
            </a:r>
            <a:endParaRPr lang="es-AR" dirty="0" smtClean="0"/>
          </a:p>
          <a:p>
            <a:pPr marL="777240" lvl="1" indent="-457200">
              <a:buNone/>
            </a:pP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521</TotalTime>
  <Words>611</Words>
  <Application>Microsoft Office PowerPoint</Application>
  <PresentationFormat>Presentación en pantalla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Equidad</vt:lpstr>
      <vt:lpstr>1_Equidad</vt:lpstr>
      <vt:lpstr>Trabajo Práctico: Alarma Laboratorio de Electrónica</vt:lpstr>
      <vt:lpstr>Alarma</vt:lpstr>
      <vt:lpstr>Pantalla de inicio</vt:lpstr>
      <vt:lpstr>Pantalla ingreso contraseña</vt:lpstr>
      <vt:lpstr>Pantalla edición</vt:lpstr>
      <vt:lpstr>Pantalla edición: Activar alarma – Editar contraseña</vt:lpstr>
      <vt:lpstr>Pantalla edición: Editar fecha – Editar hora</vt:lpstr>
      <vt:lpstr>Alarma activada</vt:lpstr>
      <vt:lpstr>Alarma sonando</vt:lpstr>
      <vt:lpstr>Alarma sonando</vt:lpstr>
      <vt:lpstr>Desactivar alarma</vt:lpstr>
      <vt:lpstr>Editar contraseña</vt:lpstr>
      <vt:lpstr>Editar fecha</vt:lpstr>
      <vt:lpstr>Editar fecha</vt:lpstr>
      <vt:lpstr>Editar hora</vt:lpstr>
      <vt:lpstr>Editar hora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Prácticos Laboratorio de Electrónica</dc:title>
  <dc:creator>Fernando</dc:creator>
  <cp:lastModifiedBy>Fernando</cp:lastModifiedBy>
  <cp:revision>47</cp:revision>
  <dcterms:created xsi:type="dcterms:W3CDTF">2017-10-06T20:38:41Z</dcterms:created>
  <dcterms:modified xsi:type="dcterms:W3CDTF">2017-11-11T02:09:10Z</dcterms:modified>
</cp:coreProperties>
</file>