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42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78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533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9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959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6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78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71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2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22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6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22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27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84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15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6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9A5F-03E7-4AF6-8B71-80426CB3504A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0499C2-2FA9-46BD-923C-3BDB5F0EC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92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/>
              <a:t>Árvore de Huffman</a:t>
            </a:r>
            <a:br>
              <a:rPr lang="pt-PT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95736" y="3329874"/>
            <a:ext cx="4761578" cy="254739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dirty="0"/>
              <a:t>Estruturas de Dados II</a:t>
            </a:r>
          </a:p>
          <a:p>
            <a:pPr algn="l"/>
            <a:r>
              <a:rPr lang="pt-BR" dirty="0"/>
              <a:t>		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sz="2400" dirty="0"/>
              <a:t>Fernando de Almeida Noronha</a:t>
            </a:r>
          </a:p>
          <a:p>
            <a:pPr algn="l"/>
            <a:r>
              <a:rPr lang="pt-BR" sz="2400" dirty="0"/>
              <a:t>Luan Lourenço Esteves</a:t>
            </a:r>
            <a:endParaRPr lang="pt-BR" dirty="0"/>
          </a:p>
          <a:p>
            <a:r>
              <a:rPr lang="pt-BR" dirty="0"/>
              <a:t>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Links: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https://www.ime.usp.br/~pf/analise_de_algoritmos/aulas/huffman.html</a:t>
            </a:r>
          </a:p>
          <a:p>
            <a:r>
              <a:rPr lang="pt-BR" dirty="0"/>
              <a:t>https://www.ime.usp.br/~pf/estruturas-de-dados/aulas/huffman.html</a:t>
            </a:r>
          </a:p>
          <a:p>
            <a:r>
              <a:rPr lang="pt-BR" dirty="0"/>
              <a:t>https://www.youtube.com/watch?v=p0eVz0_b_44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8684" y="-1395536"/>
            <a:ext cx="6347713" cy="4032448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Árvore de Huffman - Conceito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12776"/>
            <a:ext cx="6347714" cy="3880773"/>
          </a:xfrm>
        </p:spPr>
        <p:txBody>
          <a:bodyPr>
            <a:norm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Foi desenvolvido em 1952 por David A.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Huffman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É utilizada nos softwares de compressão como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WinRar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WinZip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 codificação de Huffman é um método de compressão de dados, cujo objetivo é diminuir o tamanho de arquivos (através da construção de uma árvore binária).</a:t>
            </a:r>
          </a:p>
          <a:p>
            <a:endParaRPr lang="pt-BR" sz="2200" dirty="0"/>
          </a:p>
          <a:p>
            <a:endParaRPr lang="pt-BR" sz="2200" dirty="0"/>
          </a:p>
          <a:p>
            <a:pPr>
              <a:buNone/>
            </a:pPr>
            <a:endParaRPr lang="pt-BR" sz="22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3600" dirty="0"/>
              <a:t>Árvore de Huffman - 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armazenar somente dados diferentes, o algorítmo usa as probabilidades de ocorrência dos símbolos(frequência) no conjunto de dados a ser comprimido para determinar códigos de tamanho variável(códigos binários) para cada símbolo. </a:t>
            </a:r>
          </a:p>
          <a:p>
            <a:endParaRPr lang="pt-BR" sz="2400" b="1" dirty="0"/>
          </a:p>
          <a:p>
            <a:endParaRPr lang="pt-BR" sz="24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3600" dirty="0"/>
              <a:t>Árvore de Huffman - 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980378"/>
          </a:xfrm>
        </p:spPr>
        <p:txBody>
          <a:bodyPr>
            <a:normAutofit/>
          </a:bodyPr>
          <a:lstStyle/>
          <a:p>
            <a:r>
              <a:rPr lang="pt-BR" sz="2400" dirty="0"/>
              <a:t>A entrada da palavra paralelepípedo gera essa porcentagem:</a:t>
            </a:r>
          </a:p>
          <a:p>
            <a:endParaRPr lang="pt-BR" dirty="0"/>
          </a:p>
          <a:p>
            <a:pPr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96952"/>
            <a:ext cx="5256584" cy="3408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3600" dirty="0"/>
              <a:t>Árvore de Huffman - 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52600"/>
            <a:ext cx="6995120" cy="1354135"/>
          </a:xfrm>
        </p:spPr>
        <p:txBody>
          <a:bodyPr/>
          <a:lstStyle/>
          <a:p>
            <a:r>
              <a:rPr lang="pt-BR" sz="2000" dirty="0"/>
              <a:t>Deve-se gravar o conjunto de letras com sua frequência em uma estrutura de armazenamento e ordená-la em ordem decrescente de acordo com a frequência para as próximas etapas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883" y="3275000"/>
            <a:ext cx="21145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4799" y="3242142"/>
            <a:ext cx="21050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3042294" y="3501008"/>
            <a:ext cx="27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-&gt;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3600" dirty="0"/>
              <a:t>Árvore de Huffman - 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9571"/>
            <a:ext cx="5194920" cy="3017581"/>
          </a:xfrm>
        </p:spPr>
        <p:txBody>
          <a:bodyPr>
            <a:normAutofit/>
          </a:bodyPr>
          <a:lstStyle/>
          <a:p>
            <a:r>
              <a:rPr lang="pt-BR" dirty="0"/>
              <a:t>Quando estiver ordenado, o nó da árvore é criado com os dois últimos elementos da estrutura de armazenamento, sendo o com menor frequência para esquerda e o maior para a direita.</a:t>
            </a:r>
          </a:p>
          <a:p>
            <a:r>
              <a:rPr lang="pt-BR" dirty="0"/>
              <a:t>Após criar o nó, deve-se colocar o mesmo na estrutura de armazenamento e ordenar pela frequência de novo. (A frequência do nó é a soma dos dois elementos que ele liga)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16" y="3501008"/>
            <a:ext cx="324036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3600" dirty="0"/>
              <a:t>Árvore de Huffman - 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132856"/>
            <a:ext cx="6633784" cy="1425573"/>
          </a:xfrm>
        </p:spPr>
        <p:txBody>
          <a:bodyPr>
            <a:normAutofit/>
          </a:bodyPr>
          <a:lstStyle/>
          <a:p>
            <a:r>
              <a:rPr lang="pt-BR" sz="2400" dirty="0"/>
              <a:t>Essa etapa deve ser repetida até </a:t>
            </a:r>
            <a:r>
              <a:rPr lang="pt-BR" sz="2400"/>
              <a:t>restar 1.</a:t>
            </a:r>
          </a:p>
          <a:p>
            <a:r>
              <a:rPr lang="pt-BR" sz="2400"/>
              <a:t>(</a:t>
            </a:r>
            <a:r>
              <a:rPr lang="pt-BR" sz="2400" dirty="0"/>
              <a:t>Frequência de 100%)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3600" dirty="0"/>
              <a:t>Árvore de Huffman - 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4658" y="2060848"/>
            <a:ext cx="7571184" cy="3438947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Para gerar o código de cada letra deve-se percorrer a árvore até achar o elemento.</a:t>
            </a:r>
          </a:p>
          <a:p>
            <a:r>
              <a:rPr lang="pt-BR" sz="2800" dirty="0"/>
              <a:t>Enquanto percorre a árvore, toda vez que andar para a esquerda o bit acrescentado é 0, quando é para a direita, o bit acrescentado é 1.</a:t>
            </a:r>
          </a:p>
          <a:p>
            <a:r>
              <a:rPr lang="pt-BR" sz="2800" dirty="0"/>
              <a:t>Assim forma uma cadeia de bits para cada letra.</a:t>
            </a:r>
          </a:p>
          <a:p>
            <a:endParaRPr lang="pt-BR" sz="28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Compressão - Huffman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6237"/>
            <a:ext cx="6707088" cy="3078907"/>
          </a:xfrm>
        </p:spPr>
        <p:txBody>
          <a:bodyPr>
            <a:normAutofit/>
          </a:bodyPr>
          <a:lstStyle/>
          <a:p>
            <a:r>
              <a:rPr lang="pt-BR" sz="2400" dirty="0"/>
              <a:t>Concluindo a etapa de gerar o código para cada letra a compressão foi finalizada.</a:t>
            </a:r>
          </a:p>
          <a:p>
            <a:r>
              <a:rPr lang="pt-BR" sz="2400" dirty="0"/>
              <a:t>Para cada conjunto de bit ele procura a letra na árvore para exibi-la.</a:t>
            </a:r>
          </a:p>
          <a:p>
            <a:endParaRPr lang="pt-BR" sz="2400" dirty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275</Words>
  <Application>Microsoft Office PowerPoint</Application>
  <PresentationFormat>Apresentação na tela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Árvore de Huffman </vt:lpstr>
      <vt:lpstr>   Árvore de Huffman - Conceito</vt:lpstr>
      <vt:lpstr>Árvore de Huffman - Funcionamento</vt:lpstr>
      <vt:lpstr>Árvore de Huffman - Funcionamento</vt:lpstr>
      <vt:lpstr>Árvore de Huffman - Funcionamento</vt:lpstr>
      <vt:lpstr>Árvore de Huffman - Funcionamento</vt:lpstr>
      <vt:lpstr>Árvore de Huffman - Funcionamento</vt:lpstr>
      <vt:lpstr>Árvore de Huffman - Funcionamento</vt:lpstr>
      <vt:lpstr>Compressão - Huffman</vt:lpstr>
      <vt:lpstr>Links: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Codificação de Huffman</dc:title>
  <dc:creator>Gabriel Majaron Balizardo</dc:creator>
  <cp:lastModifiedBy>Fernando A. Noronha</cp:lastModifiedBy>
  <cp:revision>24</cp:revision>
  <dcterms:created xsi:type="dcterms:W3CDTF">2015-12-04T12:17:01Z</dcterms:created>
  <dcterms:modified xsi:type="dcterms:W3CDTF">2016-12-09T12:15:02Z</dcterms:modified>
</cp:coreProperties>
</file>