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4660"/>
  </p:normalViewPr>
  <p:slideViewPr>
    <p:cSldViewPr>
      <p:cViewPr varScale="1">
        <p:scale>
          <a:sx n="74" d="100"/>
          <a:sy n="74" d="100"/>
        </p:scale>
        <p:origin x="-1362" y="-90"/>
      </p:cViewPr>
      <p:guideLst>
        <p:guide orient="horz" pos="2160"/>
        <p:guide pos="2880"/>
      </p:guideLst>
    </p:cSldViewPr>
  </p:slideViewPr>
  <p:notesTextViewPr>
    <p:cViewPr>
      <p:scale>
        <a:sx n="1" d="1"/>
        <a:sy n="1" d="1"/>
      </p:scale>
      <p:origin x="0" y="0"/>
    </p:cViewPr>
  </p:notesTextViewPr>
  <p:sorterViewPr>
    <p:cViewPr>
      <p:scale>
        <a:sx n="100" d="100"/>
        <a:sy n="100" d="100"/>
      </p:scale>
      <p:origin x="0" y="54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1262BA1-10CE-473B-953A-8050DDDB0714}" type="datetimeFigureOut">
              <a:rPr lang="en-US" smtClean="0"/>
              <a:t>5/10/2023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C39E4D22-D776-4798-A3A8-CCB7B2ABF994}"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262BA1-10CE-473B-953A-8050DDDB0714}"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9E4D22-D776-4798-A3A8-CCB7B2ABF99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262BA1-10CE-473B-953A-8050DDDB0714}"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9E4D22-D776-4798-A3A8-CCB7B2ABF99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262BA1-10CE-473B-953A-8050DDDB0714}"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9E4D22-D776-4798-A3A8-CCB7B2ABF99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1262BA1-10CE-473B-953A-8050DDDB0714}"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C39E4D22-D776-4798-A3A8-CCB7B2ABF99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1262BA1-10CE-473B-953A-8050DDDB0714}" type="datetimeFigureOut">
              <a:rPr lang="en-US" smtClean="0"/>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9E4D22-D776-4798-A3A8-CCB7B2ABF99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1262BA1-10CE-473B-953A-8050DDDB0714}" type="datetimeFigureOut">
              <a:rPr lang="en-US" smtClean="0"/>
              <a:t>5/10/2023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9E4D22-D776-4798-A3A8-CCB7B2ABF99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1262BA1-10CE-473B-953A-8050DDDB0714}" type="datetimeFigureOut">
              <a:rPr lang="en-US" smtClean="0"/>
              <a:t>5/10/2023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9E4D22-D776-4798-A3A8-CCB7B2ABF99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262BA1-10CE-473B-953A-8050DDDB0714}" type="datetimeFigureOut">
              <a:rPr lang="en-US" smtClean="0"/>
              <a:t>5/10/2023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9E4D22-D776-4798-A3A8-CCB7B2ABF99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1262BA1-10CE-473B-953A-8050DDDB0714}" type="datetimeFigureOut">
              <a:rPr lang="en-US" smtClean="0"/>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9E4D22-D776-4798-A3A8-CCB7B2ABF99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1262BA1-10CE-473B-953A-8050DDDB0714}" type="datetimeFigureOut">
              <a:rPr lang="en-US" smtClean="0"/>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9E4D22-D776-4798-A3A8-CCB7B2ABF99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1262BA1-10CE-473B-953A-8050DDDB0714}" type="datetimeFigureOut">
              <a:rPr lang="en-US" smtClean="0"/>
              <a:t>5/10/2023</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C39E4D22-D776-4798-A3A8-CCB7B2ABF99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8641"/>
            <a:ext cx="7772400" cy="1296143"/>
          </a:xfrm>
        </p:spPr>
        <p:txBody>
          <a:bodyPr/>
          <a:lstStyle/>
          <a:p>
            <a:r>
              <a:rPr lang="en-US" dirty="0" smtClean="0">
                <a:latin typeface="Algerian" pitchFamily="82" charset="0"/>
              </a:rPr>
              <a:t>KELOMPOK TIGA</a:t>
            </a:r>
            <a:endParaRPr lang="en-US" dirty="0">
              <a:latin typeface="Algerian" pitchFamily="82" charset="0"/>
            </a:endParaRPr>
          </a:p>
        </p:txBody>
      </p:sp>
      <p:sp>
        <p:nvSpPr>
          <p:cNvPr id="3" name="Subtitle 2"/>
          <p:cNvSpPr>
            <a:spLocks noGrp="1"/>
          </p:cNvSpPr>
          <p:nvPr>
            <p:ph type="subTitle" idx="1"/>
          </p:nvPr>
        </p:nvSpPr>
        <p:spPr>
          <a:xfrm>
            <a:off x="1371600" y="1556792"/>
            <a:ext cx="6400800" cy="4082008"/>
          </a:xfrm>
        </p:spPr>
        <p:txBody>
          <a:bodyPr/>
          <a:lstStyle/>
          <a:p>
            <a:pPr algn="l"/>
            <a:endParaRPr lang="en-US" dirty="0" smtClean="0">
              <a:solidFill>
                <a:schemeClr val="tx1"/>
              </a:solidFill>
              <a:latin typeface="Algerian" pitchFamily="82" charset="0"/>
            </a:endParaRPr>
          </a:p>
          <a:p>
            <a:pPr algn="l"/>
            <a:r>
              <a:rPr lang="en-US" dirty="0" smtClean="0">
                <a:solidFill>
                  <a:schemeClr val="bg1"/>
                </a:solidFill>
                <a:latin typeface="Algerian" pitchFamily="82" charset="0"/>
              </a:rPr>
              <a:t>NAMA </a:t>
            </a:r>
            <a:r>
              <a:rPr lang="en-US" dirty="0" smtClean="0">
                <a:solidFill>
                  <a:schemeClr val="bg1"/>
                </a:solidFill>
                <a:latin typeface="Algerian" pitchFamily="82" charset="0"/>
              </a:rPr>
              <a:t>ANGGOTA	:</a:t>
            </a:r>
          </a:p>
          <a:p>
            <a:pPr algn="l"/>
            <a:r>
              <a:rPr lang="en-US" dirty="0" smtClean="0">
                <a:solidFill>
                  <a:schemeClr val="bg1"/>
                </a:solidFill>
                <a:latin typeface="Algerian" pitchFamily="82" charset="0"/>
              </a:rPr>
              <a:t>1.	FERA </a:t>
            </a:r>
            <a:r>
              <a:rPr lang="en-US" dirty="0" smtClean="0">
                <a:solidFill>
                  <a:schemeClr val="bg1"/>
                </a:solidFill>
                <a:latin typeface="Algerian" pitchFamily="82" charset="0"/>
              </a:rPr>
              <a:t>ASTUTI</a:t>
            </a:r>
          </a:p>
          <a:p>
            <a:pPr algn="l"/>
            <a:r>
              <a:rPr lang="en-US" dirty="0" smtClean="0">
                <a:solidFill>
                  <a:schemeClr val="bg1"/>
                </a:solidFill>
                <a:latin typeface="Algerian" pitchFamily="82" charset="0"/>
              </a:rPr>
              <a:t>2.	LENA </a:t>
            </a:r>
            <a:r>
              <a:rPr lang="en-US" dirty="0" smtClean="0">
                <a:solidFill>
                  <a:schemeClr val="bg1"/>
                </a:solidFill>
                <a:latin typeface="Algerian" pitchFamily="82" charset="0"/>
              </a:rPr>
              <a:t>MAYA SARI</a:t>
            </a:r>
          </a:p>
          <a:p>
            <a:pPr algn="l"/>
            <a:r>
              <a:rPr lang="en-US" dirty="0" smtClean="0">
                <a:solidFill>
                  <a:schemeClr val="bg1"/>
                </a:solidFill>
                <a:latin typeface="Algerian" pitchFamily="82" charset="0"/>
              </a:rPr>
              <a:t>3.	FAUZAN</a:t>
            </a:r>
            <a:endParaRPr lang="en-US" dirty="0" smtClean="0">
              <a:solidFill>
                <a:schemeClr val="bg1"/>
              </a:solidFill>
              <a:latin typeface="Algerian" pitchFamily="82" charset="0"/>
            </a:endParaRPr>
          </a:p>
          <a:p>
            <a:pPr algn="l"/>
            <a:r>
              <a:rPr lang="en-US" dirty="0" smtClean="0">
                <a:solidFill>
                  <a:schemeClr val="bg1"/>
                </a:solidFill>
                <a:latin typeface="Algerian" pitchFamily="82" charset="0"/>
              </a:rPr>
              <a:t>4.	UCIL</a:t>
            </a:r>
            <a:endParaRPr lang="en-US" dirty="0">
              <a:solidFill>
                <a:schemeClr val="bg1"/>
              </a:solidFill>
              <a:latin typeface="Algerian" pitchFamily="82" charset="0"/>
            </a:endParaRPr>
          </a:p>
        </p:txBody>
      </p:sp>
    </p:spTree>
    <p:extLst>
      <p:ext uri="{BB962C8B-B14F-4D97-AF65-F5344CB8AC3E}">
        <p14:creationId xmlns:p14="http://schemas.microsoft.com/office/powerpoint/2010/main" val="54361260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34082"/>
          </a:xfrm>
        </p:spPr>
        <p:txBody>
          <a:bodyPr>
            <a:noAutofit/>
          </a:bodyPr>
          <a:lstStyle/>
          <a:p>
            <a:r>
              <a:rPr lang="en-US" dirty="0" err="1" smtClean="0">
                <a:latin typeface="Algerian" pitchFamily="82" charset="0"/>
              </a:rPr>
              <a:t>Kegiatan</a:t>
            </a:r>
            <a:r>
              <a:rPr lang="en-US" dirty="0" smtClean="0">
                <a:latin typeface="Algerian" pitchFamily="82" charset="0"/>
              </a:rPr>
              <a:t> </a:t>
            </a:r>
            <a:r>
              <a:rPr lang="en-US" dirty="0" err="1" smtClean="0">
                <a:latin typeface="Algerian" pitchFamily="82" charset="0"/>
              </a:rPr>
              <a:t>belajar</a:t>
            </a:r>
            <a:r>
              <a:rPr lang="en-US" dirty="0" smtClean="0">
                <a:latin typeface="Algerian" pitchFamily="82" charset="0"/>
              </a:rPr>
              <a:t> 2</a:t>
            </a:r>
            <a:endParaRPr lang="en-US" dirty="0">
              <a:latin typeface="Algerian" pitchFamily="82" charset="0"/>
            </a:endParaRPr>
          </a:p>
        </p:txBody>
      </p:sp>
      <p:sp>
        <p:nvSpPr>
          <p:cNvPr id="5" name="Content Placeholder 4"/>
          <p:cNvSpPr>
            <a:spLocks noGrp="1"/>
          </p:cNvSpPr>
          <p:nvPr>
            <p:ph sz="half" idx="1"/>
          </p:nvPr>
        </p:nvSpPr>
        <p:spPr>
          <a:xfrm>
            <a:off x="467544" y="1916832"/>
            <a:ext cx="8136904" cy="3888432"/>
          </a:xfrm>
        </p:spPr>
        <p:txBody>
          <a:bodyPr>
            <a:normAutofit fontScale="47500" lnSpcReduction="20000"/>
          </a:bodyPr>
          <a:lstStyle/>
          <a:p>
            <a:endParaRPr lang="en-US" dirty="0" smtClean="0"/>
          </a:p>
          <a:p>
            <a:r>
              <a:rPr lang="en-US" sz="4500" dirty="0" err="1" smtClean="0">
                <a:solidFill>
                  <a:schemeClr val="bg1"/>
                </a:solidFill>
              </a:rPr>
              <a:t>Kekuatan</a:t>
            </a:r>
            <a:r>
              <a:rPr lang="en-US" sz="4500" dirty="0" smtClean="0">
                <a:solidFill>
                  <a:schemeClr val="bg1"/>
                </a:solidFill>
              </a:rPr>
              <a:t> </a:t>
            </a:r>
            <a:r>
              <a:rPr lang="en-US" sz="4500" dirty="0" err="1" smtClean="0">
                <a:solidFill>
                  <a:schemeClr val="bg1"/>
                </a:solidFill>
              </a:rPr>
              <a:t>ilmu</a:t>
            </a:r>
            <a:r>
              <a:rPr lang="en-US" sz="4500" dirty="0" smtClean="0">
                <a:solidFill>
                  <a:schemeClr val="bg1"/>
                </a:solidFill>
              </a:rPr>
              <a:t> yang </a:t>
            </a:r>
            <a:r>
              <a:rPr lang="en-US" sz="4500" dirty="0" err="1" smtClean="0">
                <a:solidFill>
                  <a:schemeClr val="bg1"/>
                </a:solidFill>
              </a:rPr>
              <a:t>berwujud</a:t>
            </a:r>
            <a:r>
              <a:rPr lang="en-US" sz="4500" dirty="0" smtClean="0">
                <a:solidFill>
                  <a:schemeClr val="bg1"/>
                </a:solidFill>
              </a:rPr>
              <a:t> </a:t>
            </a:r>
            <a:r>
              <a:rPr lang="en-US" sz="4500" dirty="0" err="1" smtClean="0">
                <a:solidFill>
                  <a:schemeClr val="bg1"/>
                </a:solidFill>
              </a:rPr>
              <a:t>hikmah</a:t>
            </a:r>
            <a:r>
              <a:rPr lang="en-US" sz="4500" dirty="0" smtClean="0">
                <a:solidFill>
                  <a:schemeClr val="bg1"/>
                </a:solidFill>
              </a:rPr>
              <a:t>, </a:t>
            </a:r>
            <a:r>
              <a:rPr lang="en-US" sz="4500" dirty="0" err="1" smtClean="0">
                <a:solidFill>
                  <a:schemeClr val="bg1"/>
                </a:solidFill>
              </a:rPr>
              <a:t>yaitu</a:t>
            </a:r>
            <a:r>
              <a:rPr lang="en-US" sz="4500" dirty="0" smtClean="0">
                <a:solidFill>
                  <a:schemeClr val="bg1"/>
                </a:solidFill>
              </a:rPr>
              <a:t> </a:t>
            </a:r>
            <a:r>
              <a:rPr lang="en-US" sz="4500" dirty="0" err="1" smtClean="0">
                <a:solidFill>
                  <a:schemeClr val="bg1"/>
                </a:solidFill>
              </a:rPr>
              <a:t>kebijaksanaan</a:t>
            </a:r>
            <a:r>
              <a:rPr lang="en-US" sz="4500" dirty="0" smtClean="0">
                <a:solidFill>
                  <a:schemeClr val="bg1"/>
                </a:solidFill>
              </a:rPr>
              <a:t> yang </a:t>
            </a:r>
            <a:r>
              <a:rPr lang="en-US" sz="4500" dirty="0" err="1" smtClean="0">
                <a:solidFill>
                  <a:schemeClr val="bg1"/>
                </a:solidFill>
              </a:rPr>
              <a:t>artinya</a:t>
            </a:r>
            <a:r>
              <a:rPr lang="en-US" sz="4500" dirty="0" smtClean="0">
                <a:solidFill>
                  <a:schemeClr val="bg1"/>
                </a:solidFill>
              </a:rPr>
              <a:t> </a:t>
            </a:r>
            <a:r>
              <a:rPr lang="en-US" sz="4500" dirty="0" err="1" smtClean="0">
                <a:solidFill>
                  <a:schemeClr val="bg1"/>
                </a:solidFill>
              </a:rPr>
              <a:t>adalah</a:t>
            </a:r>
            <a:r>
              <a:rPr lang="en-US" sz="4500" dirty="0" smtClean="0">
                <a:solidFill>
                  <a:schemeClr val="bg1"/>
                </a:solidFill>
              </a:rPr>
              <a:t> </a:t>
            </a:r>
            <a:r>
              <a:rPr lang="en-US" sz="4500" dirty="0" err="1" smtClean="0">
                <a:solidFill>
                  <a:schemeClr val="bg1"/>
                </a:solidFill>
              </a:rPr>
              <a:t>keadaan</a:t>
            </a:r>
            <a:r>
              <a:rPr lang="en-US" sz="4500" dirty="0" smtClean="0">
                <a:solidFill>
                  <a:schemeClr val="bg1"/>
                </a:solidFill>
              </a:rPr>
              <a:t> </a:t>
            </a:r>
            <a:r>
              <a:rPr lang="en-US" sz="4500" dirty="0" err="1" smtClean="0">
                <a:solidFill>
                  <a:schemeClr val="bg1"/>
                </a:solidFill>
              </a:rPr>
              <a:t>jiwa</a:t>
            </a:r>
            <a:r>
              <a:rPr lang="en-US" sz="4500" dirty="0" smtClean="0">
                <a:solidFill>
                  <a:schemeClr val="bg1"/>
                </a:solidFill>
              </a:rPr>
              <a:t> yang </a:t>
            </a:r>
            <a:r>
              <a:rPr lang="en-US" sz="4500" dirty="0" err="1" smtClean="0">
                <a:solidFill>
                  <a:schemeClr val="bg1"/>
                </a:solidFill>
              </a:rPr>
              <a:t>bisa</a:t>
            </a:r>
            <a:r>
              <a:rPr lang="en-US" sz="4500" dirty="0" smtClean="0">
                <a:solidFill>
                  <a:schemeClr val="bg1"/>
                </a:solidFill>
              </a:rPr>
              <a:t> </a:t>
            </a:r>
            <a:r>
              <a:rPr lang="en-US" sz="4500" dirty="0" err="1" smtClean="0">
                <a:solidFill>
                  <a:schemeClr val="bg1"/>
                </a:solidFill>
              </a:rPr>
              <a:t>menentukan</a:t>
            </a:r>
            <a:r>
              <a:rPr lang="en-US" sz="4500" dirty="0" smtClean="0">
                <a:solidFill>
                  <a:schemeClr val="bg1"/>
                </a:solidFill>
              </a:rPr>
              <a:t> </a:t>
            </a:r>
            <a:r>
              <a:rPr lang="en-US" sz="4500" dirty="0" err="1" smtClean="0">
                <a:solidFill>
                  <a:schemeClr val="bg1"/>
                </a:solidFill>
              </a:rPr>
              <a:t>antara</a:t>
            </a:r>
            <a:r>
              <a:rPr lang="en-US" sz="4500" dirty="0" smtClean="0">
                <a:solidFill>
                  <a:schemeClr val="bg1"/>
                </a:solidFill>
              </a:rPr>
              <a:t> </a:t>
            </a:r>
            <a:r>
              <a:rPr lang="en-US" sz="4500" dirty="0" err="1" smtClean="0">
                <a:solidFill>
                  <a:schemeClr val="bg1"/>
                </a:solidFill>
              </a:rPr>
              <a:t>hal-hal</a:t>
            </a:r>
            <a:r>
              <a:rPr lang="en-US" sz="4500" dirty="0" smtClean="0">
                <a:solidFill>
                  <a:schemeClr val="bg1"/>
                </a:solidFill>
              </a:rPr>
              <a:t> yang </a:t>
            </a:r>
            <a:r>
              <a:rPr lang="en-US" sz="4500" dirty="0" err="1" smtClean="0">
                <a:solidFill>
                  <a:schemeClr val="bg1"/>
                </a:solidFill>
              </a:rPr>
              <a:t>benar</a:t>
            </a:r>
            <a:r>
              <a:rPr lang="en-US" sz="4500" dirty="0" smtClean="0">
                <a:solidFill>
                  <a:schemeClr val="bg1"/>
                </a:solidFill>
              </a:rPr>
              <a:t> </a:t>
            </a:r>
            <a:r>
              <a:rPr lang="en-US" sz="4500" dirty="0" err="1" smtClean="0">
                <a:solidFill>
                  <a:schemeClr val="bg1"/>
                </a:solidFill>
              </a:rPr>
              <a:t>dan</a:t>
            </a:r>
            <a:r>
              <a:rPr lang="en-US" sz="4500" dirty="0" smtClean="0">
                <a:solidFill>
                  <a:schemeClr val="bg1"/>
                </a:solidFill>
              </a:rPr>
              <a:t> </a:t>
            </a:r>
            <a:r>
              <a:rPr lang="en-US" sz="4500" dirty="0" err="1" smtClean="0">
                <a:solidFill>
                  <a:schemeClr val="bg1"/>
                </a:solidFill>
              </a:rPr>
              <a:t>hal-hal</a:t>
            </a:r>
            <a:r>
              <a:rPr lang="en-US" sz="4500" dirty="0" smtClean="0">
                <a:solidFill>
                  <a:schemeClr val="bg1"/>
                </a:solidFill>
              </a:rPr>
              <a:t> yang </a:t>
            </a:r>
            <a:r>
              <a:rPr lang="en-US" sz="4500" dirty="0" err="1" smtClean="0">
                <a:solidFill>
                  <a:schemeClr val="bg1"/>
                </a:solidFill>
              </a:rPr>
              <a:t>salah</a:t>
            </a:r>
            <a:r>
              <a:rPr lang="en-US" sz="4500" dirty="0" smtClean="0">
                <a:solidFill>
                  <a:schemeClr val="bg1"/>
                </a:solidFill>
              </a:rPr>
              <a:t>.  </a:t>
            </a:r>
          </a:p>
          <a:p>
            <a:r>
              <a:rPr lang="en-US" sz="4500" dirty="0" err="1" smtClean="0">
                <a:solidFill>
                  <a:schemeClr val="bg1"/>
                </a:solidFill>
              </a:rPr>
              <a:t>Kekuatan</a:t>
            </a:r>
            <a:r>
              <a:rPr lang="en-US" sz="4500" dirty="0" smtClean="0">
                <a:solidFill>
                  <a:schemeClr val="bg1"/>
                </a:solidFill>
              </a:rPr>
              <a:t> </a:t>
            </a:r>
            <a:r>
              <a:rPr lang="en-US" sz="4500" dirty="0" err="1" smtClean="0">
                <a:solidFill>
                  <a:schemeClr val="bg1"/>
                </a:solidFill>
              </a:rPr>
              <a:t>amarah</a:t>
            </a:r>
            <a:r>
              <a:rPr lang="en-US" sz="4500" dirty="0" smtClean="0">
                <a:solidFill>
                  <a:schemeClr val="bg1"/>
                </a:solidFill>
              </a:rPr>
              <a:t> yang </a:t>
            </a:r>
            <a:r>
              <a:rPr lang="en-US" sz="4500" dirty="0" err="1" smtClean="0">
                <a:solidFill>
                  <a:schemeClr val="bg1"/>
                </a:solidFill>
              </a:rPr>
              <a:t>wujudnya</a:t>
            </a:r>
            <a:r>
              <a:rPr lang="en-US" sz="4500" dirty="0" smtClean="0">
                <a:solidFill>
                  <a:schemeClr val="bg1"/>
                </a:solidFill>
              </a:rPr>
              <a:t> </a:t>
            </a:r>
            <a:r>
              <a:rPr lang="en-US" sz="4500" dirty="0" err="1" smtClean="0">
                <a:solidFill>
                  <a:schemeClr val="bg1"/>
                </a:solidFill>
              </a:rPr>
              <a:t>adalah</a:t>
            </a:r>
            <a:r>
              <a:rPr lang="en-US" sz="4500" dirty="0" smtClean="0">
                <a:solidFill>
                  <a:schemeClr val="bg1"/>
                </a:solidFill>
              </a:rPr>
              <a:t> </a:t>
            </a:r>
            <a:r>
              <a:rPr lang="en-US" sz="4500" dirty="0" err="1" smtClean="0">
                <a:solidFill>
                  <a:schemeClr val="bg1"/>
                </a:solidFill>
              </a:rPr>
              <a:t>berani</a:t>
            </a:r>
            <a:r>
              <a:rPr lang="en-US" sz="4500" dirty="0" smtClean="0">
                <a:solidFill>
                  <a:schemeClr val="bg1"/>
                </a:solidFill>
              </a:rPr>
              <a:t>, </a:t>
            </a:r>
            <a:r>
              <a:rPr lang="en-US" sz="4500" dirty="0" err="1" smtClean="0">
                <a:solidFill>
                  <a:schemeClr val="bg1"/>
                </a:solidFill>
              </a:rPr>
              <a:t>yaitu</a:t>
            </a:r>
            <a:r>
              <a:rPr lang="en-US" sz="4500" dirty="0" smtClean="0">
                <a:solidFill>
                  <a:schemeClr val="bg1"/>
                </a:solidFill>
              </a:rPr>
              <a:t> </a:t>
            </a:r>
            <a:r>
              <a:rPr lang="en-US" sz="4500" dirty="0" err="1" smtClean="0">
                <a:solidFill>
                  <a:schemeClr val="bg1"/>
                </a:solidFill>
              </a:rPr>
              <a:t>keadaan</a:t>
            </a:r>
            <a:r>
              <a:rPr lang="en-US" sz="4500" dirty="0" smtClean="0">
                <a:solidFill>
                  <a:schemeClr val="bg1"/>
                </a:solidFill>
              </a:rPr>
              <a:t> </a:t>
            </a:r>
            <a:r>
              <a:rPr lang="en-US" sz="4500" dirty="0" err="1" smtClean="0">
                <a:solidFill>
                  <a:schemeClr val="bg1"/>
                </a:solidFill>
              </a:rPr>
              <a:t>kekuatan</a:t>
            </a:r>
            <a:r>
              <a:rPr lang="en-US" sz="4500" dirty="0" smtClean="0">
                <a:solidFill>
                  <a:schemeClr val="bg1"/>
                </a:solidFill>
              </a:rPr>
              <a:t> </a:t>
            </a:r>
            <a:r>
              <a:rPr lang="en-US" sz="4500" dirty="0" err="1" smtClean="0">
                <a:solidFill>
                  <a:schemeClr val="bg1"/>
                </a:solidFill>
              </a:rPr>
              <a:t>amarah</a:t>
            </a:r>
            <a:r>
              <a:rPr lang="en-US" sz="4500" dirty="0" smtClean="0">
                <a:solidFill>
                  <a:schemeClr val="bg1"/>
                </a:solidFill>
              </a:rPr>
              <a:t> yang </a:t>
            </a:r>
            <a:r>
              <a:rPr lang="en-US" sz="4500" dirty="0" err="1" smtClean="0">
                <a:solidFill>
                  <a:schemeClr val="bg1"/>
                </a:solidFill>
              </a:rPr>
              <a:t>tunduk</a:t>
            </a:r>
            <a:r>
              <a:rPr lang="en-US" sz="4500" dirty="0" smtClean="0">
                <a:solidFill>
                  <a:schemeClr val="bg1"/>
                </a:solidFill>
              </a:rPr>
              <a:t> </a:t>
            </a:r>
            <a:r>
              <a:rPr lang="en-US" sz="4500" dirty="0" err="1" smtClean="0">
                <a:solidFill>
                  <a:schemeClr val="bg1"/>
                </a:solidFill>
              </a:rPr>
              <a:t>kepada</a:t>
            </a:r>
            <a:r>
              <a:rPr lang="en-US" sz="4500" dirty="0" smtClean="0">
                <a:solidFill>
                  <a:schemeClr val="bg1"/>
                </a:solidFill>
              </a:rPr>
              <a:t> </a:t>
            </a:r>
            <a:r>
              <a:rPr lang="en-US" sz="4500" dirty="0" err="1" smtClean="0">
                <a:solidFill>
                  <a:schemeClr val="bg1"/>
                </a:solidFill>
              </a:rPr>
              <a:t>akal</a:t>
            </a:r>
            <a:r>
              <a:rPr lang="en-US" sz="4500" dirty="0" smtClean="0">
                <a:solidFill>
                  <a:schemeClr val="bg1"/>
                </a:solidFill>
              </a:rPr>
              <a:t> </a:t>
            </a:r>
            <a:r>
              <a:rPr lang="en-US" sz="4500" dirty="0" err="1" smtClean="0">
                <a:solidFill>
                  <a:schemeClr val="bg1"/>
                </a:solidFill>
              </a:rPr>
              <a:t>pada</a:t>
            </a:r>
            <a:r>
              <a:rPr lang="en-US" sz="4500" dirty="0" smtClean="0">
                <a:solidFill>
                  <a:schemeClr val="bg1"/>
                </a:solidFill>
              </a:rPr>
              <a:t> </a:t>
            </a:r>
            <a:r>
              <a:rPr lang="en-US" sz="4500" dirty="0" err="1" smtClean="0">
                <a:solidFill>
                  <a:schemeClr val="bg1"/>
                </a:solidFill>
              </a:rPr>
              <a:t>waktu</a:t>
            </a:r>
            <a:r>
              <a:rPr lang="en-US" sz="4500" dirty="0" smtClean="0">
                <a:solidFill>
                  <a:schemeClr val="bg1"/>
                </a:solidFill>
              </a:rPr>
              <a:t> </a:t>
            </a:r>
            <a:r>
              <a:rPr lang="en-US" sz="4500" dirty="0" err="1" smtClean="0">
                <a:solidFill>
                  <a:schemeClr val="bg1"/>
                </a:solidFill>
              </a:rPr>
              <a:t>dinyatakan</a:t>
            </a:r>
            <a:r>
              <a:rPr lang="en-US" sz="4500" dirty="0" smtClean="0">
                <a:solidFill>
                  <a:schemeClr val="bg1"/>
                </a:solidFill>
              </a:rPr>
              <a:t> </a:t>
            </a:r>
            <a:r>
              <a:rPr lang="en-US" sz="4500" dirty="0" err="1" smtClean="0">
                <a:solidFill>
                  <a:schemeClr val="bg1"/>
                </a:solidFill>
              </a:rPr>
              <a:t>atau</a:t>
            </a:r>
            <a:r>
              <a:rPr lang="en-US" sz="4500" dirty="0" smtClean="0">
                <a:solidFill>
                  <a:schemeClr val="bg1"/>
                </a:solidFill>
              </a:rPr>
              <a:t> </a:t>
            </a:r>
            <a:r>
              <a:rPr lang="en-US" sz="4500" dirty="0" err="1" smtClean="0">
                <a:solidFill>
                  <a:schemeClr val="bg1"/>
                </a:solidFill>
              </a:rPr>
              <a:t>dikekang</a:t>
            </a:r>
            <a:r>
              <a:rPr lang="en-US" sz="4500" dirty="0" smtClean="0">
                <a:solidFill>
                  <a:schemeClr val="bg1"/>
                </a:solidFill>
              </a:rPr>
              <a:t>.  </a:t>
            </a:r>
          </a:p>
          <a:p>
            <a:r>
              <a:rPr lang="en-US" sz="4500" dirty="0" err="1" smtClean="0">
                <a:solidFill>
                  <a:schemeClr val="bg1"/>
                </a:solidFill>
              </a:rPr>
              <a:t>Kekuatan</a:t>
            </a:r>
            <a:r>
              <a:rPr lang="en-US" sz="4500" dirty="0" smtClean="0">
                <a:solidFill>
                  <a:schemeClr val="bg1"/>
                </a:solidFill>
              </a:rPr>
              <a:t> </a:t>
            </a:r>
            <a:r>
              <a:rPr lang="en-US" sz="4500" dirty="0" err="1" smtClean="0">
                <a:solidFill>
                  <a:schemeClr val="bg1"/>
                </a:solidFill>
              </a:rPr>
              <a:t>nafsu</a:t>
            </a:r>
            <a:r>
              <a:rPr lang="en-US" sz="4500" dirty="0" smtClean="0">
                <a:solidFill>
                  <a:schemeClr val="bg1"/>
                </a:solidFill>
              </a:rPr>
              <a:t> </a:t>
            </a:r>
            <a:r>
              <a:rPr lang="en-US" sz="4500" dirty="0" err="1" smtClean="0">
                <a:solidFill>
                  <a:schemeClr val="bg1"/>
                </a:solidFill>
              </a:rPr>
              <a:t>syahwat</a:t>
            </a:r>
            <a:r>
              <a:rPr lang="en-US" sz="4500" dirty="0" smtClean="0">
                <a:solidFill>
                  <a:schemeClr val="bg1"/>
                </a:solidFill>
              </a:rPr>
              <a:t> (</a:t>
            </a:r>
            <a:r>
              <a:rPr lang="en-US" sz="4500" dirty="0" err="1" smtClean="0">
                <a:solidFill>
                  <a:schemeClr val="bg1"/>
                </a:solidFill>
              </a:rPr>
              <a:t>keinginan</a:t>
            </a:r>
            <a:r>
              <a:rPr lang="en-US" sz="4500" dirty="0" smtClean="0">
                <a:solidFill>
                  <a:schemeClr val="bg1"/>
                </a:solidFill>
              </a:rPr>
              <a:t>) yang </a:t>
            </a:r>
            <a:r>
              <a:rPr lang="en-US" sz="4500" dirty="0" err="1" smtClean="0">
                <a:solidFill>
                  <a:schemeClr val="bg1"/>
                </a:solidFill>
              </a:rPr>
              <a:t>wujudnya</a:t>
            </a:r>
            <a:r>
              <a:rPr lang="en-US" sz="4500" dirty="0" smtClean="0">
                <a:solidFill>
                  <a:schemeClr val="bg1"/>
                </a:solidFill>
              </a:rPr>
              <a:t> </a:t>
            </a:r>
            <a:r>
              <a:rPr lang="en-US" sz="4500" dirty="0" err="1" smtClean="0">
                <a:solidFill>
                  <a:schemeClr val="bg1"/>
                </a:solidFill>
              </a:rPr>
              <a:t>adalah</a:t>
            </a:r>
            <a:r>
              <a:rPr lang="en-US" sz="4500" dirty="0" smtClean="0">
                <a:solidFill>
                  <a:schemeClr val="bg1"/>
                </a:solidFill>
              </a:rPr>
              <a:t> </a:t>
            </a:r>
            <a:r>
              <a:rPr lang="en-US" sz="4500" dirty="0" err="1" smtClean="0">
                <a:solidFill>
                  <a:schemeClr val="bg1"/>
                </a:solidFill>
              </a:rPr>
              <a:t>iffah</a:t>
            </a:r>
            <a:r>
              <a:rPr lang="en-US" sz="4500" dirty="0" smtClean="0">
                <a:solidFill>
                  <a:schemeClr val="bg1"/>
                </a:solidFill>
              </a:rPr>
              <a:t>, </a:t>
            </a:r>
            <a:r>
              <a:rPr lang="en-US" sz="4500" dirty="0" err="1" smtClean="0">
                <a:solidFill>
                  <a:schemeClr val="bg1"/>
                </a:solidFill>
              </a:rPr>
              <a:t>yaitu</a:t>
            </a:r>
            <a:r>
              <a:rPr lang="en-US" sz="4500" dirty="0" smtClean="0">
                <a:solidFill>
                  <a:schemeClr val="bg1"/>
                </a:solidFill>
              </a:rPr>
              <a:t> </a:t>
            </a:r>
            <a:r>
              <a:rPr lang="en-US" sz="4500" dirty="0" err="1" smtClean="0">
                <a:solidFill>
                  <a:schemeClr val="bg1"/>
                </a:solidFill>
              </a:rPr>
              <a:t>keadaan</a:t>
            </a:r>
            <a:r>
              <a:rPr lang="en-US" sz="4500" dirty="0" smtClean="0">
                <a:solidFill>
                  <a:schemeClr val="bg1"/>
                </a:solidFill>
              </a:rPr>
              <a:t> </a:t>
            </a:r>
            <a:r>
              <a:rPr lang="en-US" sz="4500" dirty="0" err="1" smtClean="0">
                <a:solidFill>
                  <a:schemeClr val="bg1"/>
                </a:solidFill>
              </a:rPr>
              <a:t>syahwat</a:t>
            </a:r>
            <a:r>
              <a:rPr lang="en-US" sz="4500" dirty="0" smtClean="0">
                <a:solidFill>
                  <a:schemeClr val="bg1"/>
                </a:solidFill>
              </a:rPr>
              <a:t> yang </a:t>
            </a:r>
            <a:r>
              <a:rPr lang="en-US" sz="4500" dirty="0" err="1" smtClean="0">
                <a:solidFill>
                  <a:schemeClr val="bg1"/>
                </a:solidFill>
              </a:rPr>
              <a:t>terdidik</a:t>
            </a:r>
            <a:r>
              <a:rPr lang="en-US" sz="4500" dirty="0" smtClean="0">
                <a:solidFill>
                  <a:schemeClr val="bg1"/>
                </a:solidFill>
              </a:rPr>
              <a:t> </a:t>
            </a:r>
            <a:r>
              <a:rPr lang="en-US" sz="4500" dirty="0" err="1" smtClean="0">
                <a:solidFill>
                  <a:schemeClr val="bg1"/>
                </a:solidFill>
              </a:rPr>
              <a:t>oleh</a:t>
            </a:r>
            <a:r>
              <a:rPr lang="en-US" sz="4500" dirty="0" smtClean="0">
                <a:solidFill>
                  <a:schemeClr val="bg1"/>
                </a:solidFill>
              </a:rPr>
              <a:t> </a:t>
            </a:r>
            <a:r>
              <a:rPr lang="en-US" sz="4500" dirty="0" err="1" smtClean="0">
                <a:solidFill>
                  <a:schemeClr val="bg1"/>
                </a:solidFill>
              </a:rPr>
              <a:t>akal</a:t>
            </a:r>
            <a:r>
              <a:rPr lang="en-US" sz="4500" dirty="0" smtClean="0">
                <a:solidFill>
                  <a:schemeClr val="bg1"/>
                </a:solidFill>
              </a:rPr>
              <a:t>.  </a:t>
            </a:r>
          </a:p>
          <a:p>
            <a:r>
              <a:rPr lang="en-US" sz="4500" dirty="0" err="1" smtClean="0">
                <a:solidFill>
                  <a:schemeClr val="bg1"/>
                </a:solidFill>
              </a:rPr>
              <a:t>Kekuatan</a:t>
            </a:r>
            <a:r>
              <a:rPr lang="en-US" sz="4500" dirty="0" smtClean="0">
                <a:solidFill>
                  <a:schemeClr val="bg1"/>
                </a:solidFill>
              </a:rPr>
              <a:t> </a:t>
            </a:r>
            <a:r>
              <a:rPr lang="en-US" sz="4500" dirty="0" err="1" smtClean="0">
                <a:solidFill>
                  <a:schemeClr val="bg1"/>
                </a:solidFill>
              </a:rPr>
              <a:t>keseimbangan</a:t>
            </a:r>
            <a:r>
              <a:rPr lang="en-US" sz="4500" dirty="0" smtClean="0">
                <a:solidFill>
                  <a:schemeClr val="bg1"/>
                </a:solidFill>
              </a:rPr>
              <a:t> di </a:t>
            </a:r>
            <a:r>
              <a:rPr lang="en-US" sz="4500" dirty="0" err="1" smtClean="0">
                <a:solidFill>
                  <a:schemeClr val="bg1"/>
                </a:solidFill>
              </a:rPr>
              <a:t>antara</a:t>
            </a:r>
            <a:r>
              <a:rPr lang="en-US" sz="4500" dirty="0" smtClean="0">
                <a:solidFill>
                  <a:schemeClr val="bg1"/>
                </a:solidFill>
              </a:rPr>
              <a:t> yang </a:t>
            </a:r>
            <a:r>
              <a:rPr lang="en-US" sz="4500" dirty="0" err="1" smtClean="0">
                <a:solidFill>
                  <a:schemeClr val="bg1"/>
                </a:solidFill>
              </a:rPr>
              <a:t>tiga</a:t>
            </a:r>
            <a:r>
              <a:rPr lang="en-US" sz="4500" dirty="0" smtClean="0">
                <a:solidFill>
                  <a:schemeClr val="bg1"/>
                </a:solidFill>
              </a:rPr>
              <a:t> di </a:t>
            </a:r>
            <a:r>
              <a:rPr lang="en-US" sz="4500" dirty="0" err="1" smtClean="0">
                <a:solidFill>
                  <a:schemeClr val="bg1"/>
                </a:solidFill>
              </a:rPr>
              <a:t>atas</a:t>
            </a:r>
            <a:r>
              <a:rPr lang="en-US" sz="4500" dirty="0" smtClean="0">
                <a:solidFill>
                  <a:schemeClr val="bg1"/>
                </a:solidFill>
              </a:rPr>
              <a:t>. </a:t>
            </a:r>
            <a:r>
              <a:rPr lang="en-US" sz="4500" dirty="0" err="1" smtClean="0">
                <a:solidFill>
                  <a:schemeClr val="bg1"/>
                </a:solidFill>
              </a:rPr>
              <a:t>Wujudnya</a:t>
            </a:r>
            <a:r>
              <a:rPr lang="en-US" sz="4500" dirty="0" smtClean="0">
                <a:solidFill>
                  <a:schemeClr val="bg1"/>
                </a:solidFill>
              </a:rPr>
              <a:t> </a:t>
            </a:r>
            <a:r>
              <a:rPr lang="en-US" sz="4500" dirty="0" err="1" smtClean="0">
                <a:solidFill>
                  <a:schemeClr val="bg1"/>
                </a:solidFill>
              </a:rPr>
              <a:t>adalah</a:t>
            </a:r>
            <a:r>
              <a:rPr lang="en-US" sz="4500" dirty="0" smtClean="0">
                <a:solidFill>
                  <a:schemeClr val="bg1"/>
                </a:solidFill>
              </a:rPr>
              <a:t> </a:t>
            </a:r>
            <a:r>
              <a:rPr lang="en-US" sz="4500" dirty="0" err="1" smtClean="0">
                <a:solidFill>
                  <a:schemeClr val="bg1"/>
                </a:solidFill>
              </a:rPr>
              <a:t>adil</a:t>
            </a:r>
            <a:r>
              <a:rPr lang="en-US" sz="4500" dirty="0" smtClean="0">
                <a:solidFill>
                  <a:schemeClr val="bg1"/>
                </a:solidFill>
              </a:rPr>
              <a:t>, </a:t>
            </a:r>
            <a:r>
              <a:rPr lang="en-US" sz="4500" dirty="0" err="1" smtClean="0">
                <a:solidFill>
                  <a:schemeClr val="bg1"/>
                </a:solidFill>
              </a:rPr>
              <a:t>yakni</a:t>
            </a:r>
            <a:r>
              <a:rPr lang="en-US" sz="4500" dirty="0" smtClean="0">
                <a:solidFill>
                  <a:schemeClr val="bg1"/>
                </a:solidFill>
              </a:rPr>
              <a:t> </a:t>
            </a:r>
            <a:r>
              <a:rPr lang="en-US" sz="4500" dirty="0" err="1" smtClean="0">
                <a:solidFill>
                  <a:schemeClr val="bg1"/>
                </a:solidFill>
              </a:rPr>
              <a:t>kekuatan</a:t>
            </a:r>
            <a:r>
              <a:rPr lang="en-US" sz="4500" dirty="0" smtClean="0">
                <a:solidFill>
                  <a:schemeClr val="bg1"/>
                </a:solidFill>
              </a:rPr>
              <a:t> </a:t>
            </a:r>
            <a:r>
              <a:rPr lang="en-US" sz="4500" dirty="0" err="1" smtClean="0">
                <a:solidFill>
                  <a:schemeClr val="bg1"/>
                </a:solidFill>
              </a:rPr>
              <a:t>jiwa</a:t>
            </a:r>
            <a:r>
              <a:rPr lang="en-US" sz="4500" dirty="0" smtClean="0">
                <a:solidFill>
                  <a:schemeClr val="bg1"/>
                </a:solidFill>
              </a:rPr>
              <a:t> yang </a:t>
            </a:r>
            <a:r>
              <a:rPr lang="en-US" sz="4500" dirty="0" err="1" smtClean="0">
                <a:solidFill>
                  <a:schemeClr val="bg1"/>
                </a:solidFill>
              </a:rPr>
              <a:t>menuntun</a:t>
            </a:r>
            <a:r>
              <a:rPr lang="en-US" sz="4500" dirty="0" smtClean="0">
                <a:solidFill>
                  <a:schemeClr val="bg1"/>
                </a:solidFill>
              </a:rPr>
              <a:t> </a:t>
            </a:r>
            <a:r>
              <a:rPr lang="en-US" sz="4500" dirty="0" err="1" smtClean="0">
                <a:solidFill>
                  <a:schemeClr val="bg1"/>
                </a:solidFill>
              </a:rPr>
              <a:t>amarah</a:t>
            </a:r>
            <a:r>
              <a:rPr lang="en-US" sz="4500" dirty="0" smtClean="0">
                <a:solidFill>
                  <a:schemeClr val="bg1"/>
                </a:solidFill>
              </a:rPr>
              <a:t> </a:t>
            </a:r>
            <a:r>
              <a:rPr lang="en-US" sz="4500" dirty="0" err="1" smtClean="0">
                <a:solidFill>
                  <a:schemeClr val="bg1"/>
                </a:solidFill>
              </a:rPr>
              <a:t>dan</a:t>
            </a:r>
            <a:r>
              <a:rPr lang="en-US" sz="4500" dirty="0" smtClean="0">
                <a:solidFill>
                  <a:schemeClr val="bg1"/>
                </a:solidFill>
              </a:rPr>
              <a:t> </a:t>
            </a:r>
            <a:r>
              <a:rPr lang="en-US" sz="4500" dirty="0" err="1" smtClean="0">
                <a:solidFill>
                  <a:schemeClr val="bg1"/>
                </a:solidFill>
              </a:rPr>
              <a:t>keinginan</a:t>
            </a:r>
            <a:r>
              <a:rPr lang="en-US" sz="4500" dirty="0" smtClean="0">
                <a:solidFill>
                  <a:schemeClr val="bg1"/>
                </a:solidFill>
              </a:rPr>
              <a:t> </a:t>
            </a:r>
            <a:r>
              <a:rPr lang="en-US" sz="4500" dirty="0" err="1" smtClean="0">
                <a:solidFill>
                  <a:schemeClr val="bg1"/>
                </a:solidFill>
              </a:rPr>
              <a:t>sesuai</a:t>
            </a:r>
            <a:r>
              <a:rPr lang="en-US" sz="4500" dirty="0" smtClean="0">
                <a:solidFill>
                  <a:schemeClr val="bg1"/>
                </a:solidFill>
              </a:rPr>
              <a:t> </a:t>
            </a:r>
            <a:r>
              <a:rPr lang="en-US" sz="4500" dirty="0" err="1" smtClean="0">
                <a:solidFill>
                  <a:schemeClr val="bg1"/>
                </a:solidFill>
              </a:rPr>
              <a:t>dengan</a:t>
            </a:r>
            <a:r>
              <a:rPr lang="en-US" sz="4500" dirty="0" smtClean="0">
                <a:solidFill>
                  <a:schemeClr val="bg1"/>
                </a:solidFill>
              </a:rPr>
              <a:t> </a:t>
            </a:r>
            <a:r>
              <a:rPr lang="en-US" sz="4500" dirty="0" err="1" smtClean="0">
                <a:solidFill>
                  <a:schemeClr val="bg1"/>
                </a:solidFill>
              </a:rPr>
              <a:t>apa</a:t>
            </a:r>
            <a:r>
              <a:rPr lang="en-US" sz="4500" dirty="0" smtClean="0">
                <a:solidFill>
                  <a:schemeClr val="bg1"/>
                </a:solidFill>
              </a:rPr>
              <a:t> yang </a:t>
            </a:r>
            <a:r>
              <a:rPr lang="en-US" sz="4500" dirty="0" err="1" smtClean="0">
                <a:solidFill>
                  <a:schemeClr val="bg1"/>
                </a:solidFill>
              </a:rPr>
              <a:t>dikehendaki</a:t>
            </a:r>
            <a:r>
              <a:rPr lang="en-US" sz="4500" dirty="0" smtClean="0">
                <a:solidFill>
                  <a:schemeClr val="bg1"/>
                </a:solidFill>
              </a:rPr>
              <a:t> </a:t>
            </a:r>
            <a:r>
              <a:rPr lang="en-US" sz="4500" dirty="0" err="1" smtClean="0">
                <a:solidFill>
                  <a:schemeClr val="bg1"/>
                </a:solidFill>
              </a:rPr>
              <a:t>oleh</a:t>
            </a:r>
            <a:r>
              <a:rPr lang="en-US" sz="4500" dirty="0" smtClean="0">
                <a:solidFill>
                  <a:schemeClr val="bg1"/>
                </a:solidFill>
              </a:rPr>
              <a:t> </a:t>
            </a:r>
            <a:r>
              <a:rPr lang="en-US" sz="4500" dirty="0" err="1" smtClean="0">
                <a:solidFill>
                  <a:schemeClr val="bg1"/>
                </a:solidFill>
              </a:rPr>
              <a:t>hikmah</a:t>
            </a:r>
            <a:r>
              <a:rPr lang="en-US" sz="4500" dirty="0" smtClean="0">
                <a:solidFill>
                  <a:schemeClr val="bg1"/>
                </a:solidFill>
              </a:rPr>
              <a:t> (</a:t>
            </a:r>
            <a:r>
              <a:rPr lang="en-US" sz="4500" dirty="0" err="1" smtClean="0">
                <a:solidFill>
                  <a:schemeClr val="bg1"/>
                </a:solidFill>
              </a:rPr>
              <a:t>kebaikan</a:t>
            </a:r>
            <a:r>
              <a:rPr lang="en-US" sz="4500" dirty="0" smtClean="0">
                <a:solidFill>
                  <a:schemeClr val="bg1"/>
                </a:solidFill>
              </a:rPr>
              <a:t> </a:t>
            </a:r>
            <a:r>
              <a:rPr lang="en-US" sz="4500" dirty="0" err="1" smtClean="0">
                <a:solidFill>
                  <a:schemeClr val="bg1"/>
                </a:solidFill>
              </a:rPr>
              <a:t>dan</a:t>
            </a:r>
            <a:r>
              <a:rPr lang="en-US" sz="4500" dirty="0" smtClean="0">
                <a:solidFill>
                  <a:schemeClr val="bg1"/>
                </a:solidFill>
              </a:rPr>
              <a:t> </a:t>
            </a:r>
            <a:r>
              <a:rPr lang="en-US" sz="4500" dirty="0" err="1" smtClean="0">
                <a:solidFill>
                  <a:schemeClr val="bg1"/>
                </a:solidFill>
              </a:rPr>
              <a:t>kebijaksanaan</a:t>
            </a:r>
            <a:r>
              <a:rPr lang="en-US" sz="4500" dirty="0" smtClean="0">
                <a:solidFill>
                  <a:schemeClr val="bg1"/>
                </a:solidFill>
              </a:rPr>
              <a:t>).</a:t>
            </a:r>
            <a:endParaRPr lang="en-US" sz="4500" dirty="0">
              <a:solidFill>
                <a:schemeClr val="bg1"/>
              </a:solidFill>
            </a:endParaRPr>
          </a:p>
        </p:txBody>
      </p:sp>
      <p:sp>
        <p:nvSpPr>
          <p:cNvPr id="6" name="Content Placeholder 5"/>
          <p:cNvSpPr>
            <a:spLocks noGrp="1"/>
          </p:cNvSpPr>
          <p:nvPr>
            <p:ph sz="half" idx="2"/>
          </p:nvPr>
        </p:nvSpPr>
        <p:spPr>
          <a:xfrm>
            <a:off x="467544" y="1124745"/>
            <a:ext cx="8219256" cy="792088"/>
          </a:xfrm>
        </p:spPr>
        <p:txBody>
          <a:bodyPr>
            <a:normAutofit fontScale="47500" lnSpcReduction="20000"/>
          </a:bodyPr>
          <a:lstStyle/>
          <a:p>
            <a:pPr marL="0" indent="0" algn="ctr">
              <a:buNone/>
            </a:pPr>
            <a:r>
              <a:rPr lang="en-US" sz="4400" dirty="0" err="1" smtClean="0">
                <a:solidFill>
                  <a:schemeClr val="bg1"/>
                </a:solidFill>
                <a:latin typeface="Algerian" pitchFamily="82" charset="0"/>
              </a:rPr>
              <a:t>Akhlak</a:t>
            </a:r>
            <a:r>
              <a:rPr lang="en-US" sz="4400" dirty="0" smtClean="0">
                <a:solidFill>
                  <a:schemeClr val="bg1"/>
                </a:solidFill>
                <a:latin typeface="Algerian" pitchFamily="82" charset="0"/>
              </a:rPr>
              <a:t> </a:t>
            </a:r>
            <a:r>
              <a:rPr lang="en-US" sz="4400" dirty="0" err="1" smtClean="0">
                <a:solidFill>
                  <a:schemeClr val="bg1"/>
                </a:solidFill>
                <a:latin typeface="Algerian" pitchFamily="82" charset="0"/>
              </a:rPr>
              <a:t>mulia</a:t>
            </a:r>
            <a:r>
              <a:rPr lang="en-US" sz="4400" dirty="0" smtClean="0">
                <a:solidFill>
                  <a:schemeClr val="bg1"/>
                </a:solidFill>
                <a:latin typeface="Algerian" pitchFamily="82" charset="0"/>
              </a:rPr>
              <a:t> </a:t>
            </a:r>
            <a:r>
              <a:rPr lang="en-US" sz="4400" dirty="0" err="1" smtClean="0">
                <a:solidFill>
                  <a:schemeClr val="bg1"/>
                </a:solidFill>
                <a:latin typeface="Algerian" pitchFamily="82" charset="0"/>
              </a:rPr>
              <a:t>dalam</a:t>
            </a:r>
            <a:r>
              <a:rPr lang="en-US" sz="4400" dirty="0" smtClean="0">
                <a:solidFill>
                  <a:schemeClr val="bg1"/>
                </a:solidFill>
                <a:latin typeface="Algerian" pitchFamily="82" charset="0"/>
              </a:rPr>
              <a:t> </a:t>
            </a:r>
            <a:r>
              <a:rPr lang="en-US" sz="4400" dirty="0" err="1" smtClean="0">
                <a:solidFill>
                  <a:schemeClr val="bg1"/>
                </a:solidFill>
                <a:latin typeface="Algerian" pitchFamily="82" charset="0"/>
              </a:rPr>
              <a:t>kehidupan</a:t>
            </a:r>
            <a:endParaRPr lang="en-US" sz="4400" dirty="0" smtClean="0">
              <a:solidFill>
                <a:schemeClr val="bg1"/>
              </a:solidFill>
              <a:latin typeface="Algerian" pitchFamily="82" charset="0"/>
            </a:endParaRPr>
          </a:p>
          <a:p>
            <a:pPr marL="0" indent="0" algn="ctr">
              <a:buNone/>
            </a:pPr>
            <a:r>
              <a:rPr lang="en-US" sz="4400" dirty="0" err="1" smtClean="0">
                <a:solidFill>
                  <a:schemeClr val="bg1"/>
                </a:solidFill>
                <a:latin typeface="Algerian" pitchFamily="82" charset="0"/>
              </a:rPr>
              <a:t>Iman</a:t>
            </a:r>
            <a:r>
              <a:rPr lang="en-US" sz="4400" dirty="0" smtClean="0">
                <a:solidFill>
                  <a:schemeClr val="bg1"/>
                </a:solidFill>
                <a:latin typeface="Algerian" pitchFamily="82" charset="0"/>
              </a:rPr>
              <a:t> Al-</a:t>
            </a:r>
            <a:r>
              <a:rPr lang="en-US" sz="4400" dirty="0" err="1" smtClean="0">
                <a:solidFill>
                  <a:schemeClr val="bg1"/>
                </a:solidFill>
                <a:latin typeface="Algerian" pitchFamily="82" charset="0"/>
              </a:rPr>
              <a:t>Ghazali</a:t>
            </a:r>
            <a:r>
              <a:rPr lang="en-US" sz="4400" dirty="0" smtClean="0">
                <a:solidFill>
                  <a:schemeClr val="bg1"/>
                </a:solidFill>
                <a:latin typeface="Algerian" pitchFamily="82" charset="0"/>
              </a:rPr>
              <a:t> : </a:t>
            </a:r>
            <a:r>
              <a:rPr lang="en-US" sz="4400" dirty="0" err="1" smtClean="0">
                <a:solidFill>
                  <a:schemeClr val="bg1"/>
                </a:solidFill>
                <a:latin typeface="Algerian" pitchFamily="82" charset="0"/>
              </a:rPr>
              <a:t>empat</a:t>
            </a:r>
            <a:r>
              <a:rPr lang="en-US" sz="4400" dirty="0" smtClean="0">
                <a:solidFill>
                  <a:schemeClr val="bg1"/>
                </a:solidFill>
                <a:latin typeface="Algerian" pitchFamily="82" charset="0"/>
              </a:rPr>
              <a:t> </a:t>
            </a:r>
            <a:r>
              <a:rPr lang="en-US" sz="4400" dirty="0" err="1" smtClean="0">
                <a:solidFill>
                  <a:schemeClr val="bg1"/>
                </a:solidFill>
                <a:latin typeface="Algerian" pitchFamily="82" charset="0"/>
              </a:rPr>
              <a:t>pilar</a:t>
            </a:r>
            <a:r>
              <a:rPr lang="en-US" sz="4400" dirty="0" smtClean="0">
                <a:solidFill>
                  <a:schemeClr val="bg1"/>
                </a:solidFill>
                <a:latin typeface="Algerian" pitchFamily="82" charset="0"/>
              </a:rPr>
              <a:t> </a:t>
            </a:r>
            <a:r>
              <a:rPr lang="en-US" sz="4400" dirty="0" err="1" smtClean="0">
                <a:solidFill>
                  <a:schemeClr val="bg1"/>
                </a:solidFill>
                <a:latin typeface="Algerian" pitchFamily="82" charset="0"/>
              </a:rPr>
              <a:t>akhlak</a:t>
            </a:r>
            <a:r>
              <a:rPr lang="en-US" sz="4400" dirty="0" smtClean="0">
                <a:solidFill>
                  <a:schemeClr val="bg1"/>
                </a:solidFill>
                <a:latin typeface="Algerian" pitchFamily="82" charset="0"/>
              </a:rPr>
              <a:t> </a:t>
            </a:r>
            <a:r>
              <a:rPr lang="en-US" sz="4400" dirty="0" err="1" smtClean="0">
                <a:solidFill>
                  <a:schemeClr val="bg1"/>
                </a:solidFill>
                <a:latin typeface="Algerian" pitchFamily="82" charset="0"/>
              </a:rPr>
              <a:t>mulia</a:t>
            </a:r>
            <a:endParaRPr lang="en-US" sz="4400" dirty="0">
              <a:solidFill>
                <a:schemeClr val="bg1"/>
              </a:solidFill>
              <a:latin typeface="Algerian" pitchFamily="82" charset="0"/>
            </a:endParaRPr>
          </a:p>
        </p:txBody>
      </p:sp>
    </p:spTree>
    <p:extLst>
      <p:ext uri="{BB962C8B-B14F-4D97-AF65-F5344CB8AC3E}">
        <p14:creationId xmlns:p14="http://schemas.microsoft.com/office/powerpoint/2010/main" val="291313511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down)">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down)">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1000"/>
                                        <p:tgtEl>
                                          <p:spTgt spid="5">
                                            <p:txEl>
                                              <p:pRg st="1" end="1"/>
                                            </p:txEl>
                                          </p:spTgt>
                                        </p:tgtEl>
                                      </p:cBhvr>
                                    </p:animEffect>
                                    <p:anim calcmode="lin" valueType="num">
                                      <p:cBhvr>
                                        <p:cTn id="2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fade">
                                      <p:cBhvr>
                                        <p:cTn id="29" dur="1000"/>
                                        <p:tgtEl>
                                          <p:spTgt spid="5">
                                            <p:txEl>
                                              <p:pRg st="2" end="2"/>
                                            </p:txEl>
                                          </p:spTgt>
                                        </p:tgtEl>
                                      </p:cBhvr>
                                    </p:animEffect>
                                    <p:anim calcmode="lin" valueType="num">
                                      <p:cBhvr>
                                        <p:cTn id="3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5">
                                            <p:txEl>
                                              <p:pRg st="3" end="3"/>
                                            </p:txEl>
                                          </p:spTgt>
                                        </p:tgtEl>
                                        <p:attrNameLst>
                                          <p:attrName>style.visibility</p:attrName>
                                        </p:attrNameLst>
                                      </p:cBhvr>
                                      <p:to>
                                        <p:strVal val="visible"/>
                                      </p:to>
                                    </p:set>
                                    <p:animEffect transition="in" filter="fade">
                                      <p:cBhvr>
                                        <p:cTn id="36" dur="1000"/>
                                        <p:tgtEl>
                                          <p:spTgt spid="5">
                                            <p:txEl>
                                              <p:pRg st="3" end="3"/>
                                            </p:txEl>
                                          </p:spTgt>
                                        </p:tgtEl>
                                      </p:cBhvr>
                                    </p:animEffect>
                                    <p:anim calcmode="lin" valueType="num">
                                      <p:cBhvr>
                                        <p:cTn id="3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Effect transition="in" filter="fade">
                                      <p:cBhvr>
                                        <p:cTn id="43" dur="1000"/>
                                        <p:tgtEl>
                                          <p:spTgt spid="5">
                                            <p:txEl>
                                              <p:pRg st="4" end="4"/>
                                            </p:txEl>
                                          </p:spTgt>
                                        </p:tgtEl>
                                      </p:cBhvr>
                                    </p:animEffect>
                                    <p:anim calcmode="lin" valueType="num">
                                      <p:cBhvr>
                                        <p:cTn id="44"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45"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6178698"/>
          </a:xfrm>
        </p:spPr>
        <p:txBody>
          <a:bodyPr>
            <a:normAutofit fontScale="90000"/>
          </a:bodyPr>
          <a:lstStyle/>
          <a:p>
            <a:pPr algn="l"/>
            <a:r>
              <a:rPr lang="en-US" sz="3600" dirty="0"/>
              <a:t>Dari </a:t>
            </a:r>
            <a:r>
              <a:rPr lang="en-US" sz="3600" dirty="0" err="1"/>
              <a:t>empat</a:t>
            </a:r>
            <a:r>
              <a:rPr lang="en-US" sz="3600" dirty="0"/>
              <a:t> </a:t>
            </a:r>
            <a:r>
              <a:rPr lang="en-US" sz="3600" dirty="0" err="1"/>
              <a:t>sendi</a:t>
            </a:r>
            <a:r>
              <a:rPr lang="en-US" sz="3600" dirty="0"/>
              <a:t> </a:t>
            </a:r>
            <a:r>
              <a:rPr lang="en-US" sz="3600" dirty="0" err="1"/>
              <a:t>akhlak</a:t>
            </a:r>
            <a:r>
              <a:rPr lang="en-US" sz="3600" dirty="0"/>
              <a:t> </a:t>
            </a:r>
            <a:r>
              <a:rPr lang="en-US" sz="3600" dirty="0" err="1"/>
              <a:t>tersebut</a:t>
            </a:r>
            <a:r>
              <a:rPr lang="en-US" sz="3600" dirty="0"/>
              <a:t> di </a:t>
            </a:r>
            <a:r>
              <a:rPr lang="en-US" sz="3600" dirty="0" err="1"/>
              <a:t>atas</a:t>
            </a:r>
            <a:r>
              <a:rPr lang="en-US" sz="3600" dirty="0"/>
              <a:t> </a:t>
            </a:r>
            <a:r>
              <a:rPr lang="en-US" sz="3600" dirty="0" err="1"/>
              <a:t>akan</a:t>
            </a:r>
            <a:r>
              <a:rPr lang="en-US" sz="3600" dirty="0"/>
              <a:t> </a:t>
            </a:r>
            <a:r>
              <a:rPr lang="en-US" sz="3600" dirty="0" err="1"/>
              <a:t>melahirkan</a:t>
            </a:r>
            <a:r>
              <a:rPr lang="en-US" sz="3600" dirty="0"/>
              <a:t> </a:t>
            </a:r>
            <a:r>
              <a:rPr lang="en-US" sz="3600" dirty="0" err="1"/>
              <a:t>perbuatan-perbuatan</a:t>
            </a:r>
            <a:r>
              <a:rPr lang="en-US" sz="3600" dirty="0"/>
              <a:t> </a:t>
            </a:r>
            <a:r>
              <a:rPr lang="en-US" sz="3600" dirty="0" err="1"/>
              <a:t>baik</a:t>
            </a:r>
            <a:r>
              <a:rPr lang="en-US" sz="3600" dirty="0"/>
              <a:t>, </a:t>
            </a:r>
            <a:br>
              <a:rPr lang="en-US" sz="3600" dirty="0"/>
            </a:br>
            <a:r>
              <a:rPr lang="en-US" sz="3600" dirty="0" err="1"/>
              <a:t>yaitu</a:t>
            </a:r>
            <a:r>
              <a:rPr lang="en-US" sz="3600" dirty="0"/>
              <a:t> </a:t>
            </a:r>
            <a:r>
              <a:rPr lang="en-US" sz="3600" dirty="0" err="1"/>
              <a:t>jujur</a:t>
            </a:r>
            <a:r>
              <a:rPr lang="en-US" sz="3600" dirty="0"/>
              <a:t>, </a:t>
            </a:r>
            <a:r>
              <a:rPr lang="en-US" sz="3600" dirty="0" err="1"/>
              <a:t>suka</a:t>
            </a:r>
            <a:r>
              <a:rPr lang="en-US" sz="3600" dirty="0"/>
              <a:t> </a:t>
            </a:r>
            <a:r>
              <a:rPr lang="en-US" sz="3600" dirty="0" err="1"/>
              <a:t>memberi</a:t>
            </a:r>
            <a:r>
              <a:rPr lang="en-US" sz="3600" dirty="0"/>
              <a:t> </a:t>
            </a:r>
            <a:r>
              <a:rPr lang="en-US" sz="3600" dirty="0" err="1"/>
              <a:t>kepada</a:t>
            </a:r>
            <a:r>
              <a:rPr lang="en-US" sz="3600" dirty="0"/>
              <a:t> </a:t>
            </a:r>
            <a:r>
              <a:rPr lang="en-US" sz="3600" dirty="0" err="1"/>
              <a:t>sesama</a:t>
            </a:r>
            <a:r>
              <a:rPr lang="en-US" sz="3600" dirty="0"/>
              <a:t>, </a:t>
            </a:r>
            <a:br>
              <a:rPr lang="en-US" sz="3600" dirty="0"/>
            </a:br>
            <a:r>
              <a:rPr lang="en-US" sz="3600" dirty="0" err="1"/>
              <a:t>tawadu</a:t>
            </a:r>
            <a:r>
              <a:rPr lang="en-US" sz="3600" dirty="0"/>
              <a:t>, </a:t>
            </a:r>
            <a:r>
              <a:rPr lang="en-US" sz="3600" dirty="0" err="1"/>
              <a:t>tabah</a:t>
            </a:r>
            <a:r>
              <a:rPr lang="en-US" sz="3600" dirty="0"/>
              <a:t>, </a:t>
            </a:r>
            <a:r>
              <a:rPr lang="en-US" sz="3600" dirty="0" err="1"/>
              <a:t>tinggi</a:t>
            </a:r>
            <a:r>
              <a:rPr lang="en-US" sz="3600" dirty="0"/>
              <a:t> </a:t>
            </a:r>
            <a:r>
              <a:rPr lang="en-US" sz="3600" dirty="0" err="1"/>
              <a:t>cita-cita</a:t>
            </a:r>
            <a:r>
              <a:rPr lang="en-US" sz="3600" dirty="0"/>
              <a:t>, </a:t>
            </a:r>
            <a:r>
              <a:rPr lang="en-US" sz="3600" dirty="0" err="1"/>
              <a:t>pemaaf</a:t>
            </a:r>
            <a:r>
              <a:rPr lang="en-US" sz="3600" dirty="0"/>
              <a:t>, </a:t>
            </a:r>
            <a:r>
              <a:rPr lang="en-US" sz="3600" dirty="0" err="1"/>
              <a:t>kasih</a:t>
            </a:r>
            <a:r>
              <a:rPr lang="en-US" sz="3600" dirty="0"/>
              <a:t> </a:t>
            </a:r>
            <a:r>
              <a:rPr lang="en-US" sz="3600" dirty="0" err="1"/>
              <a:t>sayang</a:t>
            </a:r>
            <a:r>
              <a:rPr lang="en-US" sz="3600" dirty="0"/>
              <a:t> </a:t>
            </a:r>
            <a:r>
              <a:rPr lang="en-US" sz="3600" dirty="0" err="1"/>
              <a:t>terhadap</a:t>
            </a:r>
            <a:r>
              <a:rPr lang="en-US" sz="3600" dirty="0"/>
              <a:t> </a:t>
            </a:r>
            <a:r>
              <a:rPr lang="en-US" sz="3600" dirty="0" err="1"/>
              <a:t>sesama</a:t>
            </a:r>
            <a:r>
              <a:rPr lang="en-US" sz="3600" dirty="0"/>
              <a:t>, </a:t>
            </a:r>
            <a:r>
              <a:rPr lang="en-US" sz="3600" dirty="0" err="1"/>
              <a:t>menghormati</a:t>
            </a:r>
            <a:r>
              <a:rPr lang="en-US" sz="3600" dirty="0"/>
              <a:t>  orang lain, </a:t>
            </a:r>
            <a:br>
              <a:rPr lang="en-US" sz="3600" dirty="0"/>
            </a:br>
            <a:r>
              <a:rPr lang="en-US" sz="3600" dirty="0" err="1"/>
              <a:t>qana'ah</a:t>
            </a:r>
            <a:r>
              <a:rPr lang="en-US" sz="3600" dirty="0"/>
              <a:t>, </a:t>
            </a:r>
            <a:r>
              <a:rPr lang="en-US" sz="3600" dirty="0" err="1"/>
              <a:t>sabar</a:t>
            </a:r>
            <a:r>
              <a:rPr lang="en-US" sz="3600" dirty="0"/>
              <a:t>, </a:t>
            </a:r>
            <a:r>
              <a:rPr lang="en-US" sz="3600" dirty="0" err="1"/>
              <a:t>malu</a:t>
            </a:r>
            <a:r>
              <a:rPr lang="en-US" sz="3600" dirty="0"/>
              <a:t>, </a:t>
            </a:r>
            <a:r>
              <a:rPr lang="en-US" sz="3600" dirty="0" err="1"/>
              <a:t>pemurah</a:t>
            </a:r>
            <a:r>
              <a:rPr lang="en-US" sz="3600" dirty="0"/>
              <a:t>, </a:t>
            </a:r>
            <a:r>
              <a:rPr lang="en-US" sz="3600" dirty="0" err="1"/>
              <a:t>berani</a:t>
            </a:r>
            <a:r>
              <a:rPr lang="en-US" sz="3600" dirty="0"/>
              <a:t> </a:t>
            </a:r>
            <a:r>
              <a:rPr lang="en-US" sz="3600" dirty="0" err="1"/>
              <a:t>membela</a:t>
            </a:r>
            <a:r>
              <a:rPr lang="en-US" sz="3600" dirty="0"/>
              <a:t> </a:t>
            </a:r>
            <a:r>
              <a:rPr lang="en-US" sz="3600" dirty="0" err="1"/>
              <a:t>kebenaran</a:t>
            </a:r>
            <a:r>
              <a:rPr lang="en-US" sz="3600" dirty="0"/>
              <a:t>, </a:t>
            </a:r>
            <a:r>
              <a:rPr lang="en-US" sz="3600" dirty="0" err="1"/>
              <a:t>menjaga</a:t>
            </a:r>
            <a:r>
              <a:rPr lang="en-US" sz="3600" dirty="0"/>
              <a:t> </a:t>
            </a:r>
            <a:r>
              <a:rPr lang="en-US" sz="3600" dirty="0" err="1"/>
              <a:t>diri</a:t>
            </a:r>
            <a:r>
              <a:rPr lang="en-US" sz="3600" dirty="0"/>
              <a:t> </a:t>
            </a:r>
            <a:r>
              <a:rPr lang="en-US" sz="3600" dirty="0" err="1"/>
              <a:t>dari</a:t>
            </a:r>
            <a:r>
              <a:rPr lang="en-US" sz="3600" dirty="0"/>
              <a:t> </a:t>
            </a:r>
            <a:r>
              <a:rPr lang="en-US" sz="3600" dirty="0" err="1"/>
              <a:t>hal-hal</a:t>
            </a:r>
            <a:r>
              <a:rPr lang="en-US" sz="3600" dirty="0"/>
              <a:t> yang haram.</a:t>
            </a:r>
            <a:r>
              <a:rPr lang="en-US" dirty="0"/>
              <a:t/>
            </a:r>
            <a:br>
              <a:rPr lang="en-US" dirty="0"/>
            </a:br>
            <a:endParaRPr lang="en-US" dirty="0"/>
          </a:p>
        </p:txBody>
      </p:sp>
    </p:spTree>
    <p:extLst>
      <p:ext uri="{BB962C8B-B14F-4D97-AF65-F5344CB8AC3E}">
        <p14:creationId xmlns:p14="http://schemas.microsoft.com/office/powerpoint/2010/main" val="10910730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85800" y="1"/>
            <a:ext cx="7772400" cy="1124743"/>
          </a:xfrm>
        </p:spPr>
        <p:txBody>
          <a:bodyPr>
            <a:normAutofit/>
          </a:bodyPr>
          <a:lstStyle/>
          <a:p>
            <a:r>
              <a:rPr lang="en-US" sz="3600" dirty="0" err="1" smtClean="0">
                <a:latin typeface="Algerian" pitchFamily="82" charset="0"/>
              </a:rPr>
              <a:t>Empat</a:t>
            </a:r>
            <a:r>
              <a:rPr lang="en-US" sz="3600" dirty="0" smtClean="0">
                <a:latin typeface="Algerian" pitchFamily="82" charset="0"/>
              </a:rPr>
              <a:t> </a:t>
            </a:r>
            <a:r>
              <a:rPr lang="en-US" sz="3600" dirty="0" err="1" smtClean="0">
                <a:latin typeface="Algerian" pitchFamily="82" charset="0"/>
              </a:rPr>
              <a:t>pilar</a:t>
            </a:r>
            <a:r>
              <a:rPr lang="en-US" sz="3600" dirty="0" smtClean="0">
                <a:latin typeface="Algerian" pitchFamily="82" charset="0"/>
              </a:rPr>
              <a:t> </a:t>
            </a:r>
            <a:r>
              <a:rPr lang="en-US" sz="3600" dirty="0" err="1" smtClean="0">
                <a:latin typeface="Algerian" pitchFamily="82" charset="0"/>
              </a:rPr>
              <a:t>akhlak</a:t>
            </a:r>
            <a:r>
              <a:rPr lang="en-US" sz="3600" dirty="0" smtClean="0">
                <a:latin typeface="Algerian" pitchFamily="82" charset="0"/>
              </a:rPr>
              <a:t> </a:t>
            </a:r>
            <a:r>
              <a:rPr lang="en-US" sz="3600" dirty="0" err="1" smtClean="0">
                <a:latin typeface="Algerian" pitchFamily="82" charset="0"/>
              </a:rPr>
              <a:t>tercela</a:t>
            </a:r>
            <a:endParaRPr lang="en-US" sz="3600" dirty="0">
              <a:latin typeface="Algerian" pitchFamily="82" charset="0"/>
            </a:endParaRPr>
          </a:p>
        </p:txBody>
      </p:sp>
      <p:sp>
        <p:nvSpPr>
          <p:cNvPr id="4" name="Subtitle 3"/>
          <p:cNvSpPr>
            <a:spLocks noGrp="1"/>
          </p:cNvSpPr>
          <p:nvPr>
            <p:ph type="subTitle" idx="1"/>
          </p:nvPr>
        </p:nvSpPr>
        <p:spPr>
          <a:xfrm>
            <a:off x="539552" y="1196752"/>
            <a:ext cx="7992888" cy="5040560"/>
          </a:xfrm>
        </p:spPr>
        <p:txBody>
          <a:bodyPr>
            <a:normAutofit fontScale="92500" lnSpcReduction="20000"/>
          </a:bodyPr>
          <a:lstStyle/>
          <a:p>
            <a:pPr marL="457200" indent="-457200" algn="l">
              <a:buFont typeface="Arial" pitchFamily="34" charset="0"/>
              <a:buChar char="•"/>
            </a:pPr>
            <a:r>
              <a:rPr lang="en-US" dirty="0" err="1">
                <a:solidFill>
                  <a:schemeClr val="bg1"/>
                </a:solidFill>
              </a:rPr>
              <a:t>Keji</a:t>
            </a:r>
            <a:r>
              <a:rPr lang="en-US" dirty="0">
                <a:solidFill>
                  <a:schemeClr val="bg1"/>
                </a:solidFill>
              </a:rPr>
              <a:t>, </a:t>
            </a:r>
            <a:r>
              <a:rPr lang="en-US" dirty="0" err="1">
                <a:solidFill>
                  <a:schemeClr val="bg1"/>
                </a:solidFill>
              </a:rPr>
              <a:t>pintar</a:t>
            </a:r>
            <a:r>
              <a:rPr lang="en-US" dirty="0">
                <a:solidFill>
                  <a:schemeClr val="bg1"/>
                </a:solidFill>
              </a:rPr>
              <a:t> </a:t>
            </a:r>
            <a:r>
              <a:rPr lang="en-US" dirty="0" err="1">
                <a:solidFill>
                  <a:schemeClr val="bg1"/>
                </a:solidFill>
              </a:rPr>
              <a:t>busuk</a:t>
            </a:r>
            <a:r>
              <a:rPr lang="en-US" dirty="0">
                <a:solidFill>
                  <a:schemeClr val="bg1"/>
                </a:solidFill>
              </a:rPr>
              <a:t>, </a:t>
            </a:r>
            <a:r>
              <a:rPr lang="en-US" dirty="0" err="1">
                <a:solidFill>
                  <a:schemeClr val="bg1"/>
                </a:solidFill>
              </a:rPr>
              <a:t>bodoh</a:t>
            </a:r>
            <a:r>
              <a:rPr lang="en-US" dirty="0">
                <a:solidFill>
                  <a:schemeClr val="bg1"/>
                </a:solidFill>
              </a:rPr>
              <a:t>, </a:t>
            </a:r>
            <a:r>
              <a:rPr lang="en-US" dirty="0" err="1">
                <a:solidFill>
                  <a:schemeClr val="bg1"/>
                </a:solidFill>
              </a:rPr>
              <a:t>yaitu</a:t>
            </a:r>
            <a:r>
              <a:rPr lang="en-US" dirty="0">
                <a:solidFill>
                  <a:schemeClr val="bg1"/>
                </a:solidFill>
              </a:rPr>
              <a:t> </a:t>
            </a:r>
            <a:r>
              <a:rPr lang="en-US" dirty="0" err="1">
                <a:solidFill>
                  <a:schemeClr val="bg1"/>
                </a:solidFill>
              </a:rPr>
              <a:t>keadaan</a:t>
            </a:r>
            <a:r>
              <a:rPr lang="en-US" dirty="0">
                <a:solidFill>
                  <a:schemeClr val="bg1"/>
                </a:solidFill>
              </a:rPr>
              <a:t> </a:t>
            </a:r>
            <a:r>
              <a:rPr lang="en-US" dirty="0" err="1">
                <a:solidFill>
                  <a:schemeClr val="bg1"/>
                </a:solidFill>
              </a:rPr>
              <a:t>jiwa</a:t>
            </a:r>
            <a:r>
              <a:rPr lang="en-US" dirty="0">
                <a:solidFill>
                  <a:schemeClr val="bg1"/>
                </a:solidFill>
              </a:rPr>
              <a:t> yang </a:t>
            </a:r>
            <a:r>
              <a:rPr lang="en-US" dirty="0" err="1">
                <a:solidFill>
                  <a:schemeClr val="bg1"/>
                </a:solidFill>
              </a:rPr>
              <a:t>terlalu</a:t>
            </a:r>
            <a:r>
              <a:rPr lang="en-US" dirty="0">
                <a:solidFill>
                  <a:schemeClr val="bg1"/>
                </a:solidFill>
              </a:rPr>
              <a:t> </a:t>
            </a:r>
            <a:r>
              <a:rPr lang="en-US" dirty="0" err="1">
                <a:solidFill>
                  <a:schemeClr val="bg1"/>
                </a:solidFill>
              </a:rPr>
              <a:t>pintar</a:t>
            </a:r>
            <a:r>
              <a:rPr lang="en-US" dirty="0">
                <a:solidFill>
                  <a:schemeClr val="bg1"/>
                </a:solidFill>
              </a:rPr>
              <a:t> </a:t>
            </a:r>
            <a:r>
              <a:rPr lang="en-US" dirty="0" err="1">
                <a:solidFill>
                  <a:schemeClr val="bg1"/>
                </a:solidFill>
              </a:rPr>
              <a:t>atau</a:t>
            </a:r>
            <a:r>
              <a:rPr lang="en-US" dirty="0">
                <a:solidFill>
                  <a:schemeClr val="bg1"/>
                </a:solidFill>
              </a:rPr>
              <a:t> </a:t>
            </a:r>
            <a:r>
              <a:rPr lang="en-US" dirty="0" err="1">
                <a:solidFill>
                  <a:schemeClr val="bg1"/>
                </a:solidFill>
              </a:rPr>
              <a:t>tidak</a:t>
            </a:r>
            <a:r>
              <a:rPr lang="en-US" dirty="0">
                <a:solidFill>
                  <a:schemeClr val="bg1"/>
                </a:solidFill>
              </a:rPr>
              <a:t> </a:t>
            </a:r>
            <a:r>
              <a:rPr lang="en-US" dirty="0" err="1">
                <a:solidFill>
                  <a:schemeClr val="bg1"/>
                </a:solidFill>
              </a:rPr>
              <a:t>bisa</a:t>
            </a:r>
            <a:r>
              <a:rPr lang="en-US" dirty="0">
                <a:solidFill>
                  <a:schemeClr val="bg1"/>
                </a:solidFill>
              </a:rPr>
              <a:t> </a:t>
            </a:r>
            <a:r>
              <a:rPr lang="en-US" dirty="0" err="1">
                <a:solidFill>
                  <a:schemeClr val="bg1"/>
                </a:solidFill>
              </a:rPr>
              <a:t>menentukan</a:t>
            </a:r>
            <a:r>
              <a:rPr lang="en-US" dirty="0">
                <a:solidFill>
                  <a:schemeClr val="bg1"/>
                </a:solidFill>
              </a:rPr>
              <a:t> yang </a:t>
            </a:r>
            <a:r>
              <a:rPr lang="en-US" dirty="0" err="1">
                <a:solidFill>
                  <a:schemeClr val="bg1"/>
                </a:solidFill>
              </a:rPr>
              <a:t>benar</a:t>
            </a:r>
            <a:r>
              <a:rPr lang="en-US" dirty="0">
                <a:solidFill>
                  <a:schemeClr val="bg1"/>
                </a:solidFill>
              </a:rPr>
              <a:t> di </a:t>
            </a:r>
            <a:r>
              <a:rPr lang="en-US" dirty="0" err="1">
                <a:solidFill>
                  <a:schemeClr val="bg1"/>
                </a:solidFill>
              </a:rPr>
              <a:t>antara</a:t>
            </a:r>
            <a:r>
              <a:rPr lang="en-US" dirty="0">
                <a:solidFill>
                  <a:schemeClr val="bg1"/>
                </a:solidFill>
              </a:rPr>
              <a:t> yang </a:t>
            </a:r>
            <a:r>
              <a:rPr lang="en-US" dirty="0" err="1">
                <a:solidFill>
                  <a:schemeClr val="bg1"/>
                </a:solidFill>
              </a:rPr>
              <a:t>salah</a:t>
            </a:r>
            <a:r>
              <a:rPr lang="en-US" dirty="0">
                <a:solidFill>
                  <a:schemeClr val="bg1"/>
                </a:solidFill>
              </a:rPr>
              <a:t> </a:t>
            </a:r>
            <a:r>
              <a:rPr lang="en-US" dirty="0" err="1">
                <a:solidFill>
                  <a:schemeClr val="bg1"/>
                </a:solidFill>
              </a:rPr>
              <a:t>karena</a:t>
            </a:r>
            <a:r>
              <a:rPr lang="en-US" dirty="0">
                <a:solidFill>
                  <a:schemeClr val="bg1"/>
                </a:solidFill>
              </a:rPr>
              <a:t> </a:t>
            </a:r>
            <a:r>
              <a:rPr lang="en-US" dirty="0" err="1">
                <a:solidFill>
                  <a:schemeClr val="bg1"/>
                </a:solidFill>
              </a:rPr>
              <a:t>bodohnya</a:t>
            </a:r>
            <a:r>
              <a:rPr lang="en-US" dirty="0">
                <a:solidFill>
                  <a:schemeClr val="bg1"/>
                </a:solidFill>
              </a:rPr>
              <a:t>.  </a:t>
            </a:r>
          </a:p>
          <a:p>
            <a:pPr marL="457200" indent="-457200" algn="l">
              <a:buFont typeface="Arial" pitchFamily="34" charset="0"/>
              <a:buChar char="•"/>
            </a:pPr>
            <a:r>
              <a:rPr lang="en-US" dirty="0" err="1">
                <a:solidFill>
                  <a:schemeClr val="bg1"/>
                </a:solidFill>
              </a:rPr>
              <a:t>Berani</a:t>
            </a:r>
            <a:r>
              <a:rPr lang="en-US" dirty="0">
                <a:solidFill>
                  <a:schemeClr val="bg1"/>
                </a:solidFill>
              </a:rPr>
              <a:t> </a:t>
            </a:r>
            <a:r>
              <a:rPr lang="en-US" dirty="0" err="1">
                <a:solidFill>
                  <a:schemeClr val="bg1"/>
                </a:solidFill>
              </a:rPr>
              <a:t>tapi</a:t>
            </a:r>
            <a:r>
              <a:rPr lang="en-US" dirty="0">
                <a:solidFill>
                  <a:schemeClr val="bg1"/>
                </a:solidFill>
              </a:rPr>
              <a:t> </a:t>
            </a:r>
            <a:r>
              <a:rPr lang="en-US" dirty="0" err="1">
                <a:solidFill>
                  <a:schemeClr val="bg1"/>
                </a:solidFill>
              </a:rPr>
              <a:t>sembrono</a:t>
            </a:r>
            <a:r>
              <a:rPr lang="en-US" dirty="0">
                <a:solidFill>
                  <a:schemeClr val="bg1"/>
                </a:solidFill>
              </a:rPr>
              <a:t>, </a:t>
            </a:r>
            <a:r>
              <a:rPr lang="en-US" dirty="0" err="1">
                <a:solidFill>
                  <a:schemeClr val="bg1"/>
                </a:solidFill>
              </a:rPr>
              <a:t>penakut</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lemah</a:t>
            </a:r>
            <a:r>
              <a:rPr lang="en-US" dirty="0">
                <a:solidFill>
                  <a:schemeClr val="bg1"/>
                </a:solidFill>
              </a:rPr>
              <a:t>, </a:t>
            </a:r>
            <a:r>
              <a:rPr lang="en-US" dirty="0" err="1">
                <a:solidFill>
                  <a:schemeClr val="bg1"/>
                </a:solidFill>
              </a:rPr>
              <a:t>yaitu</a:t>
            </a:r>
            <a:r>
              <a:rPr lang="en-US" dirty="0">
                <a:solidFill>
                  <a:schemeClr val="bg1"/>
                </a:solidFill>
              </a:rPr>
              <a:t> </a:t>
            </a:r>
            <a:r>
              <a:rPr lang="en-US" dirty="0" err="1">
                <a:solidFill>
                  <a:schemeClr val="bg1"/>
                </a:solidFill>
              </a:rPr>
              <a:t>kekuatan</a:t>
            </a:r>
            <a:r>
              <a:rPr lang="en-US" dirty="0">
                <a:solidFill>
                  <a:schemeClr val="bg1"/>
                </a:solidFill>
              </a:rPr>
              <a:t> </a:t>
            </a:r>
            <a:r>
              <a:rPr lang="en-US" dirty="0" err="1">
                <a:solidFill>
                  <a:schemeClr val="bg1"/>
                </a:solidFill>
              </a:rPr>
              <a:t>amarah</a:t>
            </a:r>
            <a:r>
              <a:rPr lang="en-US" dirty="0">
                <a:solidFill>
                  <a:schemeClr val="bg1"/>
                </a:solidFill>
              </a:rPr>
              <a:t> yang </a:t>
            </a:r>
            <a:r>
              <a:rPr lang="en-US" dirty="0" err="1">
                <a:solidFill>
                  <a:schemeClr val="bg1"/>
                </a:solidFill>
              </a:rPr>
              <a:t>tidak</a:t>
            </a:r>
            <a:r>
              <a:rPr lang="en-US" dirty="0">
                <a:solidFill>
                  <a:schemeClr val="bg1"/>
                </a:solidFill>
              </a:rPr>
              <a:t> </a:t>
            </a:r>
            <a:r>
              <a:rPr lang="en-US" dirty="0" err="1">
                <a:solidFill>
                  <a:schemeClr val="bg1"/>
                </a:solidFill>
              </a:rPr>
              <a:t>bisa</a:t>
            </a:r>
            <a:r>
              <a:rPr lang="en-US" dirty="0">
                <a:solidFill>
                  <a:schemeClr val="bg1"/>
                </a:solidFill>
              </a:rPr>
              <a:t> </a:t>
            </a:r>
            <a:r>
              <a:rPr lang="en-US" dirty="0" err="1">
                <a:solidFill>
                  <a:schemeClr val="bg1"/>
                </a:solidFill>
              </a:rPr>
              <a:t>dikekang</a:t>
            </a:r>
            <a:r>
              <a:rPr lang="en-US" dirty="0">
                <a:solidFill>
                  <a:schemeClr val="bg1"/>
                </a:solidFill>
              </a:rPr>
              <a:t> </a:t>
            </a:r>
            <a:r>
              <a:rPr lang="en-US" dirty="0" err="1">
                <a:solidFill>
                  <a:schemeClr val="bg1"/>
                </a:solidFill>
              </a:rPr>
              <a:t>atau</a:t>
            </a:r>
            <a:r>
              <a:rPr lang="en-US" dirty="0">
                <a:solidFill>
                  <a:schemeClr val="bg1"/>
                </a:solidFill>
              </a:rPr>
              <a:t> </a:t>
            </a:r>
            <a:r>
              <a:rPr lang="en-US" dirty="0" err="1">
                <a:solidFill>
                  <a:schemeClr val="bg1"/>
                </a:solidFill>
              </a:rPr>
              <a:t>tidak</a:t>
            </a:r>
            <a:r>
              <a:rPr lang="en-US" dirty="0">
                <a:solidFill>
                  <a:schemeClr val="bg1"/>
                </a:solidFill>
              </a:rPr>
              <a:t> </a:t>
            </a:r>
            <a:r>
              <a:rPr lang="en-US" dirty="0" err="1">
                <a:solidFill>
                  <a:schemeClr val="bg1"/>
                </a:solidFill>
              </a:rPr>
              <a:t>pemah</a:t>
            </a:r>
            <a:r>
              <a:rPr lang="en-US" dirty="0">
                <a:solidFill>
                  <a:schemeClr val="bg1"/>
                </a:solidFill>
              </a:rPr>
              <a:t> </a:t>
            </a:r>
            <a:r>
              <a:rPr lang="en-US" dirty="0" err="1">
                <a:solidFill>
                  <a:schemeClr val="bg1"/>
                </a:solidFill>
              </a:rPr>
              <a:t>dilakukan</a:t>
            </a:r>
            <a:r>
              <a:rPr lang="en-US" dirty="0">
                <a:solidFill>
                  <a:schemeClr val="bg1"/>
                </a:solidFill>
              </a:rPr>
              <a:t>, </a:t>
            </a:r>
            <a:r>
              <a:rPr lang="en-US" dirty="0" err="1">
                <a:solidFill>
                  <a:schemeClr val="bg1"/>
                </a:solidFill>
              </a:rPr>
              <a:t>sekalipun</a:t>
            </a:r>
            <a:r>
              <a:rPr lang="en-US" dirty="0">
                <a:solidFill>
                  <a:schemeClr val="bg1"/>
                </a:solidFill>
              </a:rPr>
              <a:t> </a:t>
            </a:r>
            <a:r>
              <a:rPr lang="en-US" dirty="0" err="1">
                <a:solidFill>
                  <a:schemeClr val="bg1"/>
                </a:solidFill>
              </a:rPr>
              <a:t>sesuai</a:t>
            </a:r>
            <a:r>
              <a:rPr lang="en-US" dirty="0">
                <a:solidFill>
                  <a:schemeClr val="bg1"/>
                </a:solidFill>
              </a:rPr>
              <a:t> </a:t>
            </a:r>
            <a:r>
              <a:rPr lang="en-US" dirty="0" err="1">
                <a:solidFill>
                  <a:schemeClr val="bg1"/>
                </a:solidFill>
              </a:rPr>
              <a:t>dengan</a:t>
            </a:r>
            <a:r>
              <a:rPr lang="en-US" dirty="0">
                <a:solidFill>
                  <a:schemeClr val="bg1"/>
                </a:solidFill>
              </a:rPr>
              <a:t> </a:t>
            </a:r>
            <a:r>
              <a:rPr lang="en-US" dirty="0" err="1">
                <a:solidFill>
                  <a:schemeClr val="bg1"/>
                </a:solidFill>
              </a:rPr>
              <a:t>kehendak</a:t>
            </a:r>
            <a:r>
              <a:rPr lang="en-US" dirty="0">
                <a:solidFill>
                  <a:schemeClr val="bg1"/>
                </a:solidFill>
              </a:rPr>
              <a:t> </a:t>
            </a:r>
            <a:r>
              <a:rPr lang="en-US" dirty="0" err="1">
                <a:solidFill>
                  <a:schemeClr val="bg1"/>
                </a:solidFill>
              </a:rPr>
              <a:t>akal</a:t>
            </a:r>
            <a:r>
              <a:rPr lang="en-US" dirty="0">
                <a:solidFill>
                  <a:schemeClr val="bg1"/>
                </a:solidFill>
              </a:rPr>
              <a:t>.  </a:t>
            </a:r>
          </a:p>
          <a:p>
            <a:pPr marL="457200" indent="-457200" algn="l">
              <a:buFont typeface="Arial" pitchFamily="34" charset="0"/>
              <a:buChar char="•"/>
            </a:pPr>
            <a:r>
              <a:rPr lang="en-US" dirty="0" err="1">
                <a:solidFill>
                  <a:schemeClr val="bg1"/>
                </a:solidFill>
              </a:rPr>
              <a:t>Rakus</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statis</a:t>
            </a:r>
            <a:r>
              <a:rPr lang="en-US" dirty="0">
                <a:solidFill>
                  <a:schemeClr val="bg1"/>
                </a:solidFill>
              </a:rPr>
              <a:t>, </a:t>
            </a:r>
            <a:r>
              <a:rPr lang="en-US" dirty="0" err="1">
                <a:solidFill>
                  <a:schemeClr val="bg1"/>
                </a:solidFill>
              </a:rPr>
              <a:t>yaitu</a:t>
            </a:r>
            <a:r>
              <a:rPr lang="en-US" dirty="0">
                <a:solidFill>
                  <a:schemeClr val="bg1"/>
                </a:solidFill>
              </a:rPr>
              <a:t> </a:t>
            </a:r>
            <a:r>
              <a:rPr lang="en-US" dirty="0" err="1">
                <a:solidFill>
                  <a:schemeClr val="bg1"/>
                </a:solidFill>
              </a:rPr>
              <a:t>keadaan</a:t>
            </a:r>
            <a:r>
              <a:rPr lang="en-US" dirty="0">
                <a:solidFill>
                  <a:schemeClr val="bg1"/>
                </a:solidFill>
              </a:rPr>
              <a:t> </a:t>
            </a:r>
            <a:r>
              <a:rPr lang="en-US" dirty="0" err="1">
                <a:solidFill>
                  <a:schemeClr val="bg1"/>
                </a:solidFill>
              </a:rPr>
              <a:t>syahwat</a:t>
            </a:r>
            <a:r>
              <a:rPr lang="en-US" dirty="0">
                <a:solidFill>
                  <a:schemeClr val="bg1"/>
                </a:solidFill>
              </a:rPr>
              <a:t> yang </a:t>
            </a:r>
            <a:r>
              <a:rPr lang="en-US" dirty="0" err="1">
                <a:solidFill>
                  <a:schemeClr val="bg1"/>
                </a:solidFill>
              </a:rPr>
              <a:t>tidak</a:t>
            </a:r>
            <a:r>
              <a:rPr lang="en-US" dirty="0">
                <a:solidFill>
                  <a:schemeClr val="bg1"/>
                </a:solidFill>
              </a:rPr>
              <a:t> </a:t>
            </a:r>
            <a:r>
              <a:rPr lang="en-US" dirty="0" err="1">
                <a:solidFill>
                  <a:schemeClr val="bg1"/>
                </a:solidFill>
              </a:rPr>
              <a:t>terdidik</a:t>
            </a:r>
            <a:r>
              <a:rPr lang="en-US" dirty="0">
                <a:solidFill>
                  <a:schemeClr val="bg1"/>
                </a:solidFill>
              </a:rPr>
              <a:t> </a:t>
            </a:r>
            <a:r>
              <a:rPr lang="en-US" dirty="0" err="1">
                <a:solidFill>
                  <a:schemeClr val="bg1"/>
                </a:solidFill>
              </a:rPr>
              <a:t>oleh</a:t>
            </a:r>
            <a:r>
              <a:rPr lang="en-US" dirty="0">
                <a:solidFill>
                  <a:schemeClr val="bg1"/>
                </a:solidFill>
              </a:rPr>
              <a:t> </a:t>
            </a:r>
            <a:r>
              <a:rPr lang="en-US" dirty="0" err="1">
                <a:solidFill>
                  <a:schemeClr val="bg1"/>
                </a:solidFill>
              </a:rPr>
              <a:t>akal</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syariat</a:t>
            </a:r>
            <a:r>
              <a:rPr lang="en-US" dirty="0">
                <a:solidFill>
                  <a:schemeClr val="bg1"/>
                </a:solidFill>
              </a:rPr>
              <a:t> agama, </a:t>
            </a:r>
            <a:r>
              <a:rPr lang="en-US" dirty="0" err="1">
                <a:solidFill>
                  <a:schemeClr val="bg1"/>
                </a:solidFill>
              </a:rPr>
              <a:t>berarti</a:t>
            </a:r>
            <a:r>
              <a:rPr lang="en-US" dirty="0">
                <a:solidFill>
                  <a:schemeClr val="bg1"/>
                </a:solidFill>
              </a:rPr>
              <a:t> </a:t>
            </a:r>
            <a:r>
              <a:rPr lang="en-US" dirty="0" err="1">
                <a:solidFill>
                  <a:schemeClr val="bg1"/>
                </a:solidFill>
              </a:rPr>
              <a:t>ia</a:t>
            </a:r>
            <a:r>
              <a:rPr lang="en-US" dirty="0">
                <a:solidFill>
                  <a:schemeClr val="bg1"/>
                </a:solidFill>
              </a:rPr>
              <a:t> </a:t>
            </a:r>
            <a:r>
              <a:rPr lang="en-US" dirty="0" err="1">
                <a:solidFill>
                  <a:schemeClr val="bg1"/>
                </a:solidFill>
              </a:rPr>
              <a:t>bisa</a:t>
            </a:r>
            <a:r>
              <a:rPr lang="en-US" dirty="0">
                <a:solidFill>
                  <a:schemeClr val="bg1"/>
                </a:solidFill>
              </a:rPr>
              <a:t> </a:t>
            </a:r>
            <a:r>
              <a:rPr lang="en-US" dirty="0" err="1">
                <a:solidFill>
                  <a:schemeClr val="bg1"/>
                </a:solidFill>
              </a:rPr>
              <a:t>berlebihan</a:t>
            </a:r>
            <a:r>
              <a:rPr lang="en-US" dirty="0">
                <a:solidFill>
                  <a:schemeClr val="bg1"/>
                </a:solidFill>
              </a:rPr>
              <a:t> </a:t>
            </a:r>
            <a:r>
              <a:rPr lang="en-US" dirty="0" err="1">
                <a:solidFill>
                  <a:schemeClr val="bg1"/>
                </a:solidFill>
              </a:rPr>
              <a:t>atau</a:t>
            </a:r>
            <a:r>
              <a:rPr lang="en-US" dirty="0">
                <a:solidFill>
                  <a:schemeClr val="bg1"/>
                </a:solidFill>
              </a:rPr>
              <a:t> </a:t>
            </a:r>
            <a:r>
              <a:rPr lang="en-US" dirty="0" err="1">
                <a:solidFill>
                  <a:schemeClr val="bg1"/>
                </a:solidFill>
              </a:rPr>
              <a:t>sama</a:t>
            </a:r>
            <a:r>
              <a:rPr lang="en-US" dirty="0">
                <a:solidFill>
                  <a:schemeClr val="bg1"/>
                </a:solidFill>
              </a:rPr>
              <a:t> </a:t>
            </a:r>
            <a:r>
              <a:rPr lang="en-US" dirty="0" err="1">
                <a:solidFill>
                  <a:schemeClr val="bg1"/>
                </a:solidFill>
              </a:rPr>
              <a:t>sekali</a:t>
            </a:r>
            <a:r>
              <a:rPr lang="en-US" dirty="0">
                <a:solidFill>
                  <a:schemeClr val="bg1"/>
                </a:solidFill>
              </a:rPr>
              <a:t> </a:t>
            </a:r>
            <a:r>
              <a:rPr lang="en-US" dirty="0" err="1">
                <a:solidFill>
                  <a:schemeClr val="bg1"/>
                </a:solidFill>
              </a:rPr>
              <a:t>tidak</a:t>
            </a:r>
            <a:r>
              <a:rPr lang="en-US" dirty="0">
                <a:solidFill>
                  <a:schemeClr val="bg1"/>
                </a:solidFill>
              </a:rPr>
              <a:t> </a:t>
            </a:r>
            <a:r>
              <a:rPr lang="en-US" dirty="0" err="1">
                <a:solidFill>
                  <a:schemeClr val="bg1"/>
                </a:solidFill>
              </a:rPr>
              <a:t>berfungsi</a:t>
            </a:r>
            <a:r>
              <a:rPr lang="en-US" dirty="0">
                <a:solidFill>
                  <a:schemeClr val="bg1"/>
                </a:solidFill>
              </a:rPr>
              <a:t>.  </a:t>
            </a:r>
          </a:p>
          <a:p>
            <a:pPr marL="457200" indent="-457200" algn="l">
              <a:buFont typeface="Arial" pitchFamily="34" charset="0"/>
              <a:buChar char="•"/>
            </a:pPr>
            <a:r>
              <a:rPr lang="en-US" dirty="0" err="1">
                <a:solidFill>
                  <a:schemeClr val="bg1"/>
                </a:solidFill>
              </a:rPr>
              <a:t>Aniaya</a:t>
            </a:r>
            <a:r>
              <a:rPr lang="en-US" dirty="0">
                <a:solidFill>
                  <a:schemeClr val="bg1"/>
                </a:solidFill>
              </a:rPr>
              <a:t>, </a:t>
            </a:r>
            <a:r>
              <a:rPr lang="en-US" dirty="0" err="1">
                <a:solidFill>
                  <a:schemeClr val="bg1"/>
                </a:solidFill>
              </a:rPr>
              <a:t>yaitu</a:t>
            </a:r>
            <a:r>
              <a:rPr lang="en-US" dirty="0">
                <a:solidFill>
                  <a:schemeClr val="bg1"/>
                </a:solidFill>
              </a:rPr>
              <a:t> </a:t>
            </a:r>
            <a:r>
              <a:rPr lang="en-US" dirty="0" err="1">
                <a:solidFill>
                  <a:schemeClr val="bg1"/>
                </a:solidFill>
              </a:rPr>
              <a:t>kekuatan</a:t>
            </a:r>
            <a:r>
              <a:rPr lang="en-US" dirty="0">
                <a:solidFill>
                  <a:schemeClr val="bg1"/>
                </a:solidFill>
              </a:rPr>
              <a:t> </a:t>
            </a:r>
            <a:r>
              <a:rPr lang="en-US" dirty="0" err="1">
                <a:solidFill>
                  <a:schemeClr val="bg1"/>
                </a:solidFill>
              </a:rPr>
              <a:t>syahwat</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amarah</a:t>
            </a:r>
            <a:r>
              <a:rPr lang="en-US" dirty="0">
                <a:solidFill>
                  <a:schemeClr val="bg1"/>
                </a:solidFill>
              </a:rPr>
              <a:t> yang </a:t>
            </a:r>
            <a:r>
              <a:rPr lang="en-US" dirty="0" err="1">
                <a:solidFill>
                  <a:schemeClr val="bg1"/>
                </a:solidFill>
              </a:rPr>
              <a:t>tidak</a:t>
            </a:r>
            <a:r>
              <a:rPr lang="en-US" dirty="0">
                <a:solidFill>
                  <a:schemeClr val="bg1"/>
                </a:solidFill>
              </a:rPr>
              <a:t> </a:t>
            </a:r>
            <a:r>
              <a:rPr lang="en-US" dirty="0" err="1">
                <a:solidFill>
                  <a:schemeClr val="bg1"/>
                </a:solidFill>
              </a:rPr>
              <a:t>terbimbing</a:t>
            </a:r>
            <a:r>
              <a:rPr lang="en-US" dirty="0">
                <a:solidFill>
                  <a:schemeClr val="bg1"/>
                </a:solidFill>
              </a:rPr>
              <a:t> </a:t>
            </a:r>
            <a:r>
              <a:rPr lang="en-US" dirty="0" err="1">
                <a:solidFill>
                  <a:schemeClr val="bg1"/>
                </a:solidFill>
              </a:rPr>
              <a:t>oleh</a:t>
            </a:r>
            <a:r>
              <a:rPr lang="en-US" dirty="0">
                <a:solidFill>
                  <a:schemeClr val="bg1"/>
                </a:solidFill>
              </a:rPr>
              <a:t> </a:t>
            </a:r>
            <a:r>
              <a:rPr lang="en-US" dirty="0" err="1">
                <a:solidFill>
                  <a:schemeClr val="bg1"/>
                </a:solidFill>
              </a:rPr>
              <a:t>hikmah</a:t>
            </a:r>
            <a:endParaRPr lang="en-US" dirty="0">
              <a:solidFill>
                <a:schemeClr val="bg1"/>
              </a:solidFill>
            </a:endParaRPr>
          </a:p>
        </p:txBody>
      </p:sp>
    </p:spTree>
    <p:extLst>
      <p:ext uri="{BB962C8B-B14F-4D97-AF65-F5344CB8AC3E}">
        <p14:creationId xmlns:p14="http://schemas.microsoft.com/office/powerpoint/2010/main" val="15903520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1000"/>
                                        <p:tgtEl>
                                          <p:spTgt spid="4">
                                            <p:txEl>
                                              <p:pRg st="2" end="2"/>
                                            </p:txEl>
                                          </p:spTgt>
                                        </p:tgtEl>
                                      </p:cBhvr>
                                    </p:animEffect>
                                    <p:anim calcmode="lin" valueType="num">
                                      <p:cBhvr>
                                        <p:cTn id="2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Effect transition="in" filter="fade">
                                      <p:cBhvr>
                                        <p:cTn id="33" dur="1000"/>
                                        <p:tgtEl>
                                          <p:spTgt spid="4">
                                            <p:txEl>
                                              <p:pRg st="3" end="3"/>
                                            </p:txEl>
                                          </p:spTgt>
                                        </p:tgtEl>
                                      </p:cBhvr>
                                    </p:animEffect>
                                    <p:anim calcmode="lin" valueType="num">
                                      <p:cBhvr>
                                        <p:cTn id="34"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76672"/>
            <a:ext cx="8229600" cy="5904656"/>
          </a:xfrm>
        </p:spPr>
        <p:txBody>
          <a:bodyPr>
            <a:normAutofit/>
          </a:bodyPr>
          <a:lstStyle/>
          <a:p>
            <a:r>
              <a:rPr lang="en-US" sz="3200" dirty="0" err="1"/>
              <a:t>Keempat</a:t>
            </a:r>
            <a:r>
              <a:rPr lang="en-US" sz="3200" dirty="0"/>
              <a:t> </a:t>
            </a:r>
            <a:r>
              <a:rPr lang="en-US" sz="3200" dirty="0" err="1"/>
              <a:t>sendi</a:t>
            </a:r>
            <a:r>
              <a:rPr lang="en-US" sz="3200" dirty="0"/>
              <a:t> </a:t>
            </a:r>
            <a:r>
              <a:rPr lang="en-US" sz="3200" dirty="0" err="1"/>
              <a:t>akhlak</a:t>
            </a:r>
            <a:r>
              <a:rPr lang="en-US" sz="3200" dirty="0"/>
              <a:t> </a:t>
            </a:r>
            <a:r>
              <a:rPr lang="en-US" sz="3200" dirty="0" err="1"/>
              <a:t>tercela</a:t>
            </a:r>
            <a:r>
              <a:rPr lang="en-US" sz="3200" dirty="0"/>
              <a:t> </a:t>
            </a:r>
            <a:r>
              <a:rPr lang="en-US" sz="3200" dirty="0" err="1"/>
              <a:t>itu</a:t>
            </a:r>
            <a:r>
              <a:rPr lang="en-US" sz="3200" dirty="0"/>
              <a:t> </a:t>
            </a:r>
            <a:r>
              <a:rPr lang="en-US" sz="3200" dirty="0" err="1"/>
              <a:t>akan</a:t>
            </a:r>
            <a:r>
              <a:rPr lang="en-US" sz="3200" dirty="0"/>
              <a:t> </a:t>
            </a:r>
            <a:r>
              <a:rPr lang="en-US" sz="3200" dirty="0" err="1"/>
              <a:t>melahirkan</a:t>
            </a:r>
            <a:r>
              <a:rPr lang="en-US" sz="3200" dirty="0"/>
              <a:t> </a:t>
            </a:r>
            <a:r>
              <a:rPr lang="en-US" sz="3200" dirty="0" err="1"/>
              <a:t>berbagai</a:t>
            </a:r>
            <a:r>
              <a:rPr lang="en-US" sz="3200" dirty="0"/>
              <a:t> </a:t>
            </a:r>
            <a:r>
              <a:rPr lang="en-US" sz="3200" dirty="0" err="1"/>
              <a:t>perbuatan</a:t>
            </a:r>
            <a:r>
              <a:rPr lang="en-US" sz="3200" dirty="0"/>
              <a:t> </a:t>
            </a:r>
            <a:r>
              <a:rPr lang="en-US" sz="3200" dirty="0" err="1"/>
              <a:t>tercela</a:t>
            </a:r>
            <a:r>
              <a:rPr lang="en-US" sz="3200" dirty="0"/>
              <a:t> yang </a:t>
            </a:r>
            <a:r>
              <a:rPr lang="en-US" sz="3200" dirty="0" err="1"/>
              <a:t>dikendalikan</a:t>
            </a:r>
            <a:r>
              <a:rPr lang="en-US" sz="3200" dirty="0"/>
              <a:t> </a:t>
            </a:r>
            <a:r>
              <a:rPr lang="en-US" sz="3200" dirty="0" err="1"/>
              <a:t>oleh</a:t>
            </a:r>
            <a:r>
              <a:rPr lang="en-US" sz="3200" dirty="0"/>
              <a:t> </a:t>
            </a:r>
            <a:r>
              <a:rPr lang="en-US" sz="3200" dirty="0" err="1"/>
              <a:t>nafsu</a:t>
            </a:r>
            <a:r>
              <a:rPr lang="en-US" sz="3200" dirty="0"/>
              <a:t>, </a:t>
            </a:r>
            <a:r>
              <a:rPr lang="en-US" sz="3200" dirty="0" err="1"/>
              <a:t>seperti</a:t>
            </a:r>
            <a:r>
              <a:rPr lang="en-US" sz="3200" dirty="0"/>
              <a:t> </a:t>
            </a:r>
            <a:r>
              <a:rPr lang="en-US" sz="3200" dirty="0" err="1"/>
              <a:t>sombong</a:t>
            </a:r>
            <a:r>
              <a:rPr lang="en-US" sz="3200" dirty="0"/>
              <a:t>, </a:t>
            </a:r>
            <a:r>
              <a:rPr lang="en-US" sz="3200" dirty="0" err="1"/>
              <a:t>riya</a:t>
            </a:r>
            <a:r>
              <a:rPr lang="en-US" sz="3200" dirty="0"/>
              <a:t> ’, </a:t>
            </a:r>
            <a:br>
              <a:rPr lang="en-US" sz="3200" dirty="0"/>
            </a:br>
            <a:r>
              <a:rPr lang="en-US" sz="3200" dirty="0" err="1"/>
              <a:t>mencaci</a:t>
            </a:r>
            <a:r>
              <a:rPr lang="en-US" sz="3200" dirty="0"/>
              <a:t> </a:t>
            </a:r>
            <a:r>
              <a:rPr lang="en-US" sz="3200" dirty="0" err="1"/>
              <a:t>maki</a:t>
            </a:r>
            <a:r>
              <a:rPr lang="en-US" sz="3200" dirty="0"/>
              <a:t>, </a:t>
            </a:r>
            <a:r>
              <a:rPr lang="en-US" sz="3200" dirty="0" err="1"/>
              <a:t>khianat</a:t>
            </a:r>
            <a:r>
              <a:rPr lang="en-US" sz="3200" dirty="0"/>
              <a:t>, </a:t>
            </a:r>
            <a:r>
              <a:rPr lang="en-US" sz="3200" dirty="0" err="1"/>
              <a:t>dusta</a:t>
            </a:r>
            <a:r>
              <a:rPr lang="en-US" sz="3200" dirty="0"/>
              <a:t>, </a:t>
            </a:r>
            <a:r>
              <a:rPr lang="en-US" sz="3200" dirty="0" err="1"/>
              <a:t>dengki</a:t>
            </a:r>
            <a:r>
              <a:rPr lang="en-US" sz="3200" dirty="0"/>
              <a:t>, </a:t>
            </a:r>
            <a:r>
              <a:rPr lang="en-US" sz="3200" dirty="0" err="1"/>
              <a:t>keji</a:t>
            </a:r>
            <a:r>
              <a:rPr lang="en-US" sz="3200" dirty="0"/>
              <a:t>, </a:t>
            </a:r>
            <a:r>
              <a:rPr lang="en-US" sz="3200" dirty="0" err="1"/>
              <a:t>serakah</a:t>
            </a:r>
            <a:r>
              <a:rPr lang="en-US" sz="3200" dirty="0"/>
              <a:t>, '</a:t>
            </a:r>
            <a:r>
              <a:rPr lang="en-US" sz="3200" dirty="0" err="1"/>
              <a:t>ujub</a:t>
            </a:r>
            <a:r>
              <a:rPr lang="en-US" sz="3200" dirty="0"/>
              <a:t>, </a:t>
            </a:r>
            <a:r>
              <a:rPr lang="en-US" sz="3200" dirty="0" err="1"/>
              <a:t>pemarah</a:t>
            </a:r>
            <a:r>
              <a:rPr lang="en-US" sz="3200" dirty="0"/>
              <a:t>, </a:t>
            </a:r>
            <a:r>
              <a:rPr lang="en-US" sz="3200" dirty="0" err="1"/>
              <a:t>malas</a:t>
            </a:r>
            <a:r>
              <a:rPr lang="en-US" sz="3200" dirty="0"/>
              <a:t>, </a:t>
            </a:r>
            <a:r>
              <a:rPr lang="en-US" sz="3200" dirty="0" err="1"/>
              <a:t>membukakan</a:t>
            </a:r>
            <a:r>
              <a:rPr lang="en-US" sz="3200" dirty="0"/>
              <a:t> </a:t>
            </a:r>
            <a:r>
              <a:rPr lang="en-US" sz="3200" dirty="0" err="1"/>
              <a:t>aib</a:t>
            </a:r>
            <a:r>
              <a:rPr lang="en-US" sz="3200" dirty="0"/>
              <a:t>, </a:t>
            </a:r>
            <a:r>
              <a:rPr lang="en-US" sz="3200" dirty="0" err="1"/>
              <a:t>kikir</a:t>
            </a:r>
            <a:r>
              <a:rPr lang="en-US" sz="3200" dirty="0"/>
              <a:t>, </a:t>
            </a:r>
            <a:r>
              <a:rPr lang="en-US" sz="3200" dirty="0" err="1"/>
              <a:t>dll</a:t>
            </a:r>
            <a:r>
              <a:rPr lang="en-US" sz="3200" dirty="0"/>
              <a:t>. yang </a:t>
            </a:r>
            <a:r>
              <a:rPr lang="en-US" sz="3200" dirty="0" err="1"/>
              <a:t>kesemuanya</a:t>
            </a:r>
            <a:r>
              <a:rPr lang="en-US" sz="3200" dirty="0"/>
              <a:t> </a:t>
            </a:r>
            <a:r>
              <a:rPr lang="en-US" sz="3200" dirty="0" err="1"/>
              <a:t>akan</a:t>
            </a:r>
            <a:r>
              <a:rPr lang="en-US" sz="3200" dirty="0"/>
              <a:t> </a:t>
            </a:r>
            <a:r>
              <a:rPr lang="en-US" sz="3200" dirty="0" err="1"/>
              <a:t>mendatangkan</a:t>
            </a:r>
            <a:r>
              <a:rPr lang="en-US" sz="3200" dirty="0"/>
              <a:t> </a:t>
            </a:r>
            <a:r>
              <a:rPr lang="en-US" sz="3200" dirty="0" err="1"/>
              <a:t>malapetaka</a:t>
            </a:r>
            <a:r>
              <a:rPr lang="en-US" sz="3200" dirty="0"/>
              <a:t> </a:t>
            </a:r>
            <a:r>
              <a:rPr lang="en-US" sz="3200" dirty="0" err="1"/>
              <a:t>baik</a:t>
            </a:r>
            <a:r>
              <a:rPr lang="en-US" sz="3200" dirty="0"/>
              <a:t> </a:t>
            </a:r>
            <a:r>
              <a:rPr lang="en-US" sz="3200" dirty="0" err="1"/>
              <a:t>bagi</a:t>
            </a:r>
            <a:r>
              <a:rPr lang="en-US" sz="3200" dirty="0"/>
              <a:t> </a:t>
            </a:r>
            <a:r>
              <a:rPr lang="en-US" sz="3200" dirty="0" err="1"/>
              <a:t>pribadi</a:t>
            </a:r>
            <a:r>
              <a:rPr lang="en-US" sz="3200" dirty="0"/>
              <a:t> </a:t>
            </a:r>
            <a:r>
              <a:rPr lang="en-US" sz="3200" dirty="0" err="1"/>
              <a:t>maupun</a:t>
            </a:r>
            <a:r>
              <a:rPr lang="en-US" sz="3200" dirty="0"/>
              <a:t> </a:t>
            </a:r>
            <a:r>
              <a:rPr lang="en-US" sz="3200" dirty="0" err="1"/>
              <a:t>bagi</a:t>
            </a:r>
            <a:r>
              <a:rPr lang="en-US" sz="3200" dirty="0"/>
              <a:t> </a:t>
            </a:r>
            <a:r>
              <a:rPr lang="en-US" sz="3200" dirty="0" err="1"/>
              <a:t>masyarakat</a:t>
            </a:r>
            <a:r>
              <a:rPr lang="en-US" sz="3200" dirty="0"/>
              <a:t>.</a:t>
            </a:r>
            <a:br>
              <a:rPr lang="en-US" sz="3200" dirty="0"/>
            </a:br>
            <a:endParaRPr lang="en-US" sz="3200" dirty="0"/>
          </a:p>
        </p:txBody>
      </p:sp>
    </p:spTree>
    <p:extLst>
      <p:ext uri="{BB962C8B-B14F-4D97-AF65-F5344CB8AC3E}">
        <p14:creationId xmlns:p14="http://schemas.microsoft.com/office/powerpoint/2010/main" val="33584636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latin typeface="Algerian" pitchFamily="82" charset="0"/>
              </a:rPr>
              <a:t>Akhlak</a:t>
            </a:r>
            <a:r>
              <a:rPr lang="en-US" dirty="0" smtClean="0">
                <a:latin typeface="Algerian" pitchFamily="82" charset="0"/>
              </a:rPr>
              <a:t> </a:t>
            </a:r>
            <a:r>
              <a:rPr lang="en-US" dirty="0" err="1" smtClean="0">
                <a:latin typeface="Algerian" pitchFamily="82" charset="0"/>
              </a:rPr>
              <a:t>mulia</a:t>
            </a:r>
            <a:r>
              <a:rPr lang="en-US" dirty="0" smtClean="0">
                <a:latin typeface="Algerian" pitchFamily="82" charset="0"/>
              </a:rPr>
              <a:t> </a:t>
            </a:r>
            <a:r>
              <a:rPr lang="en-US" dirty="0" err="1" smtClean="0">
                <a:latin typeface="Algerian" pitchFamily="82" charset="0"/>
              </a:rPr>
              <a:t>dalam</a:t>
            </a:r>
            <a:r>
              <a:rPr lang="en-US" dirty="0" smtClean="0">
                <a:latin typeface="Algerian" pitchFamily="82" charset="0"/>
              </a:rPr>
              <a:t> </a:t>
            </a:r>
            <a:r>
              <a:rPr lang="en-US" dirty="0" err="1" smtClean="0">
                <a:latin typeface="Algerian" pitchFamily="82" charset="0"/>
              </a:rPr>
              <a:t>islAM</a:t>
            </a:r>
            <a:endParaRPr lang="en-US" dirty="0">
              <a:latin typeface="Algerian" pitchFamily="82" charset="0"/>
            </a:endParaRPr>
          </a:p>
        </p:txBody>
      </p:sp>
      <p:sp>
        <p:nvSpPr>
          <p:cNvPr id="6" name="Content Placeholder 5"/>
          <p:cNvSpPr>
            <a:spLocks noGrp="1"/>
          </p:cNvSpPr>
          <p:nvPr>
            <p:ph idx="1"/>
          </p:nvPr>
        </p:nvSpPr>
        <p:spPr>
          <a:xfrm>
            <a:off x="539552" y="1268760"/>
            <a:ext cx="8229600" cy="5472608"/>
          </a:xfrm>
        </p:spPr>
        <p:txBody>
          <a:bodyPr>
            <a:normAutofit fontScale="70000" lnSpcReduction="20000"/>
          </a:bodyPr>
          <a:lstStyle/>
          <a:p>
            <a:r>
              <a:rPr lang="en-US" dirty="0" err="1">
                <a:solidFill>
                  <a:schemeClr val="bg1"/>
                </a:solidFill>
              </a:rPr>
              <a:t>Akhlak</a:t>
            </a:r>
            <a:r>
              <a:rPr lang="en-US" dirty="0">
                <a:solidFill>
                  <a:schemeClr val="bg1"/>
                </a:solidFill>
              </a:rPr>
              <a:t> </a:t>
            </a:r>
            <a:r>
              <a:rPr lang="en-US" dirty="0" err="1">
                <a:solidFill>
                  <a:schemeClr val="bg1"/>
                </a:solidFill>
              </a:rPr>
              <a:t>kepada</a:t>
            </a:r>
            <a:r>
              <a:rPr lang="en-US" dirty="0">
                <a:solidFill>
                  <a:schemeClr val="bg1"/>
                </a:solidFill>
              </a:rPr>
              <a:t> Allah: </a:t>
            </a:r>
            <a:r>
              <a:rPr lang="en-US" dirty="0" err="1">
                <a:solidFill>
                  <a:schemeClr val="bg1"/>
                </a:solidFill>
              </a:rPr>
              <a:t>Menauhidkan</a:t>
            </a:r>
            <a:r>
              <a:rPr lang="en-US" dirty="0">
                <a:solidFill>
                  <a:schemeClr val="bg1"/>
                </a:solidFill>
              </a:rPr>
              <a:t>, </a:t>
            </a:r>
            <a:r>
              <a:rPr lang="en-US" dirty="0" err="1">
                <a:solidFill>
                  <a:schemeClr val="bg1"/>
                </a:solidFill>
              </a:rPr>
              <a:t>beribadah</a:t>
            </a:r>
            <a:r>
              <a:rPr lang="en-US" dirty="0">
                <a:solidFill>
                  <a:schemeClr val="bg1"/>
                </a:solidFill>
              </a:rPr>
              <a:t>, </a:t>
            </a:r>
            <a:r>
              <a:rPr lang="en-US" dirty="0" err="1">
                <a:solidFill>
                  <a:schemeClr val="bg1"/>
                </a:solidFill>
              </a:rPr>
              <a:t>bersyukur</a:t>
            </a:r>
            <a:r>
              <a:rPr lang="en-US" dirty="0">
                <a:solidFill>
                  <a:schemeClr val="bg1"/>
                </a:solidFill>
              </a:rPr>
              <a:t>, </a:t>
            </a:r>
            <a:r>
              <a:rPr lang="en-US" dirty="0" err="1">
                <a:solidFill>
                  <a:schemeClr val="bg1"/>
                </a:solidFill>
              </a:rPr>
              <a:t>taqwa</a:t>
            </a:r>
            <a:r>
              <a:rPr lang="en-US" dirty="0">
                <a:solidFill>
                  <a:schemeClr val="bg1"/>
                </a:solidFill>
              </a:rPr>
              <a:t>, </a:t>
            </a:r>
            <a:r>
              <a:rPr lang="en-US" dirty="0" err="1">
                <a:solidFill>
                  <a:schemeClr val="bg1"/>
                </a:solidFill>
              </a:rPr>
              <a:t>berdoa</a:t>
            </a:r>
            <a:r>
              <a:rPr lang="en-US" dirty="0">
                <a:solidFill>
                  <a:schemeClr val="bg1"/>
                </a:solidFill>
              </a:rPr>
              <a:t>, </a:t>
            </a:r>
            <a:r>
              <a:rPr lang="en-US" dirty="0" err="1">
                <a:solidFill>
                  <a:schemeClr val="bg1"/>
                </a:solidFill>
              </a:rPr>
              <a:t>berdzikir</a:t>
            </a:r>
            <a:r>
              <a:rPr lang="en-US" dirty="0">
                <a:solidFill>
                  <a:schemeClr val="bg1"/>
                </a:solidFill>
              </a:rPr>
              <a:t>, </a:t>
            </a:r>
            <a:r>
              <a:rPr lang="en-US" dirty="0" err="1">
                <a:solidFill>
                  <a:schemeClr val="bg1"/>
                </a:solidFill>
              </a:rPr>
              <a:t>tawakal</a:t>
            </a:r>
            <a:r>
              <a:rPr lang="en-US" dirty="0">
                <a:solidFill>
                  <a:schemeClr val="bg1"/>
                </a:solidFill>
              </a:rPr>
              <a:t>, </a:t>
            </a:r>
            <a:r>
              <a:rPr lang="en-US" dirty="0" err="1">
                <a:solidFill>
                  <a:schemeClr val="bg1"/>
                </a:solidFill>
              </a:rPr>
              <a:t>mahabbah</a:t>
            </a:r>
            <a:r>
              <a:rPr lang="en-US" dirty="0">
                <a:solidFill>
                  <a:schemeClr val="bg1"/>
                </a:solidFill>
              </a:rPr>
              <a:t> (</a:t>
            </a:r>
            <a:r>
              <a:rPr lang="en-US" dirty="0" err="1">
                <a:solidFill>
                  <a:schemeClr val="bg1"/>
                </a:solidFill>
              </a:rPr>
              <a:t>cinta</a:t>
            </a:r>
            <a:r>
              <a:rPr lang="en-US" dirty="0" smtClean="0">
                <a:solidFill>
                  <a:schemeClr val="bg1"/>
                </a:solidFill>
              </a:rPr>
              <a:t>).</a:t>
            </a:r>
          </a:p>
          <a:p>
            <a:pPr marL="137160" indent="0">
              <a:buNone/>
            </a:pPr>
            <a:endParaRPr lang="en-US" dirty="0">
              <a:solidFill>
                <a:schemeClr val="bg1"/>
              </a:solidFill>
            </a:endParaRPr>
          </a:p>
          <a:p>
            <a:r>
              <a:rPr lang="en-US" dirty="0" err="1">
                <a:solidFill>
                  <a:schemeClr val="bg1"/>
                </a:solidFill>
              </a:rPr>
              <a:t>Akhlak</a:t>
            </a:r>
            <a:r>
              <a:rPr lang="en-US" dirty="0">
                <a:solidFill>
                  <a:schemeClr val="bg1"/>
                </a:solidFill>
              </a:rPr>
              <a:t> </a:t>
            </a:r>
            <a:r>
              <a:rPr lang="en-US" dirty="0" err="1">
                <a:solidFill>
                  <a:schemeClr val="bg1"/>
                </a:solidFill>
              </a:rPr>
              <a:t>kepada</a:t>
            </a:r>
            <a:r>
              <a:rPr lang="en-US" dirty="0">
                <a:solidFill>
                  <a:schemeClr val="bg1"/>
                </a:solidFill>
              </a:rPr>
              <a:t> </a:t>
            </a:r>
            <a:r>
              <a:rPr lang="en-US" dirty="0" err="1">
                <a:solidFill>
                  <a:schemeClr val="bg1"/>
                </a:solidFill>
              </a:rPr>
              <a:t>diri</a:t>
            </a:r>
            <a:r>
              <a:rPr lang="en-US" dirty="0">
                <a:solidFill>
                  <a:schemeClr val="bg1"/>
                </a:solidFill>
              </a:rPr>
              <a:t> </a:t>
            </a:r>
            <a:r>
              <a:rPr lang="en-US" dirty="0" err="1">
                <a:solidFill>
                  <a:schemeClr val="bg1"/>
                </a:solidFill>
              </a:rPr>
              <a:t>sendiri</a:t>
            </a:r>
            <a:r>
              <a:rPr lang="en-US" dirty="0">
                <a:solidFill>
                  <a:schemeClr val="bg1"/>
                </a:solidFill>
              </a:rPr>
              <a:t>: </a:t>
            </a:r>
            <a:r>
              <a:rPr lang="en-US" dirty="0" err="1">
                <a:solidFill>
                  <a:schemeClr val="bg1"/>
                </a:solidFill>
              </a:rPr>
              <a:t>Kreatif</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dinamis</a:t>
            </a:r>
            <a:r>
              <a:rPr lang="en-US" dirty="0">
                <a:solidFill>
                  <a:schemeClr val="bg1"/>
                </a:solidFill>
              </a:rPr>
              <a:t>, </a:t>
            </a:r>
            <a:r>
              <a:rPr lang="en-US" dirty="0" err="1">
                <a:solidFill>
                  <a:schemeClr val="bg1"/>
                </a:solidFill>
              </a:rPr>
              <a:t>sabar</a:t>
            </a:r>
            <a:r>
              <a:rPr lang="en-US" dirty="0">
                <a:solidFill>
                  <a:schemeClr val="bg1"/>
                </a:solidFill>
              </a:rPr>
              <a:t>, </a:t>
            </a:r>
            <a:r>
              <a:rPr lang="en-US" dirty="0" err="1">
                <a:solidFill>
                  <a:schemeClr val="bg1"/>
                </a:solidFill>
              </a:rPr>
              <a:t>tawadu</a:t>
            </a:r>
            <a:r>
              <a:rPr lang="en-US" dirty="0">
                <a:solidFill>
                  <a:schemeClr val="bg1"/>
                </a:solidFill>
              </a:rPr>
              <a:t>, </a:t>
            </a:r>
            <a:r>
              <a:rPr lang="en-US" dirty="0" err="1">
                <a:solidFill>
                  <a:schemeClr val="bg1"/>
                </a:solidFill>
              </a:rPr>
              <a:t>kebenaran</a:t>
            </a:r>
            <a:r>
              <a:rPr lang="en-US" dirty="0">
                <a:solidFill>
                  <a:schemeClr val="bg1"/>
                </a:solidFill>
              </a:rPr>
              <a:t>, </a:t>
            </a:r>
            <a:r>
              <a:rPr lang="en-US" dirty="0" err="1">
                <a:solidFill>
                  <a:schemeClr val="bg1"/>
                </a:solidFill>
              </a:rPr>
              <a:t>iffah</a:t>
            </a:r>
            <a:r>
              <a:rPr lang="en-US" dirty="0">
                <a:solidFill>
                  <a:schemeClr val="bg1"/>
                </a:solidFill>
              </a:rPr>
              <a:t>, </a:t>
            </a:r>
            <a:r>
              <a:rPr lang="en-US" dirty="0" err="1">
                <a:solidFill>
                  <a:schemeClr val="bg1"/>
                </a:solidFill>
              </a:rPr>
              <a:t>amanah</a:t>
            </a:r>
            <a:r>
              <a:rPr lang="en-US" dirty="0" smtClean="0">
                <a:solidFill>
                  <a:schemeClr val="bg1"/>
                </a:solidFill>
              </a:rPr>
              <a:t>.</a:t>
            </a:r>
          </a:p>
          <a:p>
            <a:pPr marL="137160" indent="0">
              <a:buNone/>
            </a:pPr>
            <a:endParaRPr lang="en-US" dirty="0">
              <a:solidFill>
                <a:schemeClr val="bg1"/>
              </a:solidFill>
            </a:endParaRPr>
          </a:p>
          <a:p>
            <a:r>
              <a:rPr lang="en-US" dirty="0" err="1">
                <a:solidFill>
                  <a:schemeClr val="bg1"/>
                </a:solidFill>
              </a:rPr>
              <a:t>Akhlak</a:t>
            </a:r>
            <a:r>
              <a:rPr lang="en-US" dirty="0">
                <a:solidFill>
                  <a:schemeClr val="bg1"/>
                </a:solidFill>
              </a:rPr>
              <a:t> </a:t>
            </a:r>
            <a:r>
              <a:rPr lang="en-US" dirty="0" err="1">
                <a:solidFill>
                  <a:schemeClr val="bg1"/>
                </a:solidFill>
              </a:rPr>
              <a:t>kepada</a:t>
            </a:r>
            <a:r>
              <a:rPr lang="en-US" dirty="0">
                <a:solidFill>
                  <a:schemeClr val="bg1"/>
                </a:solidFill>
              </a:rPr>
              <a:t> </a:t>
            </a:r>
            <a:r>
              <a:rPr lang="en-US" dirty="0" err="1">
                <a:solidFill>
                  <a:schemeClr val="bg1"/>
                </a:solidFill>
              </a:rPr>
              <a:t>lbu</a:t>
            </a:r>
            <a:r>
              <a:rPr lang="en-US" dirty="0">
                <a:solidFill>
                  <a:schemeClr val="bg1"/>
                </a:solidFill>
              </a:rPr>
              <a:t>, </a:t>
            </a:r>
            <a:r>
              <a:rPr lang="en-US" dirty="0" err="1">
                <a:solidFill>
                  <a:schemeClr val="bg1"/>
                </a:solidFill>
              </a:rPr>
              <a:t>Bapak</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Keluarga</a:t>
            </a:r>
            <a:r>
              <a:rPr lang="en-US" dirty="0">
                <a:solidFill>
                  <a:schemeClr val="bg1"/>
                </a:solidFill>
              </a:rPr>
              <a:t>: </a:t>
            </a:r>
            <a:r>
              <a:rPr lang="en-US" dirty="0" err="1">
                <a:solidFill>
                  <a:schemeClr val="bg1"/>
                </a:solidFill>
              </a:rPr>
              <a:t>Berbakti</a:t>
            </a:r>
            <a:r>
              <a:rPr lang="en-US" dirty="0">
                <a:solidFill>
                  <a:schemeClr val="bg1"/>
                </a:solidFill>
              </a:rPr>
              <a:t> </a:t>
            </a:r>
            <a:r>
              <a:rPr lang="en-US" dirty="0" err="1">
                <a:solidFill>
                  <a:schemeClr val="bg1"/>
                </a:solidFill>
              </a:rPr>
              <a:t>kepada</a:t>
            </a:r>
            <a:r>
              <a:rPr lang="en-US" dirty="0">
                <a:solidFill>
                  <a:schemeClr val="bg1"/>
                </a:solidFill>
              </a:rPr>
              <a:t> </a:t>
            </a:r>
            <a:r>
              <a:rPr lang="en-US" dirty="0" err="1">
                <a:solidFill>
                  <a:schemeClr val="bg1"/>
                </a:solidFill>
              </a:rPr>
              <a:t>kedua</a:t>
            </a:r>
            <a:r>
              <a:rPr lang="en-US" dirty="0">
                <a:solidFill>
                  <a:schemeClr val="bg1"/>
                </a:solidFill>
              </a:rPr>
              <a:t> orang </a:t>
            </a:r>
            <a:r>
              <a:rPr lang="en-US" dirty="0" err="1">
                <a:solidFill>
                  <a:schemeClr val="bg1"/>
                </a:solidFill>
              </a:rPr>
              <a:t>tua</a:t>
            </a:r>
            <a:r>
              <a:rPr lang="en-US" dirty="0">
                <a:solidFill>
                  <a:schemeClr val="bg1"/>
                </a:solidFill>
              </a:rPr>
              <a:t>, </a:t>
            </a:r>
            <a:r>
              <a:rPr lang="en-US" dirty="0" err="1">
                <a:solidFill>
                  <a:schemeClr val="bg1"/>
                </a:solidFill>
              </a:rPr>
              <a:t>mendoakan</a:t>
            </a:r>
            <a:r>
              <a:rPr lang="en-US" dirty="0">
                <a:solidFill>
                  <a:schemeClr val="bg1"/>
                </a:solidFill>
              </a:rPr>
              <a:t> orang </a:t>
            </a:r>
            <a:r>
              <a:rPr lang="en-US" dirty="0" err="1">
                <a:solidFill>
                  <a:schemeClr val="bg1"/>
                </a:solidFill>
              </a:rPr>
              <a:t>tua</a:t>
            </a:r>
            <a:r>
              <a:rPr lang="en-US" dirty="0">
                <a:solidFill>
                  <a:schemeClr val="bg1"/>
                </a:solidFill>
              </a:rPr>
              <a:t>, </a:t>
            </a:r>
            <a:r>
              <a:rPr lang="en-US" dirty="0" err="1">
                <a:solidFill>
                  <a:schemeClr val="bg1"/>
                </a:solidFill>
              </a:rPr>
              <a:t>adil</a:t>
            </a:r>
            <a:r>
              <a:rPr lang="en-US" dirty="0">
                <a:solidFill>
                  <a:schemeClr val="bg1"/>
                </a:solidFill>
              </a:rPr>
              <a:t> </a:t>
            </a:r>
            <a:r>
              <a:rPr lang="en-US" dirty="0" err="1">
                <a:solidFill>
                  <a:schemeClr val="bg1"/>
                </a:solidFill>
              </a:rPr>
              <a:t>terhadap</a:t>
            </a:r>
            <a:r>
              <a:rPr lang="en-US" dirty="0">
                <a:solidFill>
                  <a:schemeClr val="bg1"/>
                </a:solidFill>
              </a:rPr>
              <a:t> </a:t>
            </a:r>
            <a:r>
              <a:rPr lang="en-US" dirty="0" err="1">
                <a:solidFill>
                  <a:schemeClr val="bg1"/>
                </a:solidFill>
              </a:rPr>
              <a:t>saudara</a:t>
            </a:r>
            <a:r>
              <a:rPr lang="en-US" dirty="0">
                <a:solidFill>
                  <a:schemeClr val="bg1"/>
                </a:solidFill>
              </a:rPr>
              <a:t>, </a:t>
            </a:r>
            <a:r>
              <a:rPr lang="en-US" dirty="0" err="1">
                <a:solidFill>
                  <a:schemeClr val="bg1"/>
                </a:solidFill>
              </a:rPr>
              <a:t>membina</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mendidik</a:t>
            </a:r>
            <a:r>
              <a:rPr lang="en-US" dirty="0">
                <a:solidFill>
                  <a:schemeClr val="bg1"/>
                </a:solidFill>
              </a:rPr>
              <a:t> </a:t>
            </a:r>
            <a:r>
              <a:rPr lang="en-US" dirty="0" err="1">
                <a:solidFill>
                  <a:schemeClr val="bg1"/>
                </a:solidFill>
              </a:rPr>
              <a:t>keluarga</a:t>
            </a:r>
            <a:r>
              <a:rPr lang="en-US" dirty="0">
                <a:solidFill>
                  <a:schemeClr val="bg1"/>
                </a:solidFill>
              </a:rPr>
              <a:t>, </a:t>
            </a:r>
            <a:r>
              <a:rPr lang="en-US" dirty="0" err="1">
                <a:solidFill>
                  <a:schemeClr val="bg1"/>
                </a:solidFill>
              </a:rPr>
              <a:t>memelihara</a:t>
            </a:r>
            <a:r>
              <a:rPr lang="en-US" dirty="0">
                <a:solidFill>
                  <a:schemeClr val="bg1"/>
                </a:solidFill>
              </a:rPr>
              <a:t> </a:t>
            </a:r>
            <a:r>
              <a:rPr lang="en-US" dirty="0" err="1">
                <a:solidFill>
                  <a:schemeClr val="bg1"/>
                </a:solidFill>
              </a:rPr>
              <a:t>keturunan</a:t>
            </a:r>
            <a:r>
              <a:rPr lang="en-US" dirty="0" smtClean="0">
                <a:solidFill>
                  <a:schemeClr val="bg1"/>
                </a:solidFill>
              </a:rPr>
              <a:t>.</a:t>
            </a:r>
          </a:p>
          <a:p>
            <a:pPr marL="137160" indent="0">
              <a:buNone/>
            </a:pPr>
            <a:endParaRPr lang="en-US" dirty="0">
              <a:solidFill>
                <a:schemeClr val="bg1"/>
              </a:solidFill>
            </a:endParaRPr>
          </a:p>
          <a:p>
            <a:r>
              <a:rPr lang="en-US" dirty="0" err="1">
                <a:solidFill>
                  <a:schemeClr val="bg1"/>
                </a:solidFill>
              </a:rPr>
              <a:t>Akhlak</a:t>
            </a:r>
            <a:r>
              <a:rPr lang="en-US" dirty="0">
                <a:solidFill>
                  <a:schemeClr val="bg1"/>
                </a:solidFill>
              </a:rPr>
              <a:t> </a:t>
            </a:r>
            <a:r>
              <a:rPr lang="en-US" dirty="0" err="1">
                <a:solidFill>
                  <a:schemeClr val="bg1"/>
                </a:solidFill>
              </a:rPr>
              <a:t>terhadap</a:t>
            </a:r>
            <a:r>
              <a:rPr lang="en-US" dirty="0">
                <a:solidFill>
                  <a:schemeClr val="bg1"/>
                </a:solidFill>
              </a:rPr>
              <a:t> orang lain: </a:t>
            </a:r>
            <a:r>
              <a:rPr lang="en-US" dirty="0" err="1">
                <a:solidFill>
                  <a:schemeClr val="bg1"/>
                </a:solidFill>
              </a:rPr>
              <a:t>Membangun</a:t>
            </a:r>
            <a:r>
              <a:rPr lang="en-US" dirty="0">
                <a:solidFill>
                  <a:schemeClr val="bg1"/>
                </a:solidFill>
              </a:rPr>
              <a:t> </a:t>
            </a:r>
            <a:r>
              <a:rPr lang="en-US" dirty="0" err="1">
                <a:solidFill>
                  <a:schemeClr val="bg1"/>
                </a:solidFill>
              </a:rPr>
              <a:t>persaudaraan</a:t>
            </a:r>
            <a:r>
              <a:rPr lang="en-US" dirty="0">
                <a:solidFill>
                  <a:schemeClr val="bg1"/>
                </a:solidFill>
              </a:rPr>
              <a:t>, </a:t>
            </a:r>
            <a:r>
              <a:rPr lang="en-US" dirty="0" err="1">
                <a:solidFill>
                  <a:schemeClr val="bg1"/>
                </a:solidFill>
              </a:rPr>
              <a:t>silaturahmi</a:t>
            </a:r>
            <a:r>
              <a:rPr lang="en-US" dirty="0">
                <a:solidFill>
                  <a:schemeClr val="bg1"/>
                </a:solidFill>
              </a:rPr>
              <a:t>, </a:t>
            </a:r>
            <a:r>
              <a:rPr lang="en-US" dirty="0" err="1">
                <a:solidFill>
                  <a:schemeClr val="bg1"/>
                </a:solidFill>
              </a:rPr>
              <a:t>ta'awun</a:t>
            </a:r>
            <a:r>
              <a:rPr lang="en-US" dirty="0">
                <a:solidFill>
                  <a:schemeClr val="bg1"/>
                </a:solidFill>
              </a:rPr>
              <a:t>, </a:t>
            </a:r>
            <a:r>
              <a:rPr lang="en-US" dirty="0" err="1">
                <a:solidFill>
                  <a:schemeClr val="bg1"/>
                </a:solidFill>
              </a:rPr>
              <a:t>bersikap</a:t>
            </a:r>
            <a:r>
              <a:rPr lang="en-US" dirty="0">
                <a:solidFill>
                  <a:schemeClr val="bg1"/>
                </a:solidFill>
              </a:rPr>
              <a:t> </a:t>
            </a:r>
            <a:r>
              <a:rPr lang="en-US" dirty="0" err="1">
                <a:solidFill>
                  <a:schemeClr val="bg1"/>
                </a:solidFill>
              </a:rPr>
              <a:t>adil</a:t>
            </a:r>
            <a:r>
              <a:rPr lang="en-US" dirty="0">
                <a:solidFill>
                  <a:schemeClr val="bg1"/>
                </a:solidFill>
              </a:rPr>
              <a:t>, </a:t>
            </a:r>
            <a:r>
              <a:rPr lang="en-US" dirty="0" err="1">
                <a:solidFill>
                  <a:schemeClr val="bg1"/>
                </a:solidFill>
              </a:rPr>
              <a:t>bersikap</a:t>
            </a:r>
            <a:r>
              <a:rPr lang="en-US" dirty="0">
                <a:solidFill>
                  <a:schemeClr val="bg1"/>
                </a:solidFill>
              </a:rPr>
              <a:t> </a:t>
            </a:r>
            <a:r>
              <a:rPr lang="en-US" dirty="0" err="1">
                <a:solidFill>
                  <a:schemeClr val="bg1"/>
                </a:solidFill>
              </a:rPr>
              <a:t>pemaaf</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penyayang</a:t>
            </a:r>
            <a:r>
              <a:rPr lang="en-US" dirty="0">
                <a:solidFill>
                  <a:schemeClr val="bg1"/>
                </a:solidFill>
              </a:rPr>
              <a:t>, </a:t>
            </a:r>
            <a:r>
              <a:rPr lang="en-US" dirty="0" err="1">
                <a:solidFill>
                  <a:schemeClr val="bg1"/>
                </a:solidFill>
              </a:rPr>
              <a:t>bersikap</a:t>
            </a:r>
            <a:r>
              <a:rPr lang="en-US" dirty="0">
                <a:solidFill>
                  <a:schemeClr val="bg1"/>
                </a:solidFill>
              </a:rPr>
              <a:t> </a:t>
            </a:r>
            <a:r>
              <a:rPr lang="en-US" dirty="0" err="1">
                <a:solidFill>
                  <a:schemeClr val="bg1"/>
                </a:solidFill>
              </a:rPr>
              <a:t>dermawan</a:t>
            </a:r>
            <a:r>
              <a:rPr lang="en-US" dirty="0">
                <a:solidFill>
                  <a:schemeClr val="bg1"/>
                </a:solidFill>
              </a:rPr>
              <a:t>, </a:t>
            </a:r>
            <a:r>
              <a:rPr lang="en-US" dirty="0" err="1">
                <a:solidFill>
                  <a:schemeClr val="bg1"/>
                </a:solidFill>
              </a:rPr>
              <a:t>menahan</a:t>
            </a:r>
            <a:r>
              <a:rPr lang="en-US" dirty="0">
                <a:solidFill>
                  <a:schemeClr val="bg1"/>
                </a:solidFill>
              </a:rPr>
              <a:t> </a:t>
            </a:r>
            <a:r>
              <a:rPr lang="en-US" dirty="0" err="1">
                <a:solidFill>
                  <a:schemeClr val="bg1"/>
                </a:solidFill>
              </a:rPr>
              <a:t>marah</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berkata</a:t>
            </a:r>
            <a:r>
              <a:rPr lang="en-US" dirty="0">
                <a:solidFill>
                  <a:schemeClr val="bg1"/>
                </a:solidFill>
              </a:rPr>
              <a:t> yang </a:t>
            </a:r>
            <a:r>
              <a:rPr lang="en-US" dirty="0" err="1">
                <a:solidFill>
                  <a:schemeClr val="bg1"/>
                </a:solidFill>
              </a:rPr>
              <a:t>baik</a:t>
            </a:r>
            <a:r>
              <a:rPr lang="en-US" dirty="0">
                <a:solidFill>
                  <a:schemeClr val="bg1"/>
                </a:solidFill>
              </a:rPr>
              <a:t> (</a:t>
            </a:r>
            <a:r>
              <a:rPr lang="en-US" dirty="0" err="1">
                <a:solidFill>
                  <a:schemeClr val="bg1"/>
                </a:solidFill>
              </a:rPr>
              <a:t>lemah</a:t>
            </a:r>
            <a:r>
              <a:rPr lang="en-US" dirty="0">
                <a:solidFill>
                  <a:schemeClr val="bg1"/>
                </a:solidFill>
              </a:rPr>
              <a:t> </a:t>
            </a:r>
            <a:r>
              <a:rPr lang="en-US" dirty="0" err="1">
                <a:solidFill>
                  <a:schemeClr val="bg1"/>
                </a:solidFill>
              </a:rPr>
              <a:t>lembut</a:t>
            </a:r>
            <a:r>
              <a:rPr lang="en-US" dirty="0">
                <a:solidFill>
                  <a:schemeClr val="bg1"/>
                </a:solidFill>
              </a:rPr>
              <a:t>), </a:t>
            </a:r>
            <a:r>
              <a:rPr lang="en-US" dirty="0" err="1">
                <a:solidFill>
                  <a:schemeClr val="bg1"/>
                </a:solidFill>
              </a:rPr>
              <a:t>sikap</a:t>
            </a:r>
            <a:r>
              <a:rPr lang="en-US" dirty="0">
                <a:solidFill>
                  <a:schemeClr val="bg1"/>
                </a:solidFill>
              </a:rPr>
              <a:t> </a:t>
            </a:r>
            <a:r>
              <a:rPr lang="en-US" dirty="0" err="1">
                <a:solidFill>
                  <a:schemeClr val="bg1"/>
                </a:solidFill>
              </a:rPr>
              <a:t>musawah</a:t>
            </a:r>
            <a:r>
              <a:rPr lang="en-US" dirty="0">
                <a:solidFill>
                  <a:schemeClr val="bg1"/>
                </a:solidFill>
              </a:rPr>
              <a:t> </a:t>
            </a:r>
            <a:r>
              <a:rPr lang="en-US" dirty="0" err="1">
                <a:solidFill>
                  <a:schemeClr val="bg1"/>
                </a:solidFill>
              </a:rPr>
              <a:t>dalam</a:t>
            </a:r>
            <a:r>
              <a:rPr lang="en-US" dirty="0">
                <a:solidFill>
                  <a:schemeClr val="bg1"/>
                </a:solidFill>
              </a:rPr>
              <a:t> </a:t>
            </a:r>
            <a:r>
              <a:rPr lang="en-US" dirty="0" err="1">
                <a:solidFill>
                  <a:schemeClr val="bg1"/>
                </a:solidFill>
              </a:rPr>
              <a:t>arti</a:t>
            </a:r>
            <a:r>
              <a:rPr lang="en-US" dirty="0">
                <a:solidFill>
                  <a:schemeClr val="bg1"/>
                </a:solidFill>
              </a:rPr>
              <a:t> </a:t>
            </a:r>
            <a:r>
              <a:rPr lang="en-US" dirty="0" err="1">
                <a:solidFill>
                  <a:schemeClr val="bg1"/>
                </a:solidFill>
              </a:rPr>
              <a:t>persamaan</a:t>
            </a:r>
            <a:r>
              <a:rPr lang="en-US" dirty="0">
                <a:solidFill>
                  <a:schemeClr val="bg1"/>
                </a:solidFill>
              </a:rPr>
              <a:t> </a:t>
            </a:r>
            <a:r>
              <a:rPr lang="en-US" dirty="0" err="1">
                <a:solidFill>
                  <a:schemeClr val="bg1"/>
                </a:solidFill>
              </a:rPr>
              <a:t>dalam</a:t>
            </a:r>
            <a:r>
              <a:rPr lang="en-US" dirty="0">
                <a:solidFill>
                  <a:schemeClr val="bg1"/>
                </a:solidFill>
              </a:rPr>
              <a:t> </a:t>
            </a:r>
            <a:r>
              <a:rPr lang="en-US" dirty="0" err="1">
                <a:solidFill>
                  <a:schemeClr val="bg1"/>
                </a:solidFill>
              </a:rPr>
              <a:t>hidup</a:t>
            </a:r>
            <a:r>
              <a:rPr lang="en-US" dirty="0">
                <a:solidFill>
                  <a:schemeClr val="bg1"/>
                </a:solidFill>
              </a:rPr>
              <a:t> </a:t>
            </a:r>
            <a:r>
              <a:rPr lang="en-US" dirty="0" err="1">
                <a:solidFill>
                  <a:schemeClr val="bg1"/>
                </a:solidFill>
              </a:rPr>
              <a:t>bermasyarakat</a:t>
            </a:r>
            <a:r>
              <a:rPr lang="en-US" dirty="0">
                <a:solidFill>
                  <a:schemeClr val="bg1"/>
                </a:solidFill>
              </a:rPr>
              <a:t> </a:t>
            </a:r>
            <a:r>
              <a:rPr lang="en-US" dirty="0" err="1">
                <a:solidFill>
                  <a:schemeClr val="bg1"/>
                </a:solidFill>
              </a:rPr>
              <a:t>maupun</a:t>
            </a:r>
            <a:r>
              <a:rPr lang="en-US" dirty="0">
                <a:solidFill>
                  <a:schemeClr val="bg1"/>
                </a:solidFill>
              </a:rPr>
              <a:t> </a:t>
            </a:r>
            <a:r>
              <a:rPr lang="en-US" dirty="0" err="1">
                <a:solidFill>
                  <a:schemeClr val="bg1"/>
                </a:solidFill>
              </a:rPr>
              <a:t>persamaan</a:t>
            </a:r>
            <a:r>
              <a:rPr lang="en-US" dirty="0">
                <a:solidFill>
                  <a:schemeClr val="bg1"/>
                </a:solidFill>
              </a:rPr>
              <a:t> </a:t>
            </a:r>
            <a:r>
              <a:rPr lang="en-US" dirty="0" err="1">
                <a:solidFill>
                  <a:schemeClr val="bg1"/>
                </a:solidFill>
              </a:rPr>
              <a:t>dalam</a:t>
            </a:r>
            <a:r>
              <a:rPr lang="en-US" dirty="0">
                <a:solidFill>
                  <a:schemeClr val="bg1"/>
                </a:solidFill>
              </a:rPr>
              <a:t> </a:t>
            </a:r>
            <a:r>
              <a:rPr lang="en-US" dirty="0" err="1">
                <a:solidFill>
                  <a:schemeClr val="bg1"/>
                </a:solidFill>
              </a:rPr>
              <a:t>hukum</a:t>
            </a:r>
            <a:r>
              <a:rPr lang="en-US" dirty="0">
                <a:solidFill>
                  <a:schemeClr val="bg1"/>
                </a:solidFill>
              </a:rPr>
              <a:t>, </a:t>
            </a:r>
            <a:r>
              <a:rPr lang="en-US" dirty="0" err="1">
                <a:solidFill>
                  <a:schemeClr val="bg1"/>
                </a:solidFill>
              </a:rPr>
              <a:t>tasamuh</a:t>
            </a:r>
            <a:r>
              <a:rPr lang="en-US" dirty="0">
                <a:solidFill>
                  <a:schemeClr val="bg1"/>
                </a:solidFill>
              </a:rPr>
              <a:t>, </a:t>
            </a:r>
            <a:r>
              <a:rPr lang="en-US" dirty="0" err="1">
                <a:solidFill>
                  <a:schemeClr val="bg1"/>
                </a:solidFill>
              </a:rPr>
              <a:t>musyawarah</a:t>
            </a:r>
            <a:r>
              <a:rPr lang="en-US" dirty="0">
                <a:solidFill>
                  <a:schemeClr val="bg1"/>
                </a:solidFill>
              </a:rPr>
              <a:t>, </a:t>
            </a:r>
            <a:r>
              <a:rPr lang="en-US" dirty="0" err="1">
                <a:solidFill>
                  <a:schemeClr val="bg1"/>
                </a:solidFill>
              </a:rPr>
              <a:t>menjaga</a:t>
            </a:r>
            <a:r>
              <a:rPr lang="en-US" dirty="0">
                <a:solidFill>
                  <a:schemeClr val="bg1"/>
                </a:solidFill>
              </a:rPr>
              <a:t> </a:t>
            </a:r>
            <a:r>
              <a:rPr lang="en-US" dirty="0" err="1">
                <a:solidFill>
                  <a:schemeClr val="bg1"/>
                </a:solidFill>
              </a:rPr>
              <a:t>perdamaian</a:t>
            </a:r>
            <a:r>
              <a:rPr lang="en-US" dirty="0" smtClean="0">
                <a:solidFill>
                  <a:schemeClr val="bg1"/>
                </a:solidFill>
              </a:rPr>
              <a:t>.</a:t>
            </a:r>
          </a:p>
          <a:p>
            <a:pPr marL="137160" indent="0">
              <a:buNone/>
            </a:pPr>
            <a:endParaRPr lang="en-US" dirty="0">
              <a:solidFill>
                <a:schemeClr val="bg1"/>
              </a:solidFill>
            </a:endParaRPr>
          </a:p>
          <a:p>
            <a:r>
              <a:rPr lang="en-US" dirty="0" err="1">
                <a:solidFill>
                  <a:schemeClr val="bg1"/>
                </a:solidFill>
              </a:rPr>
              <a:t>Akhlak</a:t>
            </a:r>
            <a:r>
              <a:rPr lang="en-US" dirty="0">
                <a:solidFill>
                  <a:schemeClr val="bg1"/>
                </a:solidFill>
              </a:rPr>
              <a:t> </a:t>
            </a:r>
            <a:r>
              <a:rPr lang="en-US" dirty="0" err="1">
                <a:solidFill>
                  <a:schemeClr val="bg1"/>
                </a:solidFill>
              </a:rPr>
              <a:t>kepada</a:t>
            </a:r>
            <a:r>
              <a:rPr lang="en-US" dirty="0">
                <a:solidFill>
                  <a:schemeClr val="bg1"/>
                </a:solidFill>
              </a:rPr>
              <a:t> </a:t>
            </a:r>
            <a:r>
              <a:rPr lang="en-US" dirty="0" err="1">
                <a:solidFill>
                  <a:schemeClr val="bg1"/>
                </a:solidFill>
              </a:rPr>
              <a:t>alam</a:t>
            </a:r>
            <a:r>
              <a:rPr lang="en-US" dirty="0">
                <a:solidFill>
                  <a:schemeClr val="bg1"/>
                </a:solidFill>
              </a:rPr>
              <a:t>: </a:t>
            </a:r>
            <a:r>
              <a:rPr lang="en-US" dirty="0" err="1">
                <a:solidFill>
                  <a:schemeClr val="bg1"/>
                </a:solidFill>
              </a:rPr>
              <a:t>Memperhatikan</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merenungkan</a:t>
            </a:r>
            <a:r>
              <a:rPr lang="en-US" dirty="0">
                <a:solidFill>
                  <a:schemeClr val="bg1"/>
                </a:solidFill>
              </a:rPr>
              <a:t> </a:t>
            </a:r>
            <a:r>
              <a:rPr lang="en-US" dirty="0" err="1">
                <a:solidFill>
                  <a:schemeClr val="bg1"/>
                </a:solidFill>
              </a:rPr>
              <a:t>penciptaan</a:t>
            </a:r>
            <a:r>
              <a:rPr lang="en-US" dirty="0">
                <a:solidFill>
                  <a:schemeClr val="bg1"/>
                </a:solidFill>
              </a:rPr>
              <a:t> </a:t>
            </a:r>
            <a:r>
              <a:rPr lang="en-US" dirty="0" err="1">
                <a:solidFill>
                  <a:schemeClr val="bg1"/>
                </a:solidFill>
              </a:rPr>
              <a:t>alam</a:t>
            </a:r>
            <a:r>
              <a:rPr lang="en-US" dirty="0">
                <a:solidFill>
                  <a:schemeClr val="bg1"/>
                </a:solidFill>
              </a:rPr>
              <a:t>, </a:t>
            </a:r>
            <a:r>
              <a:rPr lang="en-US" dirty="0" err="1">
                <a:solidFill>
                  <a:schemeClr val="bg1"/>
                </a:solidFill>
              </a:rPr>
              <a:t>memanfaatkan</a:t>
            </a:r>
            <a:r>
              <a:rPr lang="en-US" dirty="0">
                <a:solidFill>
                  <a:schemeClr val="bg1"/>
                </a:solidFill>
              </a:rPr>
              <a:t> </a:t>
            </a:r>
            <a:r>
              <a:rPr lang="en-US" dirty="0" err="1">
                <a:solidFill>
                  <a:schemeClr val="bg1"/>
                </a:solidFill>
              </a:rPr>
              <a:t>alam</a:t>
            </a:r>
            <a:r>
              <a:rPr lang="en-US" dirty="0">
                <a:solidFill>
                  <a:schemeClr val="bg1"/>
                </a:solidFill>
              </a:rPr>
              <a:t>.</a:t>
            </a:r>
          </a:p>
          <a:p>
            <a:endParaRPr lang="en-US" dirty="0">
              <a:solidFill>
                <a:schemeClr val="bg1"/>
              </a:solidFill>
            </a:endParaRPr>
          </a:p>
        </p:txBody>
      </p:sp>
    </p:spTree>
    <p:extLst>
      <p:ext uri="{BB962C8B-B14F-4D97-AF65-F5344CB8AC3E}">
        <p14:creationId xmlns:p14="http://schemas.microsoft.com/office/powerpoint/2010/main" val="5363399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1000"/>
                                        <p:tgtEl>
                                          <p:spTgt spid="6">
                                            <p:txEl>
                                              <p:pRg st="2" end="2"/>
                                            </p:txEl>
                                          </p:spTgt>
                                        </p:tgtEl>
                                      </p:cBhvr>
                                    </p:animEffect>
                                    <p:anim calcmode="lin" valueType="num">
                                      <p:cBhvr>
                                        <p:cTn id="2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1000"/>
                                        <p:tgtEl>
                                          <p:spTgt spid="6">
                                            <p:txEl>
                                              <p:pRg st="4" end="4"/>
                                            </p:txEl>
                                          </p:spTgt>
                                        </p:tgtEl>
                                      </p:cBhvr>
                                    </p:animEffect>
                                    <p:anim calcmode="lin" valueType="num">
                                      <p:cBhvr>
                                        <p:cTn id="27"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animEffect transition="in" filter="fade">
                                      <p:cBhvr>
                                        <p:cTn id="33" dur="1000"/>
                                        <p:tgtEl>
                                          <p:spTgt spid="6">
                                            <p:txEl>
                                              <p:pRg st="6" end="6"/>
                                            </p:txEl>
                                          </p:spTgt>
                                        </p:tgtEl>
                                      </p:cBhvr>
                                    </p:animEffect>
                                    <p:anim calcmode="lin" valueType="num">
                                      <p:cBhvr>
                                        <p:cTn id="34"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6">
                                            <p:txEl>
                                              <p:pRg st="8" end="8"/>
                                            </p:txEl>
                                          </p:spTgt>
                                        </p:tgtEl>
                                        <p:attrNameLst>
                                          <p:attrName>style.visibility</p:attrName>
                                        </p:attrNameLst>
                                      </p:cBhvr>
                                      <p:to>
                                        <p:strVal val="visible"/>
                                      </p:to>
                                    </p:set>
                                    <p:animEffect transition="in" filter="fade">
                                      <p:cBhvr>
                                        <p:cTn id="40" dur="1000"/>
                                        <p:tgtEl>
                                          <p:spTgt spid="6">
                                            <p:txEl>
                                              <p:pRg st="8" end="8"/>
                                            </p:txEl>
                                          </p:spTgt>
                                        </p:tgtEl>
                                      </p:cBhvr>
                                    </p:animEffect>
                                    <p:anim calcmode="lin" valueType="num">
                                      <p:cBhvr>
                                        <p:cTn id="41"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42"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KESIMPULAN </a:t>
            </a:r>
            <a:endParaRPr lang="en-US" dirty="0">
              <a:latin typeface="Algerian" pitchFamily="82" charset="0"/>
            </a:endParaRPr>
          </a:p>
        </p:txBody>
      </p:sp>
      <p:sp>
        <p:nvSpPr>
          <p:cNvPr id="3" name="Content Placeholder 2"/>
          <p:cNvSpPr>
            <a:spLocks noGrp="1"/>
          </p:cNvSpPr>
          <p:nvPr>
            <p:ph idx="1"/>
          </p:nvPr>
        </p:nvSpPr>
        <p:spPr>
          <a:xfrm>
            <a:off x="457200" y="1340768"/>
            <a:ext cx="8229600" cy="5184576"/>
          </a:xfrm>
        </p:spPr>
        <p:txBody>
          <a:bodyPr>
            <a:normAutofit fontScale="92500" lnSpcReduction="10000"/>
          </a:bodyPr>
          <a:lstStyle/>
          <a:p>
            <a:r>
              <a:rPr lang="en-US" sz="2000" dirty="0" smtClean="0">
                <a:solidFill>
                  <a:schemeClr val="bg1"/>
                </a:solidFill>
                <a:latin typeface="+mj-lt"/>
              </a:rPr>
              <a:t>Islam </a:t>
            </a:r>
            <a:r>
              <a:rPr lang="en-US" sz="2000" dirty="0" err="1" smtClean="0">
                <a:solidFill>
                  <a:schemeClr val="bg1"/>
                </a:solidFill>
                <a:latin typeface="+mj-lt"/>
              </a:rPr>
              <a:t>adalah</a:t>
            </a:r>
            <a:r>
              <a:rPr lang="en-US" sz="2000" dirty="0" smtClean="0">
                <a:solidFill>
                  <a:schemeClr val="bg1"/>
                </a:solidFill>
                <a:latin typeface="+mj-lt"/>
              </a:rPr>
              <a:t> </a:t>
            </a:r>
            <a:r>
              <a:rPr lang="en-US" sz="2000" dirty="0" err="1" smtClean="0">
                <a:solidFill>
                  <a:schemeClr val="bg1"/>
                </a:solidFill>
                <a:latin typeface="+mj-lt"/>
              </a:rPr>
              <a:t>suatu</a:t>
            </a:r>
            <a:r>
              <a:rPr lang="en-US" sz="2000" dirty="0" smtClean="0">
                <a:solidFill>
                  <a:schemeClr val="bg1"/>
                </a:solidFill>
                <a:latin typeface="+mj-lt"/>
              </a:rPr>
              <a:t> agama yang </a:t>
            </a:r>
            <a:r>
              <a:rPr lang="en-US" sz="2000" dirty="0" err="1" smtClean="0">
                <a:solidFill>
                  <a:schemeClr val="bg1"/>
                </a:solidFill>
                <a:latin typeface="+mj-lt"/>
              </a:rPr>
              <a:t>ada</a:t>
            </a:r>
            <a:r>
              <a:rPr lang="en-US" sz="2000" dirty="0" smtClean="0">
                <a:solidFill>
                  <a:schemeClr val="bg1"/>
                </a:solidFill>
                <a:latin typeface="+mj-lt"/>
              </a:rPr>
              <a:t> </a:t>
            </a:r>
            <a:r>
              <a:rPr lang="en-US" sz="2000" dirty="0" err="1" smtClean="0">
                <a:solidFill>
                  <a:schemeClr val="bg1"/>
                </a:solidFill>
                <a:latin typeface="+mj-lt"/>
              </a:rPr>
              <a:t>dimuka</a:t>
            </a:r>
            <a:r>
              <a:rPr lang="en-US" sz="2000" dirty="0" smtClean="0">
                <a:solidFill>
                  <a:schemeClr val="bg1"/>
                </a:solidFill>
                <a:latin typeface="+mj-lt"/>
              </a:rPr>
              <a:t> </a:t>
            </a:r>
            <a:r>
              <a:rPr lang="en-US" sz="2000" dirty="0" err="1" smtClean="0">
                <a:solidFill>
                  <a:schemeClr val="bg1"/>
                </a:solidFill>
                <a:latin typeface="+mj-lt"/>
              </a:rPr>
              <a:t>bumi</a:t>
            </a:r>
            <a:r>
              <a:rPr lang="en-US" sz="2000" dirty="0" smtClean="0">
                <a:solidFill>
                  <a:schemeClr val="bg1"/>
                </a:solidFill>
                <a:latin typeface="+mj-lt"/>
              </a:rPr>
              <a:t> </a:t>
            </a:r>
            <a:r>
              <a:rPr lang="en-US" sz="2000" dirty="0" err="1" smtClean="0">
                <a:solidFill>
                  <a:schemeClr val="bg1"/>
                </a:solidFill>
                <a:latin typeface="+mj-lt"/>
              </a:rPr>
              <a:t>dengan</a:t>
            </a:r>
            <a:r>
              <a:rPr lang="en-US" sz="2000" dirty="0" smtClean="0">
                <a:solidFill>
                  <a:schemeClr val="bg1"/>
                </a:solidFill>
                <a:latin typeface="+mj-lt"/>
              </a:rPr>
              <a:t> </a:t>
            </a:r>
            <a:r>
              <a:rPr lang="en-US" sz="2000" dirty="0" err="1" smtClean="0">
                <a:solidFill>
                  <a:schemeClr val="bg1"/>
                </a:solidFill>
                <a:latin typeface="+mj-lt"/>
              </a:rPr>
              <a:t>ajarannya</a:t>
            </a:r>
            <a:r>
              <a:rPr lang="en-US" sz="2000" dirty="0" smtClean="0">
                <a:solidFill>
                  <a:schemeClr val="bg1"/>
                </a:solidFill>
                <a:latin typeface="+mj-lt"/>
              </a:rPr>
              <a:t> yang </a:t>
            </a:r>
            <a:r>
              <a:rPr lang="en-US" sz="2000" dirty="0" err="1" smtClean="0">
                <a:solidFill>
                  <a:schemeClr val="bg1"/>
                </a:solidFill>
                <a:latin typeface="+mj-lt"/>
              </a:rPr>
              <a:t>berupaya</a:t>
            </a:r>
            <a:r>
              <a:rPr lang="en-US" sz="2000" dirty="0" smtClean="0">
                <a:solidFill>
                  <a:schemeClr val="bg1"/>
                </a:solidFill>
                <a:latin typeface="+mj-lt"/>
              </a:rPr>
              <a:t> </a:t>
            </a:r>
            <a:r>
              <a:rPr lang="en-US" sz="2000" dirty="0" err="1" smtClean="0">
                <a:solidFill>
                  <a:schemeClr val="bg1"/>
                </a:solidFill>
                <a:latin typeface="+mj-lt"/>
              </a:rPr>
              <a:t>mengimani</a:t>
            </a:r>
            <a:r>
              <a:rPr lang="en-US" sz="2000" dirty="0" smtClean="0">
                <a:solidFill>
                  <a:schemeClr val="bg1"/>
                </a:solidFill>
                <a:latin typeface="+mj-lt"/>
              </a:rPr>
              <a:t> </a:t>
            </a:r>
            <a:r>
              <a:rPr lang="en-US" sz="2000" dirty="0" err="1" smtClean="0">
                <a:solidFill>
                  <a:schemeClr val="bg1"/>
                </a:solidFill>
                <a:latin typeface="+mj-lt"/>
              </a:rPr>
              <a:t>satu</a:t>
            </a:r>
            <a:r>
              <a:rPr lang="en-US" sz="2000" dirty="0" smtClean="0">
                <a:solidFill>
                  <a:schemeClr val="bg1"/>
                </a:solidFill>
                <a:latin typeface="+mj-lt"/>
              </a:rPr>
              <a:t> </a:t>
            </a:r>
            <a:r>
              <a:rPr lang="en-US" sz="2000" dirty="0" err="1" smtClean="0">
                <a:solidFill>
                  <a:schemeClr val="bg1"/>
                </a:solidFill>
                <a:latin typeface="+mj-lt"/>
              </a:rPr>
              <a:t>Tuhan</a:t>
            </a:r>
            <a:r>
              <a:rPr lang="en-US" sz="2000" dirty="0" smtClean="0">
                <a:solidFill>
                  <a:schemeClr val="bg1"/>
                </a:solidFill>
                <a:latin typeface="+mj-lt"/>
              </a:rPr>
              <a:t> </a:t>
            </a:r>
            <a:r>
              <a:rPr lang="en-US" sz="2000" dirty="0" err="1" smtClean="0">
                <a:solidFill>
                  <a:schemeClr val="bg1"/>
                </a:solidFill>
                <a:latin typeface="+mj-lt"/>
              </a:rPr>
              <a:t>yaitu</a:t>
            </a:r>
            <a:r>
              <a:rPr lang="en-US" sz="2000" dirty="0" smtClean="0">
                <a:solidFill>
                  <a:schemeClr val="bg1"/>
                </a:solidFill>
                <a:latin typeface="+mj-lt"/>
              </a:rPr>
              <a:t> Allah SWT </a:t>
            </a:r>
            <a:r>
              <a:rPr lang="en-US" sz="2000" dirty="0" err="1" smtClean="0">
                <a:solidFill>
                  <a:schemeClr val="bg1"/>
                </a:solidFill>
                <a:latin typeface="+mj-lt"/>
              </a:rPr>
              <a:t>melalui</a:t>
            </a:r>
            <a:r>
              <a:rPr lang="en-US" sz="2000" dirty="0" smtClean="0">
                <a:solidFill>
                  <a:schemeClr val="bg1"/>
                </a:solidFill>
                <a:latin typeface="+mj-lt"/>
              </a:rPr>
              <a:t>  </a:t>
            </a:r>
            <a:r>
              <a:rPr lang="en-US" sz="2000" dirty="0" err="1" smtClean="0">
                <a:solidFill>
                  <a:schemeClr val="bg1"/>
                </a:solidFill>
                <a:latin typeface="+mj-lt"/>
              </a:rPr>
              <a:t>Kanjeng</a:t>
            </a:r>
            <a:r>
              <a:rPr lang="en-US" sz="2000" dirty="0" smtClean="0">
                <a:solidFill>
                  <a:schemeClr val="bg1"/>
                </a:solidFill>
                <a:latin typeface="+mj-lt"/>
              </a:rPr>
              <a:t> </a:t>
            </a:r>
            <a:r>
              <a:rPr lang="en-US" sz="2000" dirty="0" err="1" smtClean="0">
                <a:solidFill>
                  <a:schemeClr val="bg1"/>
                </a:solidFill>
                <a:latin typeface="+mj-lt"/>
              </a:rPr>
              <a:t>Nabi</a:t>
            </a:r>
            <a:r>
              <a:rPr lang="en-US" sz="2000" dirty="0" smtClean="0">
                <a:solidFill>
                  <a:schemeClr val="bg1"/>
                </a:solidFill>
                <a:latin typeface="+mj-lt"/>
              </a:rPr>
              <a:t> Muhammad SAW yang </a:t>
            </a:r>
            <a:r>
              <a:rPr lang="en-US" sz="2000" dirty="0" err="1" smtClean="0">
                <a:solidFill>
                  <a:schemeClr val="bg1"/>
                </a:solidFill>
                <a:latin typeface="+mj-lt"/>
              </a:rPr>
              <a:t>bertugas</a:t>
            </a:r>
            <a:r>
              <a:rPr lang="en-US" sz="2000" dirty="0" smtClean="0">
                <a:solidFill>
                  <a:schemeClr val="bg1"/>
                </a:solidFill>
                <a:latin typeface="+mj-lt"/>
              </a:rPr>
              <a:t> </a:t>
            </a:r>
            <a:r>
              <a:rPr lang="en-US" sz="2000" dirty="0" err="1" smtClean="0">
                <a:solidFill>
                  <a:schemeClr val="bg1"/>
                </a:solidFill>
                <a:latin typeface="+mj-lt"/>
              </a:rPr>
              <a:t>menyampaikan</a:t>
            </a:r>
            <a:r>
              <a:rPr lang="en-US" sz="2000" dirty="0" smtClean="0">
                <a:solidFill>
                  <a:schemeClr val="bg1"/>
                </a:solidFill>
                <a:latin typeface="+mj-lt"/>
              </a:rPr>
              <a:t> </a:t>
            </a:r>
            <a:r>
              <a:rPr lang="en-US" sz="2000" dirty="0" err="1" smtClean="0">
                <a:solidFill>
                  <a:schemeClr val="bg1"/>
                </a:solidFill>
                <a:latin typeface="+mj-lt"/>
              </a:rPr>
              <a:t>ajaran</a:t>
            </a:r>
            <a:r>
              <a:rPr lang="en-US" sz="2000" dirty="0" smtClean="0">
                <a:solidFill>
                  <a:schemeClr val="bg1"/>
                </a:solidFill>
                <a:latin typeface="+mj-lt"/>
              </a:rPr>
              <a:t> Allah </a:t>
            </a:r>
            <a:r>
              <a:rPr lang="en-US" sz="2000" dirty="0" err="1" smtClean="0">
                <a:solidFill>
                  <a:schemeClr val="bg1"/>
                </a:solidFill>
                <a:latin typeface="+mj-lt"/>
              </a:rPr>
              <a:t>kepada</a:t>
            </a:r>
            <a:r>
              <a:rPr lang="en-US" sz="2000" dirty="0" smtClean="0">
                <a:solidFill>
                  <a:schemeClr val="bg1"/>
                </a:solidFill>
                <a:latin typeface="+mj-lt"/>
              </a:rPr>
              <a:t> </a:t>
            </a:r>
            <a:r>
              <a:rPr lang="en-US" sz="2000" dirty="0" err="1" smtClean="0">
                <a:solidFill>
                  <a:schemeClr val="bg1"/>
                </a:solidFill>
                <a:latin typeface="+mj-lt"/>
              </a:rPr>
              <a:t>umatnya</a:t>
            </a:r>
            <a:r>
              <a:rPr lang="en-US" sz="2000" dirty="0" smtClean="0">
                <a:solidFill>
                  <a:schemeClr val="bg1"/>
                </a:solidFill>
                <a:latin typeface="+mj-lt"/>
              </a:rPr>
              <a:t> di </a:t>
            </a:r>
            <a:r>
              <a:rPr lang="en-US" sz="2000" dirty="0" err="1" smtClean="0">
                <a:solidFill>
                  <a:schemeClr val="bg1"/>
                </a:solidFill>
                <a:latin typeface="+mj-lt"/>
              </a:rPr>
              <a:t>dunia</a:t>
            </a:r>
            <a:r>
              <a:rPr lang="en-US" sz="2000" dirty="0" smtClean="0">
                <a:solidFill>
                  <a:schemeClr val="bg1"/>
                </a:solidFill>
                <a:latin typeface="+mj-lt"/>
              </a:rPr>
              <a:t>.</a:t>
            </a:r>
          </a:p>
          <a:p>
            <a:r>
              <a:rPr lang="en-US" sz="2000" dirty="0" smtClean="0">
                <a:solidFill>
                  <a:schemeClr val="bg1"/>
                </a:solidFill>
                <a:latin typeface="+mj-lt"/>
              </a:rPr>
              <a:t>Moral </a:t>
            </a:r>
            <a:r>
              <a:rPr lang="en-US" sz="2000" dirty="0" err="1" smtClean="0">
                <a:solidFill>
                  <a:schemeClr val="bg1"/>
                </a:solidFill>
                <a:latin typeface="+mj-lt"/>
              </a:rPr>
              <a:t>adalah</a:t>
            </a:r>
            <a:r>
              <a:rPr lang="en-US" sz="2000" dirty="0" smtClean="0">
                <a:solidFill>
                  <a:schemeClr val="bg1"/>
                </a:solidFill>
                <a:latin typeface="+mj-lt"/>
              </a:rPr>
              <a:t> </a:t>
            </a:r>
            <a:r>
              <a:rPr lang="en-US" sz="2000" dirty="0" err="1" smtClean="0">
                <a:solidFill>
                  <a:schemeClr val="bg1"/>
                </a:solidFill>
                <a:latin typeface="+mj-lt"/>
              </a:rPr>
              <a:t>ajaran</a:t>
            </a:r>
            <a:r>
              <a:rPr lang="en-US" sz="2000" dirty="0" smtClean="0">
                <a:solidFill>
                  <a:schemeClr val="bg1"/>
                </a:solidFill>
                <a:latin typeface="+mj-lt"/>
              </a:rPr>
              <a:t> </a:t>
            </a:r>
            <a:r>
              <a:rPr lang="en-US" sz="2000" dirty="0" err="1" smtClean="0">
                <a:solidFill>
                  <a:schemeClr val="bg1"/>
                </a:solidFill>
                <a:latin typeface="+mj-lt"/>
              </a:rPr>
              <a:t>mengenai</a:t>
            </a:r>
            <a:r>
              <a:rPr lang="en-US" sz="2000" dirty="0" smtClean="0">
                <a:solidFill>
                  <a:schemeClr val="bg1"/>
                </a:solidFill>
                <a:latin typeface="+mj-lt"/>
              </a:rPr>
              <a:t> </a:t>
            </a:r>
            <a:r>
              <a:rPr lang="en-US" sz="2000" dirty="0" err="1" smtClean="0">
                <a:solidFill>
                  <a:schemeClr val="bg1"/>
                </a:solidFill>
                <a:latin typeface="+mj-lt"/>
              </a:rPr>
              <a:t>baik</a:t>
            </a:r>
            <a:r>
              <a:rPr lang="en-US" sz="2000" dirty="0" smtClean="0">
                <a:solidFill>
                  <a:schemeClr val="bg1"/>
                </a:solidFill>
                <a:latin typeface="+mj-lt"/>
              </a:rPr>
              <a:t> </a:t>
            </a:r>
            <a:r>
              <a:rPr lang="en-US" sz="2000" dirty="0" err="1" smtClean="0">
                <a:solidFill>
                  <a:schemeClr val="bg1"/>
                </a:solidFill>
                <a:latin typeface="+mj-lt"/>
              </a:rPr>
              <a:t>buruknya</a:t>
            </a:r>
            <a:r>
              <a:rPr lang="en-US" sz="2000" dirty="0" smtClean="0">
                <a:solidFill>
                  <a:schemeClr val="bg1"/>
                </a:solidFill>
                <a:latin typeface="+mj-lt"/>
              </a:rPr>
              <a:t> </a:t>
            </a:r>
            <a:r>
              <a:rPr lang="en-US" sz="2000" dirty="0" err="1" smtClean="0">
                <a:solidFill>
                  <a:schemeClr val="bg1"/>
                </a:solidFill>
                <a:latin typeface="+mj-lt"/>
              </a:rPr>
              <a:t>suatu</a:t>
            </a:r>
            <a:r>
              <a:rPr lang="en-US" sz="2000" dirty="0" smtClean="0">
                <a:solidFill>
                  <a:schemeClr val="bg1"/>
                </a:solidFill>
                <a:latin typeface="+mj-lt"/>
              </a:rPr>
              <a:t> </a:t>
            </a:r>
            <a:r>
              <a:rPr lang="en-US" sz="2000" dirty="0" err="1" smtClean="0">
                <a:solidFill>
                  <a:schemeClr val="bg1"/>
                </a:solidFill>
                <a:latin typeface="+mj-lt"/>
              </a:rPr>
              <a:t>perbuatan</a:t>
            </a:r>
            <a:r>
              <a:rPr lang="en-US" sz="2000" dirty="0" smtClean="0">
                <a:solidFill>
                  <a:schemeClr val="bg1"/>
                </a:solidFill>
                <a:latin typeface="+mj-lt"/>
              </a:rPr>
              <a:t> </a:t>
            </a:r>
            <a:r>
              <a:rPr lang="en-US" sz="2000" dirty="0" err="1" smtClean="0">
                <a:solidFill>
                  <a:schemeClr val="bg1"/>
                </a:solidFill>
                <a:latin typeface="+mj-lt"/>
              </a:rPr>
              <a:t>maupun</a:t>
            </a:r>
            <a:r>
              <a:rPr lang="en-US" sz="2000" dirty="0" smtClean="0">
                <a:solidFill>
                  <a:schemeClr val="bg1"/>
                </a:solidFill>
                <a:latin typeface="+mj-lt"/>
              </a:rPr>
              <a:t> </a:t>
            </a:r>
            <a:r>
              <a:rPr lang="en-US" sz="2000" dirty="0" err="1" smtClean="0">
                <a:solidFill>
                  <a:schemeClr val="bg1"/>
                </a:solidFill>
                <a:latin typeface="+mj-lt"/>
              </a:rPr>
              <a:t>perilaku</a:t>
            </a:r>
            <a:r>
              <a:rPr lang="en-US" sz="2000" dirty="0" smtClean="0">
                <a:solidFill>
                  <a:schemeClr val="bg1"/>
                </a:solidFill>
                <a:latin typeface="+mj-lt"/>
              </a:rPr>
              <a:t> , </a:t>
            </a:r>
            <a:r>
              <a:rPr lang="en-US" sz="2000" dirty="0" err="1" smtClean="0">
                <a:solidFill>
                  <a:schemeClr val="bg1"/>
                </a:solidFill>
                <a:latin typeface="+mj-lt"/>
              </a:rPr>
              <a:t>serta</a:t>
            </a:r>
            <a:r>
              <a:rPr lang="en-US" sz="2000" dirty="0" smtClean="0">
                <a:solidFill>
                  <a:schemeClr val="bg1"/>
                </a:solidFill>
                <a:latin typeface="+mj-lt"/>
              </a:rPr>
              <a:t> </a:t>
            </a:r>
            <a:r>
              <a:rPr lang="en-US" sz="2000" dirty="0" err="1" smtClean="0">
                <a:solidFill>
                  <a:schemeClr val="bg1"/>
                </a:solidFill>
                <a:latin typeface="+mj-lt"/>
              </a:rPr>
              <a:t>berkaitan</a:t>
            </a:r>
            <a:r>
              <a:rPr lang="en-US" sz="2000" dirty="0" smtClean="0">
                <a:solidFill>
                  <a:schemeClr val="bg1"/>
                </a:solidFill>
                <a:latin typeface="+mj-lt"/>
              </a:rPr>
              <a:t> </a:t>
            </a:r>
            <a:r>
              <a:rPr lang="en-US" sz="2000" dirty="0" err="1" smtClean="0">
                <a:solidFill>
                  <a:schemeClr val="bg1"/>
                </a:solidFill>
                <a:latin typeface="+mj-lt"/>
              </a:rPr>
              <a:t>erat</a:t>
            </a:r>
            <a:r>
              <a:rPr lang="en-US" sz="2000" dirty="0" smtClean="0">
                <a:solidFill>
                  <a:schemeClr val="bg1"/>
                </a:solidFill>
                <a:latin typeface="+mj-lt"/>
              </a:rPr>
              <a:t> </a:t>
            </a:r>
            <a:r>
              <a:rPr lang="en-US" sz="2000" dirty="0" err="1" smtClean="0">
                <a:solidFill>
                  <a:schemeClr val="bg1"/>
                </a:solidFill>
                <a:latin typeface="+mj-lt"/>
              </a:rPr>
              <a:t>dengan</a:t>
            </a:r>
            <a:r>
              <a:rPr lang="en-US" sz="2000" dirty="0" smtClean="0">
                <a:solidFill>
                  <a:schemeClr val="bg1"/>
                </a:solidFill>
                <a:latin typeface="+mj-lt"/>
              </a:rPr>
              <a:t> </a:t>
            </a:r>
            <a:r>
              <a:rPr lang="en-US" sz="2000" dirty="0" err="1" smtClean="0">
                <a:solidFill>
                  <a:schemeClr val="bg1"/>
                </a:solidFill>
                <a:latin typeface="+mj-lt"/>
              </a:rPr>
              <a:t>akhlak</a:t>
            </a:r>
            <a:r>
              <a:rPr lang="en-US" sz="2000" dirty="0" smtClean="0">
                <a:solidFill>
                  <a:schemeClr val="bg1"/>
                </a:solidFill>
                <a:latin typeface="+mj-lt"/>
              </a:rPr>
              <a:t> yang di </a:t>
            </a:r>
            <a:r>
              <a:rPr lang="en-US" sz="2000" dirty="0" err="1" smtClean="0">
                <a:solidFill>
                  <a:schemeClr val="bg1"/>
                </a:solidFill>
                <a:latin typeface="+mj-lt"/>
              </a:rPr>
              <a:t>miliki</a:t>
            </a:r>
            <a:r>
              <a:rPr lang="en-US" sz="2000" dirty="0" smtClean="0">
                <a:solidFill>
                  <a:schemeClr val="bg1"/>
                </a:solidFill>
                <a:latin typeface="+mj-lt"/>
              </a:rPr>
              <a:t> </a:t>
            </a:r>
            <a:r>
              <a:rPr lang="en-US" sz="2000" dirty="0" err="1" smtClean="0">
                <a:solidFill>
                  <a:schemeClr val="bg1"/>
                </a:solidFill>
                <a:latin typeface="+mj-lt"/>
              </a:rPr>
              <a:t>masyarakat</a:t>
            </a:r>
            <a:r>
              <a:rPr lang="en-US" sz="2000" dirty="0" smtClean="0">
                <a:solidFill>
                  <a:schemeClr val="bg1"/>
                </a:solidFill>
                <a:latin typeface="+mj-lt"/>
              </a:rPr>
              <a:t>.</a:t>
            </a:r>
          </a:p>
          <a:p>
            <a:r>
              <a:rPr lang="en-US" sz="2000" dirty="0" err="1" smtClean="0">
                <a:solidFill>
                  <a:schemeClr val="bg1"/>
                </a:solidFill>
                <a:latin typeface="+mj-lt"/>
              </a:rPr>
              <a:t>Manusia</a:t>
            </a:r>
            <a:r>
              <a:rPr lang="en-US" sz="2000" dirty="0" smtClean="0">
                <a:solidFill>
                  <a:schemeClr val="bg1"/>
                </a:solidFill>
                <a:latin typeface="+mj-lt"/>
              </a:rPr>
              <a:t> </a:t>
            </a:r>
            <a:r>
              <a:rPr lang="en-US" sz="2000" dirty="0" err="1" smtClean="0">
                <a:solidFill>
                  <a:schemeClr val="bg1"/>
                </a:solidFill>
                <a:latin typeface="+mj-lt"/>
              </a:rPr>
              <a:t>sangat</a:t>
            </a:r>
            <a:r>
              <a:rPr lang="en-US" sz="2000" dirty="0" smtClean="0">
                <a:solidFill>
                  <a:schemeClr val="bg1"/>
                </a:solidFill>
                <a:latin typeface="+mj-lt"/>
              </a:rPr>
              <a:t> </a:t>
            </a:r>
            <a:r>
              <a:rPr lang="en-US" sz="2000" dirty="0" err="1" smtClean="0">
                <a:solidFill>
                  <a:schemeClr val="bg1"/>
                </a:solidFill>
                <a:latin typeface="+mj-lt"/>
              </a:rPr>
              <a:t>memerlukan</a:t>
            </a:r>
            <a:r>
              <a:rPr lang="en-US" sz="2000" dirty="0" smtClean="0">
                <a:solidFill>
                  <a:schemeClr val="bg1"/>
                </a:solidFill>
                <a:latin typeface="+mj-lt"/>
              </a:rPr>
              <a:t>  </a:t>
            </a:r>
            <a:r>
              <a:rPr lang="en-US" sz="2000" dirty="0" err="1" smtClean="0">
                <a:solidFill>
                  <a:schemeClr val="bg1"/>
                </a:solidFill>
                <a:latin typeface="+mj-lt"/>
              </a:rPr>
              <a:t>akhlak</a:t>
            </a:r>
            <a:r>
              <a:rPr lang="en-US" sz="2000" dirty="0" smtClean="0">
                <a:solidFill>
                  <a:schemeClr val="bg1"/>
                </a:solidFill>
                <a:latin typeface="+mj-lt"/>
              </a:rPr>
              <a:t> </a:t>
            </a:r>
            <a:r>
              <a:rPr lang="en-US" sz="2000" dirty="0" err="1" smtClean="0">
                <a:solidFill>
                  <a:schemeClr val="bg1"/>
                </a:solidFill>
                <a:latin typeface="+mj-lt"/>
              </a:rPr>
              <a:t>atau</a:t>
            </a:r>
            <a:r>
              <a:rPr lang="en-US" sz="2000" dirty="0" smtClean="0">
                <a:solidFill>
                  <a:schemeClr val="bg1"/>
                </a:solidFill>
                <a:latin typeface="+mj-lt"/>
              </a:rPr>
              <a:t> moral , </a:t>
            </a:r>
            <a:r>
              <a:rPr lang="en-US" sz="2000" dirty="0" err="1" smtClean="0">
                <a:solidFill>
                  <a:schemeClr val="bg1"/>
                </a:solidFill>
                <a:latin typeface="+mj-lt"/>
              </a:rPr>
              <a:t>karena</a:t>
            </a:r>
            <a:r>
              <a:rPr lang="en-US" sz="2000" dirty="0" smtClean="0">
                <a:solidFill>
                  <a:schemeClr val="bg1"/>
                </a:solidFill>
                <a:latin typeface="+mj-lt"/>
              </a:rPr>
              <a:t> moral </a:t>
            </a:r>
            <a:r>
              <a:rPr lang="en-US" sz="2000" dirty="0" err="1" smtClean="0">
                <a:solidFill>
                  <a:schemeClr val="bg1"/>
                </a:solidFill>
                <a:latin typeface="+mj-lt"/>
              </a:rPr>
              <a:t>begitu</a:t>
            </a:r>
            <a:r>
              <a:rPr lang="en-US" sz="2000" dirty="0" smtClean="0">
                <a:solidFill>
                  <a:schemeClr val="bg1"/>
                </a:solidFill>
                <a:latin typeface="+mj-lt"/>
              </a:rPr>
              <a:t> </a:t>
            </a:r>
            <a:r>
              <a:rPr lang="en-US" sz="2000" dirty="0" err="1" smtClean="0">
                <a:solidFill>
                  <a:schemeClr val="bg1"/>
                </a:solidFill>
                <a:latin typeface="+mj-lt"/>
              </a:rPr>
              <a:t>penting</a:t>
            </a:r>
            <a:r>
              <a:rPr lang="en-US" sz="2000" dirty="0" smtClean="0">
                <a:solidFill>
                  <a:schemeClr val="bg1"/>
                </a:solidFill>
                <a:latin typeface="+mj-lt"/>
              </a:rPr>
              <a:t> </a:t>
            </a:r>
            <a:r>
              <a:rPr lang="en-US" sz="2000" dirty="0" err="1" smtClean="0">
                <a:solidFill>
                  <a:schemeClr val="bg1"/>
                </a:solidFill>
                <a:latin typeface="+mj-lt"/>
              </a:rPr>
              <a:t>dalam</a:t>
            </a:r>
            <a:r>
              <a:rPr lang="en-US" sz="2000" dirty="0" smtClean="0">
                <a:solidFill>
                  <a:schemeClr val="bg1"/>
                </a:solidFill>
                <a:latin typeface="+mj-lt"/>
              </a:rPr>
              <a:t> </a:t>
            </a:r>
            <a:r>
              <a:rPr lang="en-US" sz="2000" dirty="0" err="1" smtClean="0">
                <a:solidFill>
                  <a:schemeClr val="bg1"/>
                </a:solidFill>
                <a:latin typeface="+mj-lt"/>
              </a:rPr>
              <a:t>kehidupan</a:t>
            </a:r>
            <a:r>
              <a:rPr lang="en-US" sz="2000" dirty="0" smtClean="0">
                <a:solidFill>
                  <a:schemeClr val="bg1"/>
                </a:solidFill>
                <a:latin typeface="+mj-lt"/>
              </a:rPr>
              <a:t>, </a:t>
            </a:r>
            <a:r>
              <a:rPr lang="en-US" sz="2000" dirty="0" err="1" smtClean="0">
                <a:solidFill>
                  <a:schemeClr val="bg1"/>
                </a:solidFill>
                <a:latin typeface="+mj-lt"/>
              </a:rPr>
              <a:t>karena</a:t>
            </a:r>
            <a:r>
              <a:rPr lang="en-US" sz="2000" dirty="0" smtClean="0">
                <a:solidFill>
                  <a:schemeClr val="bg1"/>
                </a:solidFill>
                <a:latin typeface="+mj-lt"/>
              </a:rPr>
              <a:t> </a:t>
            </a:r>
            <a:r>
              <a:rPr lang="en-US" sz="2000" dirty="0" err="1" smtClean="0">
                <a:solidFill>
                  <a:schemeClr val="bg1"/>
                </a:solidFill>
                <a:latin typeface="+mj-lt"/>
              </a:rPr>
              <a:t>tanpa</a:t>
            </a:r>
            <a:r>
              <a:rPr lang="en-US" sz="2000" dirty="0" smtClean="0">
                <a:solidFill>
                  <a:schemeClr val="bg1"/>
                </a:solidFill>
                <a:latin typeface="+mj-lt"/>
              </a:rPr>
              <a:t> moral, </a:t>
            </a:r>
            <a:r>
              <a:rPr lang="en-US" sz="2000" dirty="0" err="1" smtClean="0">
                <a:solidFill>
                  <a:schemeClr val="bg1"/>
                </a:solidFill>
                <a:latin typeface="+mj-lt"/>
              </a:rPr>
              <a:t>kehidupan</a:t>
            </a:r>
            <a:r>
              <a:rPr lang="en-US" sz="2000" dirty="0" smtClean="0">
                <a:solidFill>
                  <a:schemeClr val="bg1"/>
                </a:solidFill>
                <a:latin typeface="+mj-lt"/>
              </a:rPr>
              <a:t> </a:t>
            </a:r>
            <a:r>
              <a:rPr lang="en-US" sz="2000" dirty="0" err="1" smtClean="0">
                <a:solidFill>
                  <a:schemeClr val="bg1"/>
                </a:solidFill>
                <a:latin typeface="+mj-lt"/>
              </a:rPr>
              <a:t>akan</a:t>
            </a:r>
            <a:r>
              <a:rPr lang="en-US" sz="2000" dirty="0" smtClean="0">
                <a:solidFill>
                  <a:schemeClr val="bg1"/>
                </a:solidFill>
                <a:latin typeface="+mj-lt"/>
              </a:rPr>
              <a:t> </a:t>
            </a:r>
            <a:r>
              <a:rPr lang="en-US" sz="2000" dirty="0" err="1" smtClean="0">
                <a:solidFill>
                  <a:schemeClr val="bg1"/>
                </a:solidFill>
                <a:latin typeface="+mj-lt"/>
              </a:rPr>
              <a:t>kacau</a:t>
            </a:r>
            <a:r>
              <a:rPr lang="en-US" sz="2000" dirty="0" smtClean="0">
                <a:solidFill>
                  <a:schemeClr val="bg1"/>
                </a:solidFill>
                <a:latin typeface="+mj-lt"/>
              </a:rPr>
              <a:t> </a:t>
            </a:r>
            <a:r>
              <a:rPr lang="en-US" sz="2000" dirty="0" err="1" smtClean="0">
                <a:solidFill>
                  <a:schemeClr val="bg1"/>
                </a:solidFill>
                <a:latin typeface="+mj-lt"/>
              </a:rPr>
              <a:t>balau</a:t>
            </a:r>
            <a:r>
              <a:rPr lang="en-US" sz="2000" dirty="0" smtClean="0">
                <a:solidFill>
                  <a:schemeClr val="bg1"/>
                </a:solidFill>
                <a:latin typeface="+mj-lt"/>
              </a:rPr>
              <a:t> </a:t>
            </a:r>
            <a:r>
              <a:rPr lang="en-US" sz="2000" dirty="0" err="1" smtClean="0">
                <a:solidFill>
                  <a:schemeClr val="bg1"/>
                </a:solidFill>
                <a:latin typeface="+mj-lt"/>
              </a:rPr>
              <a:t>tidak</a:t>
            </a:r>
            <a:r>
              <a:rPr lang="en-US" sz="2000" dirty="0" smtClean="0">
                <a:solidFill>
                  <a:schemeClr val="bg1"/>
                </a:solidFill>
                <a:latin typeface="+mj-lt"/>
              </a:rPr>
              <a:t> </a:t>
            </a:r>
            <a:r>
              <a:rPr lang="en-US" sz="2000" dirty="0" err="1" smtClean="0">
                <a:solidFill>
                  <a:schemeClr val="bg1"/>
                </a:solidFill>
                <a:latin typeface="+mj-lt"/>
              </a:rPr>
              <a:t>saja</a:t>
            </a:r>
            <a:r>
              <a:rPr lang="en-US" sz="2000" dirty="0" smtClean="0">
                <a:solidFill>
                  <a:schemeClr val="bg1"/>
                </a:solidFill>
                <a:latin typeface="+mj-lt"/>
              </a:rPr>
              <a:t>  </a:t>
            </a:r>
            <a:r>
              <a:rPr lang="en-US" sz="2000" dirty="0" err="1" smtClean="0">
                <a:solidFill>
                  <a:schemeClr val="bg1"/>
                </a:solidFill>
                <a:latin typeface="+mj-lt"/>
              </a:rPr>
              <a:t>kehidupan</a:t>
            </a:r>
            <a:r>
              <a:rPr lang="en-US" sz="2000" dirty="0" smtClean="0">
                <a:solidFill>
                  <a:schemeClr val="bg1"/>
                </a:solidFill>
                <a:latin typeface="+mj-lt"/>
              </a:rPr>
              <a:t> </a:t>
            </a:r>
            <a:r>
              <a:rPr lang="en-US" sz="2000" dirty="0" err="1" smtClean="0">
                <a:solidFill>
                  <a:schemeClr val="bg1"/>
                </a:solidFill>
                <a:latin typeface="+mj-lt"/>
              </a:rPr>
              <a:t>perorangan</a:t>
            </a:r>
            <a:r>
              <a:rPr lang="en-US" sz="2000" dirty="0" smtClean="0">
                <a:solidFill>
                  <a:schemeClr val="bg1"/>
                </a:solidFill>
                <a:latin typeface="+mj-lt"/>
              </a:rPr>
              <a:t> </a:t>
            </a:r>
            <a:r>
              <a:rPr lang="en-US" sz="2000" dirty="0" err="1" smtClean="0">
                <a:solidFill>
                  <a:schemeClr val="bg1"/>
                </a:solidFill>
                <a:latin typeface="+mj-lt"/>
              </a:rPr>
              <a:t>tetapi</a:t>
            </a:r>
            <a:r>
              <a:rPr lang="en-US" sz="2000" dirty="0" smtClean="0">
                <a:solidFill>
                  <a:schemeClr val="bg1"/>
                </a:solidFill>
                <a:latin typeface="+mj-lt"/>
              </a:rPr>
              <a:t> </a:t>
            </a:r>
            <a:r>
              <a:rPr lang="en-US" sz="2000" dirty="0" err="1" smtClean="0">
                <a:solidFill>
                  <a:schemeClr val="bg1"/>
                </a:solidFill>
                <a:latin typeface="+mj-lt"/>
              </a:rPr>
              <a:t>juga</a:t>
            </a:r>
            <a:r>
              <a:rPr lang="en-US" sz="2000" dirty="0" smtClean="0">
                <a:solidFill>
                  <a:schemeClr val="bg1"/>
                </a:solidFill>
                <a:latin typeface="+mj-lt"/>
              </a:rPr>
              <a:t> </a:t>
            </a:r>
            <a:r>
              <a:rPr lang="en-US" sz="2000" dirty="0" err="1" smtClean="0">
                <a:solidFill>
                  <a:schemeClr val="bg1"/>
                </a:solidFill>
                <a:latin typeface="+mj-lt"/>
              </a:rPr>
              <a:t>kehidupan</a:t>
            </a:r>
            <a:r>
              <a:rPr lang="en-US" sz="2000" dirty="0" smtClean="0">
                <a:solidFill>
                  <a:schemeClr val="bg1"/>
                </a:solidFill>
                <a:latin typeface="+mj-lt"/>
              </a:rPr>
              <a:t> </a:t>
            </a:r>
            <a:r>
              <a:rPr lang="en-US" sz="2000" dirty="0" err="1" smtClean="0">
                <a:solidFill>
                  <a:schemeClr val="bg1"/>
                </a:solidFill>
                <a:latin typeface="+mj-lt"/>
              </a:rPr>
              <a:t>masyarakat</a:t>
            </a:r>
            <a:r>
              <a:rPr lang="en-US" sz="2000" dirty="0" smtClean="0">
                <a:solidFill>
                  <a:schemeClr val="bg1"/>
                </a:solidFill>
                <a:latin typeface="+mj-lt"/>
              </a:rPr>
              <a:t> </a:t>
            </a:r>
            <a:r>
              <a:rPr lang="en-US" sz="2000" dirty="0" err="1" smtClean="0">
                <a:solidFill>
                  <a:schemeClr val="bg1"/>
                </a:solidFill>
                <a:latin typeface="+mj-lt"/>
              </a:rPr>
              <a:t>dan</a:t>
            </a:r>
            <a:r>
              <a:rPr lang="en-US" sz="2000" dirty="0" smtClean="0">
                <a:solidFill>
                  <a:schemeClr val="bg1"/>
                </a:solidFill>
                <a:latin typeface="+mj-lt"/>
              </a:rPr>
              <a:t> </a:t>
            </a:r>
            <a:r>
              <a:rPr lang="en-US" sz="2000" dirty="0" err="1" smtClean="0">
                <a:solidFill>
                  <a:schemeClr val="bg1"/>
                </a:solidFill>
                <a:latin typeface="+mj-lt"/>
              </a:rPr>
              <a:t>negara</a:t>
            </a:r>
            <a:r>
              <a:rPr lang="en-US" sz="2000" dirty="0" smtClean="0">
                <a:solidFill>
                  <a:schemeClr val="bg1"/>
                </a:solidFill>
                <a:latin typeface="+mj-lt"/>
              </a:rPr>
              <a:t>, </a:t>
            </a:r>
            <a:r>
              <a:rPr lang="en-US" sz="2000" dirty="0" err="1" smtClean="0">
                <a:solidFill>
                  <a:schemeClr val="bg1"/>
                </a:solidFill>
                <a:latin typeface="+mj-lt"/>
              </a:rPr>
              <a:t>karena</a:t>
            </a:r>
            <a:r>
              <a:rPr lang="en-US" sz="2000" dirty="0" smtClean="0">
                <a:solidFill>
                  <a:schemeClr val="bg1"/>
                </a:solidFill>
                <a:latin typeface="+mj-lt"/>
              </a:rPr>
              <a:t> orang </a:t>
            </a:r>
            <a:r>
              <a:rPr lang="en-US" sz="2000" dirty="0" err="1" smtClean="0">
                <a:solidFill>
                  <a:schemeClr val="bg1"/>
                </a:solidFill>
                <a:latin typeface="+mj-lt"/>
              </a:rPr>
              <a:t>sudah</a:t>
            </a:r>
            <a:r>
              <a:rPr lang="en-US" sz="2000" dirty="0" smtClean="0">
                <a:solidFill>
                  <a:schemeClr val="bg1"/>
                </a:solidFill>
                <a:latin typeface="+mj-lt"/>
              </a:rPr>
              <a:t> </a:t>
            </a:r>
            <a:r>
              <a:rPr lang="en-US" sz="2000" dirty="0" err="1" smtClean="0">
                <a:solidFill>
                  <a:schemeClr val="bg1"/>
                </a:solidFill>
                <a:latin typeface="+mj-lt"/>
              </a:rPr>
              <a:t>tidak</a:t>
            </a:r>
            <a:r>
              <a:rPr lang="en-US" sz="2000" dirty="0" smtClean="0">
                <a:solidFill>
                  <a:schemeClr val="bg1"/>
                </a:solidFill>
                <a:latin typeface="+mj-lt"/>
              </a:rPr>
              <a:t> </a:t>
            </a:r>
            <a:r>
              <a:rPr lang="en-US" sz="2000" dirty="0" err="1" smtClean="0">
                <a:solidFill>
                  <a:schemeClr val="bg1"/>
                </a:solidFill>
                <a:latin typeface="+mj-lt"/>
              </a:rPr>
              <a:t>peduli</a:t>
            </a:r>
            <a:r>
              <a:rPr lang="en-US" sz="2000" dirty="0" smtClean="0">
                <a:solidFill>
                  <a:schemeClr val="bg1"/>
                </a:solidFill>
                <a:latin typeface="+mj-lt"/>
              </a:rPr>
              <a:t> </a:t>
            </a:r>
            <a:r>
              <a:rPr lang="en-US" sz="2000" dirty="0" err="1" smtClean="0">
                <a:solidFill>
                  <a:schemeClr val="bg1"/>
                </a:solidFill>
                <a:latin typeface="+mj-lt"/>
              </a:rPr>
              <a:t>lagi</a:t>
            </a:r>
            <a:r>
              <a:rPr lang="en-US" sz="2000" dirty="0" smtClean="0">
                <a:solidFill>
                  <a:schemeClr val="bg1"/>
                </a:solidFill>
                <a:latin typeface="+mj-lt"/>
              </a:rPr>
              <a:t> </a:t>
            </a:r>
            <a:r>
              <a:rPr lang="en-US" sz="2000" dirty="0" err="1" smtClean="0">
                <a:solidFill>
                  <a:schemeClr val="bg1"/>
                </a:solidFill>
                <a:latin typeface="+mj-lt"/>
              </a:rPr>
              <a:t>tentang</a:t>
            </a:r>
            <a:r>
              <a:rPr lang="en-US" sz="2000" dirty="0" smtClean="0">
                <a:solidFill>
                  <a:schemeClr val="bg1"/>
                </a:solidFill>
                <a:latin typeface="+mj-lt"/>
              </a:rPr>
              <a:t> </a:t>
            </a:r>
            <a:r>
              <a:rPr lang="en-US" sz="2000" dirty="0" err="1" smtClean="0">
                <a:solidFill>
                  <a:schemeClr val="bg1"/>
                </a:solidFill>
                <a:latin typeface="+mj-lt"/>
              </a:rPr>
              <a:t>baik</a:t>
            </a:r>
            <a:r>
              <a:rPr lang="en-US" sz="2000" dirty="0" smtClean="0">
                <a:solidFill>
                  <a:schemeClr val="bg1"/>
                </a:solidFill>
                <a:latin typeface="+mj-lt"/>
              </a:rPr>
              <a:t> </a:t>
            </a:r>
            <a:r>
              <a:rPr lang="en-US" sz="2000" dirty="0" err="1" smtClean="0">
                <a:solidFill>
                  <a:schemeClr val="bg1"/>
                </a:solidFill>
                <a:latin typeface="+mj-lt"/>
              </a:rPr>
              <a:t>buruk</a:t>
            </a:r>
            <a:r>
              <a:rPr lang="en-US" sz="2000" dirty="0" smtClean="0">
                <a:solidFill>
                  <a:schemeClr val="bg1"/>
                </a:solidFill>
                <a:latin typeface="+mj-lt"/>
              </a:rPr>
              <a:t> </a:t>
            </a:r>
            <a:r>
              <a:rPr lang="en-US" sz="2000" dirty="0" err="1" smtClean="0">
                <a:solidFill>
                  <a:schemeClr val="bg1"/>
                </a:solidFill>
                <a:latin typeface="+mj-lt"/>
              </a:rPr>
              <a:t>atau</a:t>
            </a:r>
            <a:r>
              <a:rPr lang="en-US" sz="2000" dirty="0" smtClean="0">
                <a:solidFill>
                  <a:schemeClr val="bg1"/>
                </a:solidFill>
                <a:latin typeface="+mj-lt"/>
              </a:rPr>
              <a:t> halal </a:t>
            </a:r>
            <a:r>
              <a:rPr lang="en-US" sz="2000" dirty="0" err="1" smtClean="0">
                <a:solidFill>
                  <a:schemeClr val="bg1"/>
                </a:solidFill>
                <a:latin typeface="+mj-lt"/>
              </a:rPr>
              <a:t>dan</a:t>
            </a:r>
            <a:r>
              <a:rPr lang="en-US" sz="2000" dirty="0" smtClean="0">
                <a:solidFill>
                  <a:schemeClr val="bg1"/>
                </a:solidFill>
                <a:latin typeface="+mj-lt"/>
              </a:rPr>
              <a:t> haram. Moral </a:t>
            </a:r>
            <a:r>
              <a:rPr lang="en-US" sz="2000" dirty="0" err="1" smtClean="0">
                <a:solidFill>
                  <a:schemeClr val="bg1"/>
                </a:solidFill>
                <a:latin typeface="+mj-lt"/>
              </a:rPr>
              <a:t>dapat</a:t>
            </a:r>
            <a:r>
              <a:rPr lang="en-US" sz="2000" dirty="0" smtClean="0">
                <a:solidFill>
                  <a:schemeClr val="bg1"/>
                </a:solidFill>
                <a:latin typeface="+mj-lt"/>
              </a:rPr>
              <a:t> </a:t>
            </a:r>
            <a:r>
              <a:rPr lang="en-US" sz="2000" dirty="0" err="1" smtClean="0">
                <a:solidFill>
                  <a:schemeClr val="bg1"/>
                </a:solidFill>
                <a:latin typeface="+mj-lt"/>
              </a:rPr>
              <a:t>digali</a:t>
            </a:r>
            <a:r>
              <a:rPr lang="en-US" sz="2000" dirty="0" smtClean="0">
                <a:solidFill>
                  <a:schemeClr val="bg1"/>
                </a:solidFill>
                <a:latin typeface="+mj-lt"/>
              </a:rPr>
              <a:t> </a:t>
            </a:r>
            <a:r>
              <a:rPr lang="en-US" sz="2000" dirty="0" err="1" smtClean="0">
                <a:solidFill>
                  <a:schemeClr val="bg1"/>
                </a:solidFill>
                <a:latin typeface="+mj-lt"/>
              </a:rPr>
              <a:t>dan</a:t>
            </a:r>
            <a:r>
              <a:rPr lang="en-US" sz="2000" dirty="0" smtClean="0">
                <a:solidFill>
                  <a:schemeClr val="bg1"/>
                </a:solidFill>
                <a:latin typeface="+mj-lt"/>
              </a:rPr>
              <a:t> </a:t>
            </a:r>
            <a:r>
              <a:rPr lang="en-US" sz="2000" dirty="0" err="1" smtClean="0">
                <a:solidFill>
                  <a:schemeClr val="bg1"/>
                </a:solidFill>
                <a:latin typeface="+mj-lt"/>
              </a:rPr>
              <a:t>diperoleh</a:t>
            </a:r>
            <a:r>
              <a:rPr lang="en-US" sz="2000" dirty="0" smtClean="0">
                <a:solidFill>
                  <a:schemeClr val="bg1"/>
                </a:solidFill>
                <a:latin typeface="+mj-lt"/>
              </a:rPr>
              <a:t> </a:t>
            </a:r>
            <a:r>
              <a:rPr lang="en-US" sz="2000" dirty="0" err="1" smtClean="0">
                <a:solidFill>
                  <a:schemeClr val="bg1"/>
                </a:solidFill>
                <a:latin typeface="+mj-lt"/>
              </a:rPr>
              <a:t>dalam</a:t>
            </a:r>
            <a:r>
              <a:rPr lang="en-US" sz="2000" dirty="0" smtClean="0">
                <a:solidFill>
                  <a:schemeClr val="bg1"/>
                </a:solidFill>
                <a:latin typeface="+mj-lt"/>
              </a:rPr>
              <a:t> agama, </a:t>
            </a:r>
            <a:r>
              <a:rPr lang="en-US" sz="2000" dirty="0" err="1" smtClean="0">
                <a:solidFill>
                  <a:schemeClr val="bg1"/>
                </a:solidFill>
                <a:latin typeface="+mj-lt"/>
              </a:rPr>
              <a:t>karena</a:t>
            </a:r>
            <a:r>
              <a:rPr lang="en-US" sz="2000" dirty="0" smtClean="0">
                <a:solidFill>
                  <a:schemeClr val="bg1"/>
                </a:solidFill>
                <a:latin typeface="+mj-lt"/>
              </a:rPr>
              <a:t> agama </a:t>
            </a:r>
            <a:r>
              <a:rPr lang="en-US" sz="2000" dirty="0" err="1" smtClean="0">
                <a:solidFill>
                  <a:schemeClr val="bg1"/>
                </a:solidFill>
                <a:latin typeface="+mj-lt"/>
              </a:rPr>
              <a:t>adalah</a:t>
            </a:r>
            <a:r>
              <a:rPr lang="en-US" sz="2000" dirty="0" smtClean="0">
                <a:solidFill>
                  <a:schemeClr val="bg1"/>
                </a:solidFill>
                <a:latin typeface="+mj-lt"/>
              </a:rPr>
              <a:t> </a:t>
            </a:r>
            <a:r>
              <a:rPr lang="en-US" sz="2000" dirty="0" err="1" smtClean="0">
                <a:solidFill>
                  <a:schemeClr val="bg1"/>
                </a:solidFill>
                <a:latin typeface="+mj-lt"/>
              </a:rPr>
              <a:t>sumber</a:t>
            </a:r>
            <a:r>
              <a:rPr lang="en-US" sz="2000" dirty="0" smtClean="0">
                <a:solidFill>
                  <a:schemeClr val="bg1"/>
                </a:solidFill>
                <a:latin typeface="+mj-lt"/>
              </a:rPr>
              <a:t> moral, </a:t>
            </a:r>
            <a:r>
              <a:rPr lang="en-US" sz="2000" dirty="0" err="1" smtClean="0">
                <a:solidFill>
                  <a:schemeClr val="bg1"/>
                </a:solidFill>
                <a:latin typeface="+mj-lt"/>
              </a:rPr>
              <a:t>pesan</a:t>
            </a:r>
            <a:r>
              <a:rPr lang="en-US" sz="2000" dirty="0" smtClean="0">
                <a:solidFill>
                  <a:schemeClr val="bg1"/>
                </a:solidFill>
                <a:latin typeface="+mj-lt"/>
              </a:rPr>
              <a:t>  moral paling </a:t>
            </a:r>
            <a:r>
              <a:rPr lang="en-US" sz="2000" dirty="0" err="1" smtClean="0">
                <a:solidFill>
                  <a:schemeClr val="bg1"/>
                </a:solidFill>
                <a:latin typeface="+mj-lt"/>
              </a:rPr>
              <a:t>tangguh</a:t>
            </a:r>
            <a:r>
              <a:rPr lang="en-US" sz="2000" dirty="0" smtClean="0">
                <a:solidFill>
                  <a:schemeClr val="bg1"/>
                </a:solidFill>
                <a:latin typeface="+mj-lt"/>
              </a:rPr>
              <a:t> </a:t>
            </a:r>
            <a:r>
              <a:rPr lang="en-US" sz="2000" dirty="0" err="1" smtClean="0">
                <a:solidFill>
                  <a:schemeClr val="bg1"/>
                </a:solidFill>
                <a:latin typeface="+mj-lt"/>
              </a:rPr>
              <a:t>Nabi</a:t>
            </a:r>
            <a:r>
              <a:rPr lang="en-US" sz="2000" dirty="0" smtClean="0">
                <a:solidFill>
                  <a:schemeClr val="bg1"/>
                </a:solidFill>
                <a:latin typeface="+mj-lt"/>
              </a:rPr>
              <a:t> Muhammad SAW </a:t>
            </a:r>
            <a:r>
              <a:rPr lang="en-US" sz="2000" dirty="0" err="1" smtClean="0">
                <a:solidFill>
                  <a:schemeClr val="bg1"/>
                </a:solidFill>
                <a:latin typeface="+mj-lt"/>
              </a:rPr>
              <a:t>diutus</a:t>
            </a:r>
            <a:r>
              <a:rPr lang="en-US" sz="2000" dirty="0" smtClean="0">
                <a:solidFill>
                  <a:schemeClr val="bg1"/>
                </a:solidFill>
                <a:latin typeface="+mj-lt"/>
              </a:rPr>
              <a:t> </a:t>
            </a:r>
            <a:r>
              <a:rPr lang="en-US" sz="2000" dirty="0" err="1" smtClean="0">
                <a:solidFill>
                  <a:schemeClr val="bg1"/>
                </a:solidFill>
                <a:latin typeface="+mj-lt"/>
              </a:rPr>
              <a:t>tidak</a:t>
            </a:r>
            <a:r>
              <a:rPr lang="en-US" sz="2000" dirty="0" smtClean="0">
                <a:solidFill>
                  <a:schemeClr val="bg1"/>
                </a:solidFill>
                <a:latin typeface="+mj-lt"/>
              </a:rPr>
              <a:t> lain </a:t>
            </a:r>
            <a:r>
              <a:rPr lang="en-US" sz="2000" dirty="0" err="1" smtClean="0">
                <a:solidFill>
                  <a:schemeClr val="bg1"/>
                </a:solidFill>
                <a:latin typeface="+mj-lt"/>
              </a:rPr>
              <a:t>juga</a:t>
            </a:r>
            <a:r>
              <a:rPr lang="en-US" sz="2000" dirty="0" smtClean="0">
                <a:solidFill>
                  <a:schemeClr val="bg1"/>
                </a:solidFill>
                <a:latin typeface="+mj-lt"/>
              </a:rPr>
              <a:t> </a:t>
            </a:r>
            <a:r>
              <a:rPr lang="en-US" sz="2000" dirty="0" err="1" smtClean="0">
                <a:solidFill>
                  <a:schemeClr val="bg1"/>
                </a:solidFill>
                <a:latin typeface="+mj-lt"/>
              </a:rPr>
              <a:t>untuk</a:t>
            </a:r>
            <a:r>
              <a:rPr lang="en-US" sz="2000" dirty="0" smtClean="0">
                <a:solidFill>
                  <a:schemeClr val="bg1"/>
                </a:solidFill>
                <a:latin typeface="+mj-lt"/>
              </a:rPr>
              <a:t> </a:t>
            </a:r>
            <a:r>
              <a:rPr lang="en-US" sz="2000" dirty="0" err="1" smtClean="0">
                <a:solidFill>
                  <a:schemeClr val="bg1"/>
                </a:solidFill>
                <a:latin typeface="+mj-lt"/>
              </a:rPr>
              <a:t>membawa</a:t>
            </a:r>
            <a:r>
              <a:rPr lang="en-US" sz="2000" dirty="0" smtClean="0">
                <a:solidFill>
                  <a:schemeClr val="bg1"/>
                </a:solidFill>
                <a:latin typeface="+mj-lt"/>
              </a:rPr>
              <a:t> </a:t>
            </a:r>
            <a:r>
              <a:rPr lang="en-US" sz="2000" dirty="0" err="1" smtClean="0">
                <a:solidFill>
                  <a:schemeClr val="bg1"/>
                </a:solidFill>
                <a:latin typeface="+mj-lt"/>
              </a:rPr>
              <a:t>misi</a:t>
            </a:r>
            <a:r>
              <a:rPr lang="en-US" sz="2000" dirty="0" smtClean="0">
                <a:solidFill>
                  <a:schemeClr val="bg1"/>
                </a:solidFill>
                <a:latin typeface="+mj-lt"/>
              </a:rPr>
              <a:t> moral, </a:t>
            </a:r>
            <a:r>
              <a:rPr lang="en-US" sz="2000" dirty="0" err="1" smtClean="0">
                <a:solidFill>
                  <a:schemeClr val="bg1"/>
                </a:solidFill>
                <a:latin typeface="+mj-lt"/>
              </a:rPr>
              <a:t>yaitu</a:t>
            </a:r>
            <a:r>
              <a:rPr lang="en-US" sz="2000" dirty="0" smtClean="0">
                <a:solidFill>
                  <a:schemeClr val="bg1"/>
                </a:solidFill>
                <a:latin typeface="+mj-lt"/>
              </a:rPr>
              <a:t> </a:t>
            </a:r>
            <a:r>
              <a:rPr lang="en-US" sz="2000" dirty="0" err="1" smtClean="0">
                <a:solidFill>
                  <a:schemeClr val="bg1"/>
                </a:solidFill>
                <a:latin typeface="+mj-lt"/>
              </a:rPr>
              <a:t>untuk</a:t>
            </a:r>
            <a:r>
              <a:rPr lang="en-US" sz="2000" dirty="0" smtClean="0">
                <a:solidFill>
                  <a:schemeClr val="bg1"/>
                </a:solidFill>
                <a:latin typeface="+mj-lt"/>
              </a:rPr>
              <a:t> </a:t>
            </a:r>
            <a:r>
              <a:rPr lang="en-US" sz="2000" dirty="0" err="1" smtClean="0">
                <a:solidFill>
                  <a:schemeClr val="bg1"/>
                </a:solidFill>
                <a:latin typeface="+mj-lt"/>
              </a:rPr>
              <a:t>menyempurnakan</a:t>
            </a:r>
            <a:r>
              <a:rPr lang="en-US" sz="2000" dirty="0" smtClean="0">
                <a:solidFill>
                  <a:schemeClr val="bg1"/>
                </a:solidFill>
                <a:latin typeface="+mj-lt"/>
              </a:rPr>
              <a:t> </a:t>
            </a:r>
            <a:r>
              <a:rPr lang="en-US" sz="2000" dirty="0" err="1" smtClean="0">
                <a:solidFill>
                  <a:schemeClr val="bg1"/>
                </a:solidFill>
                <a:latin typeface="+mj-lt"/>
              </a:rPr>
              <a:t>Akhlak</a:t>
            </a:r>
            <a:r>
              <a:rPr lang="en-US" sz="2000" dirty="0" smtClean="0">
                <a:solidFill>
                  <a:schemeClr val="bg1"/>
                </a:solidFill>
                <a:latin typeface="+mj-lt"/>
              </a:rPr>
              <a:t> Yang </a:t>
            </a:r>
            <a:r>
              <a:rPr lang="en-US" sz="2000" dirty="0" err="1" smtClean="0">
                <a:solidFill>
                  <a:schemeClr val="bg1"/>
                </a:solidFill>
                <a:latin typeface="+mj-lt"/>
              </a:rPr>
              <a:t>Mulia</a:t>
            </a:r>
            <a:r>
              <a:rPr lang="en-US" sz="2000" dirty="0" smtClean="0">
                <a:solidFill>
                  <a:schemeClr val="bg1"/>
                </a:solidFill>
                <a:latin typeface="+mj-lt"/>
              </a:rPr>
              <a:t> </a:t>
            </a:r>
            <a:r>
              <a:rPr lang="en-US" sz="2000" dirty="0" err="1" smtClean="0">
                <a:solidFill>
                  <a:schemeClr val="bg1"/>
                </a:solidFill>
                <a:latin typeface="+mj-lt"/>
              </a:rPr>
              <a:t>dan</a:t>
            </a:r>
            <a:r>
              <a:rPr lang="en-US" sz="2000" dirty="0" smtClean="0">
                <a:solidFill>
                  <a:schemeClr val="bg1"/>
                </a:solidFill>
                <a:latin typeface="+mj-lt"/>
              </a:rPr>
              <a:t> agama </a:t>
            </a:r>
            <a:r>
              <a:rPr lang="en-US" sz="2000" dirty="0" err="1" smtClean="0">
                <a:solidFill>
                  <a:schemeClr val="bg1"/>
                </a:solidFill>
                <a:latin typeface="+mj-lt"/>
              </a:rPr>
              <a:t>memiliki</a:t>
            </a:r>
            <a:r>
              <a:rPr lang="en-US" sz="2000" dirty="0" smtClean="0">
                <a:solidFill>
                  <a:schemeClr val="bg1"/>
                </a:solidFill>
                <a:latin typeface="+mj-lt"/>
              </a:rPr>
              <a:t> </a:t>
            </a:r>
            <a:r>
              <a:rPr lang="en-US" sz="2000" dirty="0" err="1" smtClean="0">
                <a:solidFill>
                  <a:schemeClr val="bg1"/>
                </a:solidFill>
                <a:latin typeface="+mj-lt"/>
              </a:rPr>
              <a:t>peranan</a:t>
            </a:r>
            <a:r>
              <a:rPr lang="en-US" sz="2000" dirty="0" smtClean="0">
                <a:solidFill>
                  <a:schemeClr val="bg1"/>
                </a:solidFill>
                <a:latin typeface="+mj-lt"/>
              </a:rPr>
              <a:t> </a:t>
            </a:r>
            <a:r>
              <a:rPr lang="en-US" sz="2000" dirty="0" err="1" smtClean="0">
                <a:solidFill>
                  <a:schemeClr val="bg1"/>
                </a:solidFill>
                <a:latin typeface="+mj-lt"/>
              </a:rPr>
              <a:t>penting</a:t>
            </a:r>
            <a:r>
              <a:rPr lang="en-US" sz="2000" dirty="0" smtClean="0">
                <a:solidFill>
                  <a:schemeClr val="bg1"/>
                </a:solidFill>
                <a:latin typeface="+mj-lt"/>
              </a:rPr>
              <a:t> </a:t>
            </a:r>
            <a:r>
              <a:rPr lang="en-US" sz="2000" dirty="0" err="1" smtClean="0">
                <a:solidFill>
                  <a:schemeClr val="bg1"/>
                </a:solidFill>
                <a:latin typeface="+mj-lt"/>
              </a:rPr>
              <a:t>dalam</a:t>
            </a:r>
            <a:r>
              <a:rPr lang="en-US" sz="2000" dirty="0" smtClean="0">
                <a:solidFill>
                  <a:schemeClr val="bg1"/>
                </a:solidFill>
                <a:latin typeface="+mj-lt"/>
              </a:rPr>
              <a:t> </a:t>
            </a:r>
            <a:r>
              <a:rPr lang="en-US" sz="2000" dirty="0" err="1" smtClean="0">
                <a:solidFill>
                  <a:schemeClr val="bg1"/>
                </a:solidFill>
                <a:latin typeface="+mj-lt"/>
              </a:rPr>
              <a:t>usaha</a:t>
            </a:r>
            <a:r>
              <a:rPr lang="en-US" sz="2000" dirty="0" smtClean="0">
                <a:solidFill>
                  <a:schemeClr val="bg1"/>
                </a:solidFill>
                <a:latin typeface="+mj-lt"/>
              </a:rPr>
              <a:t> </a:t>
            </a:r>
            <a:r>
              <a:rPr lang="en-US" sz="2000" dirty="0" err="1" smtClean="0">
                <a:solidFill>
                  <a:schemeClr val="bg1"/>
                </a:solidFill>
                <a:latin typeface="+mj-lt"/>
              </a:rPr>
              <a:t>menghapus</a:t>
            </a:r>
            <a:r>
              <a:rPr lang="en-US" sz="2000" dirty="0" smtClean="0">
                <a:solidFill>
                  <a:schemeClr val="bg1"/>
                </a:solidFill>
                <a:latin typeface="+mj-lt"/>
              </a:rPr>
              <a:t> </a:t>
            </a:r>
            <a:r>
              <a:rPr lang="en-US" sz="2000" dirty="0" err="1" smtClean="0">
                <a:solidFill>
                  <a:schemeClr val="bg1"/>
                </a:solidFill>
                <a:latin typeface="+mj-lt"/>
              </a:rPr>
              <a:t>krisis</a:t>
            </a:r>
            <a:r>
              <a:rPr lang="en-US" sz="2000" dirty="0" smtClean="0">
                <a:solidFill>
                  <a:schemeClr val="bg1"/>
                </a:solidFill>
                <a:latin typeface="+mj-lt"/>
              </a:rPr>
              <a:t> moral </a:t>
            </a:r>
            <a:r>
              <a:rPr lang="en-US" sz="2000" dirty="0" err="1" smtClean="0">
                <a:solidFill>
                  <a:schemeClr val="bg1"/>
                </a:solidFill>
                <a:latin typeface="+mj-lt"/>
              </a:rPr>
              <a:t>dengan</a:t>
            </a:r>
            <a:r>
              <a:rPr lang="en-US" sz="2000" dirty="0" smtClean="0">
                <a:solidFill>
                  <a:schemeClr val="bg1"/>
                </a:solidFill>
                <a:latin typeface="+mj-lt"/>
              </a:rPr>
              <a:t> </a:t>
            </a:r>
            <a:r>
              <a:rPr lang="en-US" sz="2000" dirty="0" err="1" smtClean="0">
                <a:solidFill>
                  <a:schemeClr val="bg1"/>
                </a:solidFill>
                <a:latin typeface="+mj-lt"/>
              </a:rPr>
              <a:t>menjadikan</a:t>
            </a:r>
            <a:r>
              <a:rPr lang="en-US" sz="2000" dirty="0" smtClean="0">
                <a:solidFill>
                  <a:schemeClr val="bg1"/>
                </a:solidFill>
                <a:latin typeface="+mj-lt"/>
              </a:rPr>
              <a:t> agama </a:t>
            </a:r>
            <a:r>
              <a:rPr lang="en-US" sz="2000" dirty="0" err="1" smtClean="0">
                <a:solidFill>
                  <a:schemeClr val="bg1"/>
                </a:solidFill>
                <a:latin typeface="+mj-lt"/>
              </a:rPr>
              <a:t>sebagai</a:t>
            </a:r>
            <a:r>
              <a:rPr lang="en-US" sz="2000" dirty="0" smtClean="0">
                <a:solidFill>
                  <a:schemeClr val="bg1"/>
                </a:solidFill>
                <a:latin typeface="+mj-lt"/>
              </a:rPr>
              <a:t> </a:t>
            </a:r>
            <a:r>
              <a:rPr lang="en-US" sz="2000" dirty="0" err="1" smtClean="0">
                <a:solidFill>
                  <a:schemeClr val="bg1"/>
                </a:solidFill>
                <a:latin typeface="+mj-lt"/>
              </a:rPr>
              <a:t>sumber</a:t>
            </a:r>
            <a:r>
              <a:rPr lang="en-US" sz="2000" dirty="0" smtClean="0">
                <a:solidFill>
                  <a:schemeClr val="bg1"/>
                </a:solidFill>
                <a:latin typeface="+mj-lt"/>
              </a:rPr>
              <a:t> moral.</a:t>
            </a:r>
            <a:endParaRPr lang="en-US" sz="2000" dirty="0">
              <a:solidFill>
                <a:schemeClr val="bg1"/>
              </a:solidFill>
              <a:latin typeface="+mj-lt"/>
            </a:endParaRPr>
          </a:p>
        </p:txBody>
      </p:sp>
    </p:spTree>
    <p:extLst>
      <p:ext uri="{BB962C8B-B14F-4D97-AF65-F5344CB8AC3E}">
        <p14:creationId xmlns:p14="http://schemas.microsoft.com/office/powerpoint/2010/main" val="39823284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1858218"/>
          </a:xfrm>
        </p:spPr>
        <p:txBody>
          <a:bodyPr/>
          <a:lstStyle/>
          <a:p>
            <a:r>
              <a:rPr lang="en-US" dirty="0" smtClean="0">
                <a:latin typeface="Algerian" pitchFamily="82" charset="0"/>
              </a:rPr>
              <a:t>saran</a:t>
            </a:r>
            <a:endParaRPr lang="en-US" dirty="0">
              <a:latin typeface="Algerian" pitchFamily="82" charset="0"/>
            </a:endParaRPr>
          </a:p>
        </p:txBody>
      </p:sp>
      <p:sp>
        <p:nvSpPr>
          <p:cNvPr id="3" name="Content Placeholder 2"/>
          <p:cNvSpPr>
            <a:spLocks noGrp="1"/>
          </p:cNvSpPr>
          <p:nvPr>
            <p:ph idx="1"/>
          </p:nvPr>
        </p:nvSpPr>
        <p:spPr>
          <a:xfrm>
            <a:off x="457200" y="2564904"/>
            <a:ext cx="8229600" cy="3561259"/>
          </a:xfrm>
        </p:spPr>
        <p:txBody>
          <a:bodyPr/>
          <a:lstStyle/>
          <a:p>
            <a:pPr marL="0" indent="0">
              <a:buNone/>
            </a:pPr>
            <a:r>
              <a:rPr lang="en-US" dirty="0" smtClean="0">
                <a:solidFill>
                  <a:schemeClr val="bg1"/>
                </a:solidFill>
              </a:rPr>
              <a:t>Kami </a:t>
            </a:r>
            <a:r>
              <a:rPr lang="en-US" dirty="0" err="1" smtClean="0">
                <a:solidFill>
                  <a:schemeClr val="bg1"/>
                </a:solidFill>
              </a:rPr>
              <a:t>sangat</a:t>
            </a:r>
            <a:r>
              <a:rPr lang="en-US" dirty="0" smtClean="0">
                <a:solidFill>
                  <a:schemeClr val="bg1"/>
                </a:solidFill>
              </a:rPr>
              <a:t> </a:t>
            </a:r>
            <a:r>
              <a:rPr lang="en-US" dirty="0" err="1" smtClean="0">
                <a:solidFill>
                  <a:schemeClr val="bg1"/>
                </a:solidFill>
              </a:rPr>
              <a:t>mengharapkan</a:t>
            </a:r>
            <a:r>
              <a:rPr lang="en-US" dirty="0" smtClean="0">
                <a:solidFill>
                  <a:schemeClr val="bg1"/>
                </a:solidFill>
              </a:rPr>
              <a:t> , </a:t>
            </a:r>
            <a:r>
              <a:rPr lang="en-US" dirty="0" err="1" smtClean="0">
                <a:solidFill>
                  <a:schemeClr val="bg1"/>
                </a:solidFill>
              </a:rPr>
              <a:t>dengan</a:t>
            </a:r>
            <a:r>
              <a:rPr lang="en-US" dirty="0" smtClean="0">
                <a:solidFill>
                  <a:schemeClr val="bg1"/>
                </a:solidFill>
              </a:rPr>
              <a:t> </a:t>
            </a:r>
            <a:r>
              <a:rPr lang="en-US" dirty="0" err="1" smtClean="0">
                <a:solidFill>
                  <a:schemeClr val="bg1"/>
                </a:solidFill>
              </a:rPr>
              <a:t>diselesaikannya</a:t>
            </a:r>
            <a:r>
              <a:rPr lang="en-US" dirty="0" smtClean="0">
                <a:solidFill>
                  <a:schemeClr val="bg1"/>
                </a:solidFill>
              </a:rPr>
              <a:t> </a:t>
            </a:r>
            <a:r>
              <a:rPr lang="en-US" dirty="0" err="1" smtClean="0">
                <a:solidFill>
                  <a:schemeClr val="bg1"/>
                </a:solidFill>
              </a:rPr>
              <a:t>presentasi</a:t>
            </a:r>
            <a:r>
              <a:rPr lang="en-US" dirty="0" smtClean="0">
                <a:solidFill>
                  <a:schemeClr val="bg1"/>
                </a:solidFill>
              </a:rPr>
              <a:t> </a:t>
            </a:r>
            <a:r>
              <a:rPr lang="en-US" dirty="0" err="1" smtClean="0">
                <a:solidFill>
                  <a:schemeClr val="bg1"/>
                </a:solidFill>
              </a:rPr>
              <a:t>ini</a:t>
            </a:r>
            <a:r>
              <a:rPr lang="en-US" dirty="0" smtClean="0">
                <a:solidFill>
                  <a:schemeClr val="bg1"/>
                </a:solidFill>
              </a:rPr>
              <a:t>, </a:t>
            </a:r>
            <a:r>
              <a:rPr lang="en-US" dirty="0" err="1" smtClean="0">
                <a:solidFill>
                  <a:schemeClr val="bg1"/>
                </a:solidFill>
              </a:rPr>
              <a:t>baik</a:t>
            </a:r>
            <a:r>
              <a:rPr lang="en-US" dirty="0" smtClean="0">
                <a:solidFill>
                  <a:schemeClr val="bg1"/>
                </a:solidFill>
              </a:rPr>
              <a:t> </a:t>
            </a:r>
            <a:r>
              <a:rPr lang="en-US" dirty="0" err="1" smtClean="0">
                <a:solidFill>
                  <a:schemeClr val="bg1"/>
                </a:solidFill>
              </a:rPr>
              <a:t>pembaca</a:t>
            </a:r>
            <a:r>
              <a:rPr lang="en-US" dirty="0" smtClean="0">
                <a:solidFill>
                  <a:schemeClr val="bg1"/>
                </a:solidFill>
              </a:rPr>
              <a:t> </a:t>
            </a:r>
            <a:r>
              <a:rPr lang="en-US" dirty="0" err="1" smtClean="0">
                <a:solidFill>
                  <a:schemeClr val="bg1"/>
                </a:solidFill>
              </a:rPr>
              <a:t>maupun</a:t>
            </a:r>
            <a:r>
              <a:rPr lang="en-US" dirty="0" smtClean="0">
                <a:solidFill>
                  <a:schemeClr val="bg1"/>
                </a:solidFill>
              </a:rPr>
              <a:t> </a:t>
            </a:r>
            <a:r>
              <a:rPr lang="en-US" dirty="0" err="1" smtClean="0">
                <a:solidFill>
                  <a:schemeClr val="bg1"/>
                </a:solidFill>
              </a:rPr>
              <a:t>pendengar</a:t>
            </a:r>
            <a:r>
              <a:rPr lang="en-US" dirty="0" smtClean="0">
                <a:solidFill>
                  <a:schemeClr val="bg1"/>
                </a:solidFill>
              </a:rPr>
              <a:t> </a:t>
            </a:r>
            <a:r>
              <a:rPr lang="en-US" dirty="0" err="1" smtClean="0">
                <a:solidFill>
                  <a:schemeClr val="bg1"/>
                </a:solidFill>
              </a:rPr>
              <a:t>dapat</a:t>
            </a:r>
            <a:r>
              <a:rPr lang="en-US" dirty="0" smtClean="0">
                <a:solidFill>
                  <a:schemeClr val="bg1"/>
                </a:solidFill>
              </a:rPr>
              <a:t> </a:t>
            </a:r>
            <a:r>
              <a:rPr lang="en-US" dirty="0" err="1" smtClean="0">
                <a:solidFill>
                  <a:schemeClr val="bg1"/>
                </a:solidFill>
              </a:rPr>
              <a:t>menerapkan</a:t>
            </a:r>
            <a:r>
              <a:rPr lang="en-US" dirty="0" smtClean="0">
                <a:solidFill>
                  <a:schemeClr val="bg1"/>
                </a:solidFill>
              </a:rPr>
              <a:t> moral </a:t>
            </a:r>
            <a:r>
              <a:rPr lang="en-US" dirty="0" err="1" smtClean="0">
                <a:solidFill>
                  <a:schemeClr val="bg1"/>
                </a:solidFill>
              </a:rPr>
              <a:t>dan</a:t>
            </a:r>
            <a:r>
              <a:rPr lang="en-US" dirty="0" smtClean="0">
                <a:solidFill>
                  <a:schemeClr val="bg1"/>
                </a:solidFill>
              </a:rPr>
              <a:t> </a:t>
            </a:r>
            <a:r>
              <a:rPr lang="en-US" dirty="0" err="1" smtClean="0">
                <a:solidFill>
                  <a:schemeClr val="bg1"/>
                </a:solidFill>
              </a:rPr>
              <a:t>akhlak</a:t>
            </a:r>
            <a:r>
              <a:rPr lang="en-US" dirty="0" smtClean="0">
                <a:solidFill>
                  <a:schemeClr val="bg1"/>
                </a:solidFill>
              </a:rPr>
              <a:t> yang </a:t>
            </a:r>
            <a:r>
              <a:rPr lang="en-US" dirty="0" err="1" smtClean="0">
                <a:solidFill>
                  <a:schemeClr val="bg1"/>
                </a:solidFill>
              </a:rPr>
              <a:t>baik</a:t>
            </a:r>
            <a:r>
              <a:rPr lang="en-US" dirty="0" smtClean="0">
                <a:solidFill>
                  <a:schemeClr val="bg1"/>
                </a:solidFill>
              </a:rPr>
              <a:t> yang </a:t>
            </a:r>
            <a:r>
              <a:rPr lang="en-US" dirty="0" err="1" smtClean="0">
                <a:solidFill>
                  <a:schemeClr val="bg1"/>
                </a:solidFill>
              </a:rPr>
              <a:t>sesuai</a:t>
            </a:r>
            <a:r>
              <a:rPr lang="en-US" dirty="0" smtClean="0">
                <a:solidFill>
                  <a:schemeClr val="bg1"/>
                </a:solidFill>
              </a:rPr>
              <a:t> </a:t>
            </a:r>
            <a:r>
              <a:rPr lang="en-US" dirty="0" err="1" smtClean="0">
                <a:solidFill>
                  <a:schemeClr val="bg1"/>
                </a:solidFill>
              </a:rPr>
              <a:t>dengan</a:t>
            </a:r>
            <a:r>
              <a:rPr lang="en-US" dirty="0" smtClean="0">
                <a:solidFill>
                  <a:schemeClr val="bg1"/>
                </a:solidFill>
              </a:rPr>
              <a:t> </a:t>
            </a:r>
            <a:r>
              <a:rPr lang="en-US" dirty="0" err="1" smtClean="0">
                <a:solidFill>
                  <a:schemeClr val="bg1"/>
                </a:solidFill>
              </a:rPr>
              <a:t>ajaran</a:t>
            </a:r>
            <a:r>
              <a:rPr lang="en-US" dirty="0" smtClean="0">
                <a:solidFill>
                  <a:schemeClr val="bg1"/>
                </a:solidFill>
              </a:rPr>
              <a:t> </a:t>
            </a:r>
            <a:r>
              <a:rPr lang="en-US" dirty="0" err="1" smtClean="0">
                <a:solidFill>
                  <a:schemeClr val="bg1"/>
                </a:solidFill>
              </a:rPr>
              <a:t>islam</a:t>
            </a:r>
            <a:r>
              <a:rPr lang="en-US" dirty="0" smtClean="0">
                <a:solidFill>
                  <a:schemeClr val="bg1"/>
                </a:solidFill>
              </a:rPr>
              <a:t> </a:t>
            </a:r>
            <a:r>
              <a:rPr lang="en-US" dirty="0" err="1" smtClean="0">
                <a:solidFill>
                  <a:schemeClr val="bg1"/>
                </a:solidFill>
              </a:rPr>
              <a:t>dalam</a:t>
            </a:r>
            <a:r>
              <a:rPr lang="en-US" dirty="0" smtClean="0">
                <a:solidFill>
                  <a:schemeClr val="bg1"/>
                </a:solidFill>
              </a:rPr>
              <a:t> </a:t>
            </a:r>
            <a:r>
              <a:rPr lang="en-US" dirty="0" err="1" smtClean="0">
                <a:solidFill>
                  <a:schemeClr val="bg1"/>
                </a:solidFill>
              </a:rPr>
              <a:t>kehidupan</a:t>
            </a:r>
            <a:r>
              <a:rPr lang="en-US" dirty="0" smtClean="0">
                <a:solidFill>
                  <a:schemeClr val="bg1"/>
                </a:solidFill>
              </a:rPr>
              <a:t> </a:t>
            </a:r>
            <a:r>
              <a:rPr lang="en-US" dirty="0" err="1" smtClean="0">
                <a:solidFill>
                  <a:schemeClr val="bg1"/>
                </a:solidFill>
              </a:rPr>
              <a:t>sehari-hari</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310250244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844824"/>
            <a:ext cx="7772400" cy="2520279"/>
          </a:xfrm>
        </p:spPr>
        <p:txBody>
          <a:bodyPr>
            <a:normAutofit/>
          </a:bodyPr>
          <a:lstStyle/>
          <a:p>
            <a:r>
              <a:rPr lang="en-US" dirty="0" smtClean="0">
                <a:latin typeface="Algerian" pitchFamily="82" charset="0"/>
              </a:rPr>
              <a:t>SEKIAN </a:t>
            </a:r>
            <a:br>
              <a:rPr lang="en-US" dirty="0" smtClean="0">
                <a:latin typeface="Algerian" pitchFamily="82" charset="0"/>
              </a:rPr>
            </a:br>
            <a:r>
              <a:rPr lang="en-US" dirty="0" smtClean="0">
                <a:latin typeface="Algerian" pitchFamily="82" charset="0"/>
              </a:rPr>
              <a:t>DAN</a:t>
            </a:r>
            <a:br>
              <a:rPr lang="en-US" dirty="0" smtClean="0">
                <a:latin typeface="Algerian" pitchFamily="82" charset="0"/>
              </a:rPr>
            </a:br>
            <a:r>
              <a:rPr lang="en-US" dirty="0" smtClean="0">
                <a:latin typeface="Algerian" pitchFamily="82" charset="0"/>
              </a:rPr>
              <a:t>TERIMA KASIH</a:t>
            </a:r>
            <a:endParaRPr lang="en-US" dirty="0">
              <a:latin typeface="Algerian" pitchFamily="82" charset="0"/>
            </a:endParaRPr>
          </a:p>
        </p:txBody>
      </p:sp>
    </p:spTree>
    <p:extLst>
      <p:ext uri="{BB962C8B-B14F-4D97-AF65-F5344CB8AC3E}">
        <p14:creationId xmlns:p14="http://schemas.microsoft.com/office/powerpoint/2010/main" val="33348491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02234"/>
          </a:xfrm>
        </p:spPr>
        <p:txBody>
          <a:bodyPr>
            <a:noAutofit/>
          </a:bodyPr>
          <a:lstStyle/>
          <a:p>
            <a:r>
              <a:rPr lang="en-US" sz="8000" dirty="0" smtClean="0">
                <a:latin typeface="Algerian" pitchFamily="82" charset="0"/>
              </a:rPr>
              <a:t/>
            </a:r>
            <a:br>
              <a:rPr lang="en-US" sz="8000" dirty="0" smtClean="0">
                <a:latin typeface="Algerian" pitchFamily="82" charset="0"/>
              </a:rPr>
            </a:br>
            <a:r>
              <a:rPr lang="en-US" sz="8000" dirty="0" err="1" smtClean="0">
                <a:latin typeface="Algerian" pitchFamily="82" charset="0"/>
              </a:rPr>
              <a:t>Modul</a:t>
            </a:r>
            <a:r>
              <a:rPr lang="en-US" sz="8000" dirty="0" smtClean="0">
                <a:latin typeface="Algerian" pitchFamily="82" charset="0"/>
              </a:rPr>
              <a:t> 05 </a:t>
            </a:r>
            <a:br>
              <a:rPr lang="en-US" sz="8000" dirty="0" smtClean="0">
                <a:latin typeface="Algerian" pitchFamily="82" charset="0"/>
              </a:rPr>
            </a:br>
            <a:endParaRPr lang="en-US" sz="8000" dirty="0">
              <a:latin typeface="Algerian" pitchFamily="82" charset="0"/>
            </a:endParaRPr>
          </a:p>
        </p:txBody>
      </p:sp>
      <p:sp>
        <p:nvSpPr>
          <p:cNvPr id="3" name="Content Placeholder 2"/>
          <p:cNvSpPr>
            <a:spLocks noGrp="1"/>
          </p:cNvSpPr>
          <p:nvPr>
            <p:ph idx="1"/>
          </p:nvPr>
        </p:nvSpPr>
        <p:spPr>
          <a:xfrm>
            <a:off x="457200" y="2276872"/>
            <a:ext cx="8229600" cy="3240359"/>
          </a:xfrm>
        </p:spPr>
        <p:txBody>
          <a:bodyPr/>
          <a:lstStyle/>
          <a:p>
            <a:pPr marL="0" indent="0" algn="ctr">
              <a:buNone/>
            </a:pPr>
            <a:r>
              <a:rPr lang="en-US" dirty="0" smtClean="0"/>
              <a:t>  </a:t>
            </a:r>
            <a:r>
              <a:rPr lang="en-US" sz="4800" dirty="0" smtClean="0">
                <a:solidFill>
                  <a:schemeClr val="bg1"/>
                </a:solidFill>
                <a:latin typeface="Algerian" pitchFamily="82" charset="0"/>
              </a:rPr>
              <a:t>Agama </a:t>
            </a:r>
            <a:r>
              <a:rPr lang="en-US" sz="4800" dirty="0" err="1" smtClean="0">
                <a:solidFill>
                  <a:schemeClr val="bg1"/>
                </a:solidFill>
                <a:latin typeface="Algerian" pitchFamily="82" charset="0"/>
              </a:rPr>
              <a:t>sebagai</a:t>
            </a:r>
            <a:r>
              <a:rPr lang="en-US" sz="4800" dirty="0" smtClean="0">
                <a:solidFill>
                  <a:schemeClr val="bg1"/>
                </a:solidFill>
                <a:latin typeface="Algerian" pitchFamily="82" charset="0"/>
              </a:rPr>
              <a:t> </a:t>
            </a:r>
            <a:r>
              <a:rPr lang="en-US" sz="4800" dirty="0" err="1" smtClean="0">
                <a:solidFill>
                  <a:schemeClr val="bg1"/>
                </a:solidFill>
                <a:latin typeface="Algerian" pitchFamily="82" charset="0"/>
              </a:rPr>
              <a:t>Sumber</a:t>
            </a:r>
            <a:r>
              <a:rPr lang="en-US" sz="4800" dirty="0" smtClean="0">
                <a:solidFill>
                  <a:schemeClr val="bg1"/>
                </a:solidFill>
                <a:latin typeface="Algerian" pitchFamily="82" charset="0"/>
              </a:rPr>
              <a:t> Moral </a:t>
            </a:r>
            <a:r>
              <a:rPr lang="en-US" sz="4800" dirty="0" err="1" smtClean="0">
                <a:solidFill>
                  <a:schemeClr val="bg1"/>
                </a:solidFill>
                <a:latin typeface="Algerian" pitchFamily="82" charset="0"/>
              </a:rPr>
              <a:t>dan</a:t>
            </a:r>
            <a:r>
              <a:rPr lang="en-US" sz="4800" dirty="0" smtClean="0">
                <a:solidFill>
                  <a:schemeClr val="bg1"/>
                </a:solidFill>
                <a:latin typeface="Algerian" pitchFamily="82" charset="0"/>
              </a:rPr>
              <a:t> </a:t>
            </a:r>
            <a:r>
              <a:rPr lang="en-US" sz="4800" dirty="0" err="1" smtClean="0">
                <a:solidFill>
                  <a:schemeClr val="bg1"/>
                </a:solidFill>
                <a:latin typeface="Algerian" pitchFamily="82" charset="0"/>
              </a:rPr>
              <a:t>Akhlak</a:t>
            </a:r>
            <a:r>
              <a:rPr lang="en-US" sz="4800" dirty="0" smtClean="0">
                <a:solidFill>
                  <a:schemeClr val="bg1"/>
                </a:solidFill>
                <a:latin typeface="Algerian" pitchFamily="82" charset="0"/>
              </a:rPr>
              <a:t> </a:t>
            </a:r>
            <a:r>
              <a:rPr lang="en-US" sz="4800" dirty="0" err="1" smtClean="0">
                <a:solidFill>
                  <a:schemeClr val="bg1"/>
                </a:solidFill>
                <a:latin typeface="Algerian" pitchFamily="82" charset="0"/>
              </a:rPr>
              <a:t>Mulia</a:t>
            </a:r>
            <a:r>
              <a:rPr lang="en-US" sz="4800" dirty="0" smtClean="0">
                <a:solidFill>
                  <a:schemeClr val="bg1"/>
                </a:solidFill>
                <a:latin typeface="Algerian" pitchFamily="82" charset="0"/>
              </a:rPr>
              <a:t> </a:t>
            </a:r>
            <a:r>
              <a:rPr lang="en-US" sz="4800" dirty="0" err="1" smtClean="0">
                <a:solidFill>
                  <a:schemeClr val="bg1"/>
                </a:solidFill>
                <a:latin typeface="Algerian" pitchFamily="82" charset="0"/>
              </a:rPr>
              <a:t>dalam</a:t>
            </a:r>
            <a:r>
              <a:rPr lang="en-US" sz="4800" dirty="0" smtClean="0">
                <a:solidFill>
                  <a:schemeClr val="bg1"/>
                </a:solidFill>
                <a:latin typeface="Algerian" pitchFamily="82" charset="0"/>
              </a:rPr>
              <a:t> </a:t>
            </a:r>
            <a:r>
              <a:rPr lang="en-US" sz="4800" dirty="0" err="1" smtClean="0">
                <a:solidFill>
                  <a:schemeClr val="bg1"/>
                </a:solidFill>
                <a:latin typeface="Algerian" pitchFamily="82" charset="0"/>
              </a:rPr>
              <a:t>Kehidupan</a:t>
            </a:r>
            <a:endParaRPr lang="en-US" sz="4800" dirty="0">
              <a:solidFill>
                <a:schemeClr val="bg1"/>
              </a:solidFill>
              <a:latin typeface="Algerian" pitchFamily="82" charset="0"/>
            </a:endParaRPr>
          </a:p>
        </p:txBody>
      </p:sp>
    </p:spTree>
    <p:extLst>
      <p:ext uri="{BB962C8B-B14F-4D97-AF65-F5344CB8AC3E}">
        <p14:creationId xmlns:p14="http://schemas.microsoft.com/office/powerpoint/2010/main" val="858395450"/>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err="1" smtClean="0">
                <a:latin typeface="Algerian" pitchFamily="82" charset="0"/>
              </a:rPr>
              <a:t>Kegiatan</a:t>
            </a:r>
            <a:r>
              <a:rPr lang="en-US" sz="3600" dirty="0" smtClean="0">
                <a:latin typeface="Algerian" pitchFamily="82" charset="0"/>
              </a:rPr>
              <a:t> </a:t>
            </a:r>
            <a:r>
              <a:rPr lang="en-US" sz="3600" dirty="0" err="1" smtClean="0">
                <a:latin typeface="Algerian" pitchFamily="82" charset="0"/>
              </a:rPr>
              <a:t>Belajar</a:t>
            </a:r>
            <a:r>
              <a:rPr lang="en-US" sz="3600" dirty="0" smtClean="0">
                <a:latin typeface="Algerian" pitchFamily="82" charset="0"/>
              </a:rPr>
              <a:t> 1</a:t>
            </a:r>
            <a:br>
              <a:rPr lang="en-US" sz="3600" dirty="0" smtClean="0">
                <a:latin typeface="Algerian" pitchFamily="82" charset="0"/>
              </a:rPr>
            </a:br>
            <a:r>
              <a:rPr lang="en-US" sz="3600" dirty="0" smtClean="0">
                <a:latin typeface="Algerian" pitchFamily="82" charset="0"/>
              </a:rPr>
              <a:t>Agama </a:t>
            </a:r>
            <a:r>
              <a:rPr lang="en-US" sz="3600" dirty="0" err="1" smtClean="0">
                <a:latin typeface="Algerian" pitchFamily="82" charset="0"/>
              </a:rPr>
              <a:t>sebagai</a:t>
            </a:r>
            <a:r>
              <a:rPr lang="en-US" sz="3600" dirty="0" smtClean="0">
                <a:latin typeface="Algerian" pitchFamily="82" charset="0"/>
              </a:rPr>
              <a:t> </a:t>
            </a:r>
            <a:r>
              <a:rPr lang="en-US" sz="3600" dirty="0" err="1" smtClean="0">
                <a:latin typeface="Algerian" pitchFamily="82" charset="0"/>
              </a:rPr>
              <a:t>Sumber</a:t>
            </a:r>
            <a:r>
              <a:rPr lang="en-US" sz="3600" dirty="0" smtClean="0">
                <a:latin typeface="Algerian" pitchFamily="82" charset="0"/>
              </a:rPr>
              <a:t> Moral</a:t>
            </a:r>
            <a:endParaRPr lang="en-US" sz="3600" dirty="0">
              <a:latin typeface="Algerian" pitchFamily="82" charset="0"/>
            </a:endParaRPr>
          </a:p>
        </p:txBody>
      </p:sp>
      <p:sp>
        <p:nvSpPr>
          <p:cNvPr id="9" name="Content Placeholder 8"/>
          <p:cNvSpPr>
            <a:spLocks noGrp="1"/>
          </p:cNvSpPr>
          <p:nvPr>
            <p:ph sz="half" idx="1"/>
          </p:nvPr>
        </p:nvSpPr>
        <p:spPr>
          <a:xfrm>
            <a:off x="457200" y="1628800"/>
            <a:ext cx="8219256" cy="576064"/>
          </a:xfrm>
        </p:spPr>
        <p:txBody>
          <a:bodyPr>
            <a:normAutofit fontScale="77500" lnSpcReduction="20000"/>
          </a:bodyPr>
          <a:lstStyle/>
          <a:p>
            <a:pPr marL="0" indent="0" algn="ctr">
              <a:buNone/>
            </a:pPr>
            <a:r>
              <a:rPr lang="en-US" sz="4000" dirty="0" err="1">
                <a:solidFill>
                  <a:schemeClr val="bg1"/>
                </a:solidFill>
                <a:latin typeface="Algerian" pitchFamily="82" charset="0"/>
              </a:rPr>
              <a:t>Pengertian</a:t>
            </a:r>
            <a:r>
              <a:rPr lang="en-US" sz="4000" dirty="0">
                <a:solidFill>
                  <a:schemeClr val="bg1"/>
                </a:solidFill>
                <a:latin typeface="Algerian" pitchFamily="82" charset="0"/>
              </a:rPr>
              <a:t> agama</a:t>
            </a:r>
          </a:p>
          <a:p>
            <a:endParaRPr lang="en-US" dirty="0"/>
          </a:p>
        </p:txBody>
      </p:sp>
      <p:sp>
        <p:nvSpPr>
          <p:cNvPr id="10" name="Content Placeholder 9"/>
          <p:cNvSpPr>
            <a:spLocks noGrp="1"/>
          </p:cNvSpPr>
          <p:nvPr>
            <p:ph sz="half" idx="2"/>
          </p:nvPr>
        </p:nvSpPr>
        <p:spPr>
          <a:xfrm>
            <a:off x="395536" y="2204864"/>
            <a:ext cx="8291264" cy="4320480"/>
          </a:xfrm>
        </p:spPr>
        <p:txBody>
          <a:bodyPr>
            <a:normAutofit fontScale="77500" lnSpcReduction="20000"/>
          </a:bodyPr>
          <a:lstStyle/>
          <a:p>
            <a:r>
              <a:rPr lang="en-US" dirty="0" err="1">
                <a:solidFill>
                  <a:schemeClr val="bg1"/>
                </a:solidFill>
              </a:rPr>
              <a:t>Dalam</a:t>
            </a:r>
            <a:r>
              <a:rPr lang="en-US" dirty="0">
                <a:solidFill>
                  <a:schemeClr val="bg1"/>
                </a:solidFill>
              </a:rPr>
              <a:t> </a:t>
            </a:r>
            <a:r>
              <a:rPr lang="en-US" dirty="0" err="1">
                <a:solidFill>
                  <a:schemeClr val="bg1"/>
                </a:solidFill>
              </a:rPr>
              <a:t>bahasa</a:t>
            </a:r>
            <a:r>
              <a:rPr lang="en-US" dirty="0">
                <a:solidFill>
                  <a:schemeClr val="bg1"/>
                </a:solidFill>
              </a:rPr>
              <a:t> Arab agama </a:t>
            </a:r>
            <a:r>
              <a:rPr lang="en-US" dirty="0" err="1">
                <a:solidFill>
                  <a:schemeClr val="bg1"/>
                </a:solidFill>
              </a:rPr>
              <a:t>adalah</a:t>
            </a:r>
            <a:r>
              <a:rPr lang="en-US" dirty="0">
                <a:solidFill>
                  <a:schemeClr val="bg1"/>
                </a:solidFill>
              </a:rPr>
              <a:t> din yang </a:t>
            </a:r>
            <a:r>
              <a:rPr lang="en-US" dirty="0" err="1">
                <a:solidFill>
                  <a:schemeClr val="bg1"/>
                </a:solidFill>
              </a:rPr>
              <a:t>secara</a:t>
            </a:r>
            <a:r>
              <a:rPr lang="en-US" dirty="0">
                <a:solidFill>
                  <a:schemeClr val="bg1"/>
                </a:solidFill>
              </a:rPr>
              <a:t> </a:t>
            </a:r>
            <a:r>
              <a:rPr lang="en-US" dirty="0" err="1">
                <a:solidFill>
                  <a:schemeClr val="bg1"/>
                </a:solidFill>
              </a:rPr>
              <a:t>etimologis</a:t>
            </a:r>
            <a:r>
              <a:rPr lang="en-US" dirty="0">
                <a:solidFill>
                  <a:schemeClr val="bg1"/>
                </a:solidFill>
              </a:rPr>
              <a:t> </a:t>
            </a:r>
            <a:r>
              <a:rPr lang="en-US" dirty="0" err="1">
                <a:solidFill>
                  <a:schemeClr val="bg1"/>
                </a:solidFill>
              </a:rPr>
              <a:t>memiliki</a:t>
            </a:r>
            <a:r>
              <a:rPr lang="en-US" dirty="0">
                <a:solidFill>
                  <a:schemeClr val="bg1"/>
                </a:solidFill>
              </a:rPr>
              <a:t> </a:t>
            </a:r>
            <a:r>
              <a:rPr lang="en-US" dirty="0" err="1">
                <a:solidFill>
                  <a:schemeClr val="bg1"/>
                </a:solidFill>
              </a:rPr>
              <a:t>arti</a:t>
            </a:r>
            <a:r>
              <a:rPr lang="en-US" dirty="0">
                <a:solidFill>
                  <a:schemeClr val="bg1"/>
                </a:solidFill>
              </a:rPr>
              <a:t>: </a:t>
            </a:r>
            <a:r>
              <a:rPr lang="en-US" dirty="0" err="1">
                <a:solidFill>
                  <a:schemeClr val="bg1"/>
                </a:solidFill>
              </a:rPr>
              <a:t>balasan</a:t>
            </a:r>
            <a:r>
              <a:rPr lang="en-US" dirty="0">
                <a:solidFill>
                  <a:schemeClr val="bg1"/>
                </a:solidFill>
              </a:rPr>
              <a:t> </a:t>
            </a:r>
            <a:r>
              <a:rPr lang="en-US" dirty="0" err="1">
                <a:solidFill>
                  <a:schemeClr val="bg1"/>
                </a:solidFill>
              </a:rPr>
              <a:t>atau</a:t>
            </a:r>
            <a:r>
              <a:rPr lang="en-US" dirty="0">
                <a:solidFill>
                  <a:schemeClr val="bg1"/>
                </a:solidFill>
              </a:rPr>
              <a:t> </a:t>
            </a:r>
            <a:r>
              <a:rPr lang="en-US" dirty="0" err="1">
                <a:solidFill>
                  <a:schemeClr val="bg1"/>
                </a:solidFill>
              </a:rPr>
              <a:t>pahala</a:t>
            </a:r>
            <a:r>
              <a:rPr lang="en-US" dirty="0">
                <a:solidFill>
                  <a:schemeClr val="bg1"/>
                </a:solidFill>
              </a:rPr>
              <a:t>, </a:t>
            </a:r>
            <a:r>
              <a:rPr lang="en-US" dirty="0" err="1">
                <a:solidFill>
                  <a:schemeClr val="bg1"/>
                </a:solidFill>
              </a:rPr>
              <a:t>ketentuan</a:t>
            </a:r>
            <a:r>
              <a:rPr lang="en-US" dirty="0">
                <a:solidFill>
                  <a:schemeClr val="bg1"/>
                </a:solidFill>
              </a:rPr>
              <a:t>, </a:t>
            </a:r>
            <a:r>
              <a:rPr lang="en-US" dirty="0" err="1">
                <a:solidFill>
                  <a:schemeClr val="bg1"/>
                </a:solidFill>
              </a:rPr>
              <a:t>kekuasaan</a:t>
            </a:r>
            <a:r>
              <a:rPr lang="en-US" dirty="0">
                <a:solidFill>
                  <a:schemeClr val="bg1"/>
                </a:solidFill>
              </a:rPr>
              <a:t>, </a:t>
            </a:r>
          </a:p>
          <a:p>
            <a:r>
              <a:rPr lang="en-US" dirty="0" err="1">
                <a:solidFill>
                  <a:schemeClr val="bg1"/>
                </a:solidFill>
              </a:rPr>
              <a:t>Secara</a:t>
            </a:r>
            <a:r>
              <a:rPr lang="en-US" dirty="0">
                <a:solidFill>
                  <a:schemeClr val="bg1"/>
                </a:solidFill>
              </a:rPr>
              <a:t> </a:t>
            </a:r>
            <a:r>
              <a:rPr lang="en-US" dirty="0" err="1">
                <a:solidFill>
                  <a:schemeClr val="bg1"/>
                </a:solidFill>
              </a:rPr>
              <a:t>terminologis</a:t>
            </a:r>
            <a:r>
              <a:rPr lang="en-US" dirty="0">
                <a:solidFill>
                  <a:schemeClr val="bg1"/>
                </a:solidFill>
              </a:rPr>
              <a:t>, </a:t>
            </a:r>
            <a:r>
              <a:rPr lang="en-US" dirty="0" err="1">
                <a:solidFill>
                  <a:schemeClr val="bg1"/>
                </a:solidFill>
              </a:rPr>
              <a:t>Hasby</a:t>
            </a:r>
            <a:r>
              <a:rPr lang="en-US" dirty="0">
                <a:solidFill>
                  <a:schemeClr val="bg1"/>
                </a:solidFill>
              </a:rPr>
              <a:t> as-</a:t>
            </a:r>
            <a:r>
              <a:rPr lang="en-US" dirty="0" err="1">
                <a:solidFill>
                  <a:schemeClr val="bg1"/>
                </a:solidFill>
              </a:rPr>
              <a:t>Shiddiqi</a:t>
            </a:r>
            <a:r>
              <a:rPr lang="en-US" dirty="0">
                <a:solidFill>
                  <a:schemeClr val="bg1"/>
                </a:solidFill>
              </a:rPr>
              <a:t> </a:t>
            </a:r>
            <a:r>
              <a:rPr lang="en-US" dirty="0" err="1">
                <a:solidFill>
                  <a:schemeClr val="bg1"/>
                </a:solidFill>
              </a:rPr>
              <a:t>mendefinisikan</a:t>
            </a:r>
            <a:r>
              <a:rPr lang="en-US" dirty="0">
                <a:solidFill>
                  <a:schemeClr val="bg1"/>
                </a:solidFill>
              </a:rPr>
              <a:t> agama </a:t>
            </a:r>
            <a:r>
              <a:rPr lang="en-US" dirty="0" err="1">
                <a:solidFill>
                  <a:schemeClr val="bg1"/>
                </a:solidFill>
              </a:rPr>
              <a:t>sebagai</a:t>
            </a:r>
            <a:r>
              <a:rPr lang="en-US" dirty="0">
                <a:solidFill>
                  <a:schemeClr val="bg1"/>
                </a:solidFill>
              </a:rPr>
              <a:t> </a:t>
            </a:r>
            <a:r>
              <a:rPr lang="en-US" dirty="0" err="1">
                <a:solidFill>
                  <a:schemeClr val="bg1"/>
                </a:solidFill>
              </a:rPr>
              <a:t>dustur</a:t>
            </a:r>
            <a:r>
              <a:rPr lang="en-US" dirty="0">
                <a:solidFill>
                  <a:schemeClr val="bg1"/>
                </a:solidFill>
              </a:rPr>
              <a:t> (</a:t>
            </a:r>
            <a:r>
              <a:rPr lang="en-US" dirty="0" err="1">
                <a:solidFill>
                  <a:schemeClr val="bg1"/>
                </a:solidFill>
              </a:rPr>
              <a:t>undang-undang</a:t>
            </a:r>
            <a:r>
              <a:rPr lang="en-US" dirty="0">
                <a:solidFill>
                  <a:schemeClr val="bg1"/>
                </a:solidFill>
              </a:rPr>
              <a:t>) </a:t>
            </a:r>
            <a:r>
              <a:rPr lang="en-US" dirty="0" err="1">
                <a:solidFill>
                  <a:schemeClr val="bg1"/>
                </a:solidFill>
              </a:rPr>
              <a:t>ilahi</a:t>
            </a:r>
            <a:r>
              <a:rPr lang="en-US" dirty="0">
                <a:solidFill>
                  <a:schemeClr val="bg1"/>
                </a:solidFill>
              </a:rPr>
              <a:t> yang </a:t>
            </a:r>
            <a:r>
              <a:rPr lang="en-US" dirty="0" err="1">
                <a:solidFill>
                  <a:schemeClr val="bg1"/>
                </a:solidFill>
              </a:rPr>
              <a:t>didatangkan</a:t>
            </a:r>
            <a:r>
              <a:rPr lang="en-US" dirty="0">
                <a:solidFill>
                  <a:schemeClr val="bg1"/>
                </a:solidFill>
              </a:rPr>
              <a:t> Allah </a:t>
            </a:r>
            <a:r>
              <a:rPr lang="en-US" dirty="0" err="1">
                <a:solidFill>
                  <a:schemeClr val="bg1"/>
                </a:solidFill>
              </a:rPr>
              <a:t>buat</a:t>
            </a:r>
            <a:r>
              <a:rPr lang="en-US" dirty="0">
                <a:solidFill>
                  <a:schemeClr val="bg1"/>
                </a:solidFill>
              </a:rPr>
              <a:t> </a:t>
            </a:r>
            <a:r>
              <a:rPr lang="en-US" dirty="0" err="1">
                <a:solidFill>
                  <a:schemeClr val="bg1"/>
                </a:solidFill>
              </a:rPr>
              <a:t>menjadi</a:t>
            </a:r>
            <a:r>
              <a:rPr lang="en-US" dirty="0">
                <a:solidFill>
                  <a:schemeClr val="bg1"/>
                </a:solidFill>
              </a:rPr>
              <a:t> </a:t>
            </a:r>
            <a:r>
              <a:rPr lang="en-US" dirty="0" err="1">
                <a:solidFill>
                  <a:schemeClr val="bg1"/>
                </a:solidFill>
              </a:rPr>
              <a:t>pedoman</a:t>
            </a:r>
            <a:r>
              <a:rPr lang="en-US" dirty="0">
                <a:solidFill>
                  <a:schemeClr val="bg1"/>
                </a:solidFill>
              </a:rPr>
              <a:t> </a:t>
            </a:r>
            <a:r>
              <a:rPr lang="en-US" dirty="0" err="1">
                <a:solidFill>
                  <a:schemeClr val="bg1"/>
                </a:solidFill>
              </a:rPr>
              <a:t>hidup</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kehidupan</a:t>
            </a:r>
            <a:r>
              <a:rPr lang="en-US" dirty="0">
                <a:solidFill>
                  <a:schemeClr val="bg1"/>
                </a:solidFill>
              </a:rPr>
              <a:t> </a:t>
            </a:r>
            <a:r>
              <a:rPr lang="en-US" dirty="0" err="1">
                <a:solidFill>
                  <a:schemeClr val="bg1"/>
                </a:solidFill>
              </a:rPr>
              <a:t>manusia</a:t>
            </a:r>
            <a:r>
              <a:rPr lang="en-US" dirty="0">
                <a:solidFill>
                  <a:schemeClr val="bg1"/>
                </a:solidFill>
              </a:rPr>
              <a:t> di </a:t>
            </a:r>
            <a:r>
              <a:rPr lang="en-US" dirty="0" err="1">
                <a:solidFill>
                  <a:schemeClr val="bg1"/>
                </a:solidFill>
              </a:rPr>
              <a:t>alam</a:t>
            </a:r>
            <a:r>
              <a:rPr lang="en-US" dirty="0">
                <a:solidFill>
                  <a:schemeClr val="bg1"/>
                </a:solidFill>
              </a:rPr>
              <a:t> </a:t>
            </a:r>
            <a:r>
              <a:rPr lang="en-US" dirty="0" err="1">
                <a:solidFill>
                  <a:schemeClr val="bg1"/>
                </a:solidFill>
              </a:rPr>
              <a:t>dunia</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mencapai</a:t>
            </a:r>
            <a:r>
              <a:rPr lang="en-US" dirty="0">
                <a:solidFill>
                  <a:schemeClr val="bg1"/>
                </a:solidFill>
              </a:rPr>
              <a:t> </a:t>
            </a:r>
            <a:r>
              <a:rPr lang="en-US" dirty="0" err="1">
                <a:solidFill>
                  <a:schemeClr val="bg1"/>
                </a:solidFill>
              </a:rPr>
              <a:t>kerajaan</a:t>
            </a:r>
            <a:r>
              <a:rPr lang="en-US" dirty="0">
                <a:solidFill>
                  <a:schemeClr val="bg1"/>
                </a:solidFill>
              </a:rPr>
              <a:t> </a:t>
            </a:r>
            <a:r>
              <a:rPr lang="en-US" dirty="0" err="1">
                <a:solidFill>
                  <a:schemeClr val="bg1"/>
                </a:solidFill>
              </a:rPr>
              <a:t>dunia</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kesentosaan</a:t>
            </a:r>
            <a:r>
              <a:rPr lang="en-US" dirty="0">
                <a:solidFill>
                  <a:schemeClr val="bg1"/>
                </a:solidFill>
              </a:rPr>
              <a:t> di </a:t>
            </a:r>
            <a:r>
              <a:rPr lang="en-US" dirty="0" err="1">
                <a:solidFill>
                  <a:schemeClr val="bg1"/>
                </a:solidFill>
              </a:rPr>
              <a:t>akhirat</a:t>
            </a:r>
            <a:r>
              <a:rPr lang="en-US" dirty="0">
                <a:solidFill>
                  <a:schemeClr val="bg1"/>
                </a:solidFill>
              </a:rPr>
              <a:t> </a:t>
            </a:r>
            <a:r>
              <a:rPr lang="en-US" dirty="0" err="1">
                <a:solidFill>
                  <a:schemeClr val="bg1"/>
                </a:solidFill>
              </a:rPr>
              <a:t>pengaturan</a:t>
            </a:r>
            <a:r>
              <a:rPr lang="en-US" dirty="0">
                <a:solidFill>
                  <a:schemeClr val="bg1"/>
                </a:solidFill>
              </a:rPr>
              <a:t>, </a:t>
            </a:r>
            <a:r>
              <a:rPr lang="en-US" dirty="0" err="1">
                <a:solidFill>
                  <a:schemeClr val="bg1"/>
                </a:solidFill>
              </a:rPr>
              <a:t>perhitungan</a:t>
            </a:r>
            <a:r>
              <a:rPr lang="en-US" dirty="0">
                <a:solidFill>
                  <a:schemeClr val="bg1"/>
                </a:solidFill>
              </a:rPr>
              <a:t>, </a:t>
            </a:r>
            <a:r>
              <a:rPr lang="en-US" dirty="0" err="1">
                <a:solidFill>
                  <a:schemeClr val="bg1"/>
                </a:solidFill>
              </a:rPr>
              <a:t>taat</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patuh</a:t>
            </a:r>
            <a:r>
              <a:rPr lang="en-US" dirty="0">
                <a:solidFill>
                  <a:schemeClr val="bg1"/>
                </a:solidFill>
              </a:rPr>
              <a:t>, </a:t>
            </a:r>
            <a:r>
              <a:rPr lang="en-US" dirty="0" err="1">
                <a:solidFill>
                  <a:schemeClr val="bg1"/>
                </a:solidFill>
              </a:rPr>
              <a:t>kebiasaan</a:t>
            </a:r>
            <a:r>
              <a:rPr lang="en-US" dirty="0" smtClean="0">
                <a:solidFill>
                  <a:schemeClr val="bg1"/>
                </a:solidFill>
              </a:rPr>
              <a:t>.</a:t>
            </a:r>
          </a:p>
          <a:p>
            <a:pPr marL="0" indent="0">
              <a:buNone/>
            </a:pPr>
            <a:endParaRPr lang="en-US" dirty="0">
              <a:solidFill>
                <a:schemeClr val="bg1"/>
              </a:solidFill>
            </a:endParaRPr>
          </a:p>
          <a:p>
            <a:r>
              <a:rPr lang="en-US" dirty="0">
                <a:solidFill>
                  <a:schemeClr val="bg1"/>
                </a:solidFill>
              </a:rPr>
              <a:t>Agama </a:t>
            </a:r>
            <a:r>
              <a:rPr lang="en-US" dirty="0" err="1">
                <a:solidFill>
                  <a:schemeClr val="bg1"/>
                </a:solidFill>
              </a:rPr>
              <a:t>meliputi</a:t>
            </a:r>
            <a:r>
              <a:rPr lang="en-US" dirty="0">
                <a:solidFill>
                  <a:schemeClr val="bg1"/>
                </a:solidFill>
              </a:rPr>
              <a:t> </a:t>
            </a:r>
            <a:r>
              <a:rPr lang="en-US" dirty="0" err="1">
                <a:solidFill>
                  <a:schemeClr val="bg1"/>
                </a:solidFill>
              </a:rPr>
              <a:t>beberapa</a:t>
            </a:r>
            <a:r>
              <a:rPr lang="en-US" dirty="0">
                <a:solidFill>
                  <a:schemeClr val="bg1"/>
                </a:solidFill>
              </a:rPr>
              <a:t> </a:t>
            </a:r>
            <a:r>
              <a:rPr lang="en-US" dirty="0" err="1">
                <a:solidFill>
                  <a:schemeClr val="bg1"/>
                </a:solidFill>
              </a:rPr>
              <a:t>hal</a:t>
            </a:r>
            <a:r>
              <a:rPr lang="en-US" dirty="0">
                <a:solidFill>
                  <a:schemeClr val="bg1"/>
                </a:solidFill>
              </a:rPr>
              <a:t>, </a:t>
            </a:r>
            <a:r>
              <a:rPr lang="en-US" dirty="0" err="1">
                <a:solidFill>
                  <a:schemeClr val="bg1"/>
                </a:solidFill>
              </a:rPr>
              <a:t>yaitu</a:t>
            </a:r>
            <a:r>
              <a:rPr lang="en-US" dirty="0">
                <a:solidFill>
                  <a:schemeClr val="bg1"/>
                </a:solidFill>
              </a:rPr>
              <a:t>: </a:t>
            </a:r>
            <a:r>
              <a:rPr lang="en-US" dirty="0" err="1">
                <a:solidFill>
                  <a:schemeClr val="bg1"/>
                </a:solidFill>
              </a:rPr>
              <a:t>sistem</a:t>
            </a:r>
            <a:r>
              <a:rPr lang="en-US" dirty="0">
                <a:solidFill>
                  <a:schemeClr val="bg1"/>
                </a:solidFill>
              </a:rPr>
              <a:t> </a:t>
            </a:r>
            <a:r>
              <a:rPr lang="en-US" dirty="0" err="1">
                <a:solidFill>
                  <a:schemeClr val="bg1"/>
                </a:solidFill>
              </a:rPr>
              <a:t>kredo</a:t>
            </a:r>
            <a:r>
              <a:rPr lang="en-US" dirty="0">
                <a:solidFill>
                  <a:schemeClr val="bg1"/>
                </a:solidFill>
              </a:rPr>
              <a:t> </a:t>
            </a:r>
            <a:r>
              <a:rPr lang="en-US" dirty="0" err="1">
                <a:solidFill>
                  <a:schemeClr val="bg1"/>
                </a:solidFill>
              </a:rPr>
              <a:t>kepercayaan</a:t>
            </a:r>
            <a:r>
              <a:rPr lang="en-US" dirty="0">
                <a:solidFill>
                  <a:schemeClr val="bg1"/>
                </a:solidFill>
              </a:rPr>
              <a:t> </a:t>
            </a:r>
            <a:r>
              <a:rPr lang="en-US" dirty="0" err="1">
                <a:solidFill>
                  <a:schemeClr val="bg1"/>
                </a:solidFill>
              </a:rPr>
              <a:t>atas</a:t>
            </a:r>
            <a:r>
              <a:rPr lang="en-US" dirty="0">
                <a:solidFill>
                  <a:schemeClr val="bg1"/>
                </a:solidFill>
              </a:rPr>
              <a:t> </a:t>
            </a:r>
            <a:r>
              <a:rPr lang="en-US" dirty="0" err="1">
                <a:solidFill>
                  <a:schemeClr val="bg1"/>
                </a:solidFill>
              </a:rPr>
              <a:t>adanya</a:t>
            </a:r>
            <a:r>
              <a:rPr lang="en-US" dirty="0">
                <a:solidFill>
                  <a:schemeClr val="bg1"/>
                </a:solidFill>
              </a:rPr>
              <a:t> </a:t>
            </a:r>
            <a:r>
              <a:rPr lang="en-US" dirty="0" err="1">
                <a:solidFill>
                  <a:schemeClr val="bg1"/>
                </a:solidFill>
              </a:rPr>
              <a:t>sesuatu</a:t>
            </a:r>
            <a:r>
              <a:rPr lang="en-US" dirty="0">
                <a:solidFill>
                  <a:schemeClr val="bg1"/>
                </a:solidFill>
              </a:rPr>
              <a:t> yang </a:t>
            </a:r>
            <a:r>
              <a:rPr lang="en-US" dirty="0" err="1">
                <a:solidFill>
                  <a:schemeClr val="bg1"/>
                </a:solidFill>
              </a:rPr>
              <a:t>mutlak</a:t>
            </a:r>
            <a:r>
              <a:rPr lang="en-US" dirty="0">
                <a:solidFill>
                  <a:schemeClr val="bg1"/>
                </a:solidFill>
              </a:rPr>
              <a:t> di </a:t>
            </a:r>
            <a:r>
              <a:rPr lang="en-US" dirty="0" err="1">
                <a:solidFill>
                  <a:schemeClr val="bg1"/>
                </a:solidFill>
              </a:rPr>
              <a:t>luar</a:t>
            </a:r>
            <a:r>
              <a:rPr lang="en-US" dirty="0">
                <a:solidFill>
                  <a:schemeClr val="bg1"/>
                </a:solidFill>
              </a:rPr>
              <a:t> </a:t>
            </a:r>
            <a:r>
              <a:rPr lang="en-US" dirty="0" err="1">
                <a:solidFill>
                  <a:schemeClr val="bg1"/>
                </a:solidFill>
              </a:rPr>
              <a:t>manusia</a:t>
            </a:r>
            <a:r>
              <a:rPr lang="en-US" dirty="0">
                <a:solidFill>
                  <a:schemeClr val="bg1"/>
                </a:solidFill>
              </a:rPr>
              <a:t>; system </a:t>
            </a:r>
            <a:r>
              <a:rPr lang="en-US" dirty="0" err="1">
                <a:solidFill>
                  <a:schemeClr val="bg1"/>
                </a:solidFill>
              </a:rPr>
              <a:t>ritus</a:t>
            </a:r>
            <a:r>
              <a:rPr lang="en-US" dirty="0">
                <a:solidFill>
                  <a:schemeClr val="bg1"/>
                </a:solidFill>
              </a:rPr>
              <a:t> </a:t>
            </a:r>
            <a:r>
              <a:rPr lang="en-US" dirty="0" err="1">
                <a:solidFill>
                  <a:schemeClr val="bg1"/>
                </a:solidFill>
              </a:rPr>
              <a:t>tata</a:t>
            </a:r>
            <a:r>
              <a:rPr lang="en-US" dirty="0">
                <a:solidFill>
                  <a:schemeClr val="bg1"/>
                </a:solidFill>
              </a:rPr>
              <a:t> </a:t>
            </a:r>
            <a:r>
              <a:rPr lang="en-US" dirty="0" err="1">
                <a:solidFill>
                  <a:schemeClr val="bg1"/>
                </a:solidFill>
              </a:rPr>
              <a:t>cara</a:t>
            </a:r>
            <a:r>
              <a:rPr lang="en-US" dirty="0">
                <a:solidFill>
                  <a:schemeClr val="bg1"/>
                </a:solidFill>
              </a:rPr>
              <a:t> </a:t>
            </a:r>
            <a:r>
              <a:rPr lang="en-US" dirty="0" err="1">
                <a:solidFill>
                  <a:schemeClr val="bg1"/>
                </a:solidFill>
              </a:rPr>
              <a:t>peribadatan</a:t>
            </a:r>
            <a:r>
              <a:rPr lang="en-US" dirty="0">
                <a:solidFill>
                  <a:schemeClr val="bg1"/>
                </a:solidFill>
              </a:rPr>
              <a:t> </a:t>
            </a:r>
            <a:r>
              <a:rPr lang="en-US" dirty="0" err="1">
                <a:solidFill>
                  <a:schemeClr val="bg1"/>
                </a:solidFill>
              </a:rPr>
              <a:t>manusia</a:t>
            </a:r>
            <a:r>
              <a:rPr lang="en-US" dirty="0">
                <a:solidFill>
                  <a:schemeClr val="bg1"/>
                </a:solidFill>
              </a:rPr>
              <a:t> </a:t>
            </a:r>
            <a:r>
              <a:rPr lang="en-US" dirty="0" err="1">
                <a:solidFill>
                  <a:schemeClr val="bg1"/>
                </a:solidFill>
              </a:rPr>
              <a:t>kepada</a:t>
            </a:r>
            <a:r>
              <a:rPr lang="en-US" dirty="0">
                <a:solidFill>
                  <a:schemeClr val="bg1"/>
                </a:solidFill>
              </a:rPr>
              <a:t> yang </a:t>
            </a:r>
            <a:r>
              <a:rPr lang="en-US" dirty="0" err="1">
                <a:solidFill>
                  <a:schemeClr val="bg1"/>
                </a:solidFill>
              </a:rPr>
              <a:t>mutlak</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sistem</a:t>
            </a:r>
            <a:r>
              <a:rPr lang="en-US" dirty="0">
                <a:solidFill>
                  <a:schemeClr val="bg1"/>
                </a:solidFill>
              </a:rPr>
              <a:t> </a:t>
            </a:r>
            <a:r>
              <a:rPr lang="en-US" dirty="0" err="1">
                <a:solidFill>
                  <a:schemeClr val="bg1"/>
                </a:solidFill>
              </a:rPr>
              <a:t>norma</a:t>
            </a:r>
            <a:r>
              <a:rPr lang="en-US" dirty="0">
                <a:solidFill>
                  <a:schemeClr val="bg1"/>
                </a:solidFill>
              </a:rPr>
              <a:t> </a:t>
            </a:r>
            <a:r>
              <a:rPr lang="en-US" dirty="0" err="1">
                <a:solidFill>
                  <a:schemeClr val="bg1"/>
                </a:solidFill>
              </a:rPr>
              <a:t>atau</a:t>
            </a:r>
            <a:r>
              <a:rPr lang="en-US" dirty="0">
                <a:solidFill>
                  <a:schemeClr val="bg1"/>
                </a:solidFill>
              </a:rPr>
              <a:t> </a:t>
            </a:r>
            <a:r>
              <a:rPr lang="en-US" dirty="0" err="1">
                <a:solidFill>
                  <a:schemeClr val="bg1"/>
                </a:solidFill>
              </a:rPr>
              <a:t>tata</a:t>
            </a:r>
            <a:r>
              <a:rPr lang="en-US" dirty="0">
                <a:solidFill>
                  <a:schemeClr val="bg1"/>
                </a:solidFill>
              </a:rPr>
              <a:t> </a:t>
            </a:r>
            <a:r>
              <a:rPr lang="en-US" dirty="0" err="1">
                <a:solidFill>
                  <a:schemeClr val="bg1"/>
                </a:solidFill>
              </a:rPr>
              <a:t>kaidah</a:t>
            </a:r>
            <a:r>
              <a:rPr lang="en-US" dirty="0">
                <a:solidFill>
                  <a:schemeClr val="bg1"/>
                </a:solidFill>
              </a:rPr>
              <a:t> yang </a:t>
            </a:r>
            <a:r>
              <a:rPr lang="en-US" dirty="0" err="1">
                <a:solidFill>
                  <a:schemeClr val="bg1"/>
                </a:solidFill>
              </a:rPr>
              <a:t>mengatur</a:t>
            </a:r>
            <a:r>
              <a:rPr lang="en-US" dirty="0">
                <a:solidFill>
                  <a:schemeClr val="bg1"/>
                </a:solidFill>
              </a:rPr>
              <a:t> </a:t>
            </a:r>
            <a:r>
              <a:rPr lang="en-US" dirty="0" err="1">
                <a:solidFill>
                  <a:schemeClr val="bg1"/>
                </a:solidFill>
              </a:rPr>
              <a:t>hubungan</a:t>
            </a:r>
            <a:r>
              <a:rPr lang="en-US" dirty="0">
                <a:solidFill>
                  <a:schemeClr val="bg1"/>
                </a:solidFill>
              </a:rPr>
              <a:t> </a:t>
            </a:r>
            <a:r>
              <a:rPr lang="en-US" dirty="0" err="1">
                <a:solidFill>
                  <a:schemeClr val="bg1"/>
                </a:solidFill>
              </a:rPr>
              <a:t>manusia</a:t>
            </a:r>
            <a:r>
              <a:rPr lang="en-US" dirty="0">
                <a:solidFill>
                  <a:schemeClr val="bg1"/>
                </a:solidFill>
              </a:rPr>
              <a:t> </a:t>
            </a:r>
            <a:r>
              <a:rPr lang="en-US" dirty="0" err="1">
                <a:solidFill>
                  <a:schemeClr val="bg1"/>
                </a:solidFill>
              </a:rPr>
              <a:t>dengan</a:t>
            </a:r>
            <a:r>
              <a:rPr lang="en-US" dirty="0">
                <a:solidFill>
                  <a:schemeClr val="bg1"/>
                </a:solidFill>
              </a:rPr>
              <a:t> </a:t>
            </a:r>
            <a:r>
              <a:rPr lang="en-US" dirty="0" err="1">
                <a:solidFill>
                  <a:schemeClr val="bg1"/>
                </a:solidFill>
              </a:rPr>
              <a:t>sesama</a:t>
            </a:r>
            <a:r>
              <a:rPr lang="en-US" dirty="0">
                <a:solidFill>
                  <a:schemeClr val="bg1"/>
                </a:solidFill>
              </a:rPr>
              <a:t> </a:t>
            </a:r>
            <a:r>
              <a:rPr lang="en-US" dirty="0" err="1">
                <a:solidFill>
                  <a:schemeClr val="bg1"/>
                </a:solidFill>
              </a:rPr>
              <a:t>manusia</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hubungan</a:t>
            </a:r>
            <a:r>
              <a:rPr lang="en-US" dirty="0">
                <a:solidFill>
                  <a:schemeClr val="bg1"/>
                </a:solidFill>
              </a:rPr>
              <a:t> </a:t>
            </a:r>
            <a:r>
              <a:rPr lang="en-US" dirty="0" err="1">
                <a:solidFill>
                  <a:schemeClr val="bg1"/>
                </a:solidFill>
              </a:rPr>
              <a:t>dengan</a:t>
            </a:r>
            <a:r>
              <a:rPr lang="en-US" dirty="0">
                <a:solidFill>
                  <a:schemeClr val="bg1"/>
                </a:solidFill>
              </a:rPr>
              <a:t> </a:t>
            </a:r>
            <a:r>
              <a:rPr lang="en-US" dirty="0" err="1">
                <a:solidFill>
                  <a:schemeClr val="bg1"/>
                </a:solidFill>
              </a:rPr>
              <a:t>alam</a:t>
            </a:r>
            <a:r>
              <a:rPr lang="en-US" dirty="0">
                <a:solidFill>
                  <a:schemeClr val="bg1"/>
                </a:solidFill>
              </a:rPr>
              <a:t> </a:t>
            </a:r>
            <a:r>
              <a:rPr lang="en-US" dirty="0" err="1">
                <a:solidFill>
                  <a:schemeClr val="bg1"/>
                </a:solidFill>
              </a:rPr>
              <a:t>lainnya</a:t>
            </a:r>
            <a:r>
              <a:rPr lang="en-US" dirty="0">
                <a:solidFill>
                  <a:schemeClr val="bg1"/>
                </a:solidFill>
              </a:rPr>
              <a:t> </a:t>
            </a:r>
            <a:r>
              <a:rPr lang="en-US" dirty="0" err="1">
                <a:solidFill>
                  <a:schemeClr val="bg1"/>
                </a:solidFill>
              </a:rPr>
              <a:t>sesuai</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sejalan</a:t>
            </a:r>
            <a:r>
              <a:rPr lang="en-US" dirty="0">
                <a:solidFill>
                  <a:schemeClr val="bg1"/>
                </a:solidFill>
              </a:rPr>
              <a:t> </a:t>
            </a:r>
            <a:r>
              <a:rPr lang="en-US" dirty="0" err="1">
                <a:solidFill>
                  <a:schemeClr val="bg1"/>
                </a:solidFill>
              </a:rPr>
              <a:t>dengan</a:t>
            </a:r>
            <a:r>
              <a:rPr lang="en-US" dirty="0">
                <a:solidFill>
                  <a:schemeClr val="bg1"/>
                </a:solidFill>
              </a:rPr>
              <a:t> </a:t>
            </a:r>
            <a:r>
              <a:rPr lang="en-US" dirty="0" err="1">
                <a:solidFill>
                  <a:schemeClr val="bg1"/>
                </a:solidFill>
              </a:rPr>
              <a:t>tata</a:t>
            </a:r>
            <a:r>
              <a:rPr lang="en-US" dirty="0">
                <a:solidFill>
                  <a:schemeClr val="bg1"/>
                </a:solidFill>
              </a:rPr>
              <a:t> </a:t>
            </a:r>
            <a:r>
              <a:rPr lang="en-US" dirty="0" err="1">
                <a:solidFill>
                  <a:schemeClr val="bg1"/>
                </a:solidFill>
              </a:rPr>
              <a:t>keimanan</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tata</a:t>
            </a:r>
            <a:r>
              <a:rPr lang="en-US" dirty="0">
                <a:solidFill>
                  <a:schemeClr val="bg1"/>
                </a:solidFill>
              </a:rPr>
              <a:t> </a:t>
            </a:r>
            <a:r>
              <a:rPr lang="en-US" dirty="0" err="1">
                <a:solidFill>
                  <a:schemeClr val="bg1"/>
                </a:solidFill>
              </a:rPr>
              <a:t>peribadatan</a:t>
            </a:r>
            <a:r>
              <a:rPr lang="en-US" dirty="0">
                <a:solidFill>
                  <a:schemeClr val="bg1"/>
                </a:solidFill>
              </a:rPr>
              <a:t> </a:t>
            </a:r>
            <a:r>
              <a:rPr lang="en-US" dirty="0" err="1">
                <a:solidFill>
                  <a:schemeClr val="bg1"/>
                </a:solidFill>
              </a:rPr>
              <a:t>tersebut</a:t>
            </a:r>
            <a:endParaRPr lang="en-US" dirty="0">
              <a:solidFill>
                <a:schemeClr val="bg1"/>
              </a:solidFill>
            </a:endParaRPr>
          </a:p>
          <a:p>
            <a:endParaRPr lang="en-US" dirty="0"/>
          </a:p>
        </p:txBody>
      </p:sp>
    </p:spTree>
    <p:extLst>
      <p:ext uri="{BB962C8B-B14F-4D97-AF65-F5344CB8AC3E}">
        <p14:creationId xmlns:p14="http://schemas.microsoft.com/office/powerpoint/2010/main" val="220563824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1000"/>
                                        <p:tgtEl>
                                          <p:spTgt spid="9">
                                            <p:txEl>
                                              <p:pRg st="0" end="0"/>
                                            </p:txEl>
                                          </p:spTgt>
                                        </p:tgtEl>
                                      </p:cBhvr>
                                    </p:animEffect>
                                    <p:anim calcmode="lin" valueType="num">
                                      <p:cBhvr>
                                        <p:cTn id="13"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1000"/>
                                        <p:tgtEl>
                                          <p:spTgt spid="10">
                                            <p:txEl>
                                              <p:pRg st="0" end="0"/>
                                            </p:txEl>
                                          </p:spTgt>
                                        </p:tgtEl>
                                      </p:cBhvr>
                                    </p:animEffect>
                                    <p:anim calcmode="lin" valueType="num">
                                      <p:cBhvr>
                                        <p:cTn id="20"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0">
                                            <p:txEl>
                                              <p:pRg st="1" end="1"/>
                                            </p:txEl>
                                          </p:spTgt>
                                        </p:tgtEl>
                                        <p:attrNameLst>
                                          <p:attrName>style.visibility</p:attrName>
                                        </p:attrNameLst>
                                      </p:cBhvr>
                                      <p:to>
                                        <p:strVal val="visible"/>
                                      </p:to>
                                    </p:set>
                                    <p:animEffect transition="in" filter="fade">
                                      <p:cBhvr>
                                        <p:cTn id="26" dur="1000"/>
                                        <p:tgtEl>
                                          <p:spTgt spid="10">
                                            <p:txEl>
                                              <p:pRg st="1" end="1"/>
                                            </p:txEl>
                                          </p:spTgt>
                                        </p:tgtEl>
                                      </p:cBhvr>
                                    </p:animEffect>
                                    <p:anim calcmode="lin" valueType="num">
                                      <p:cBhvr>
                                        <p:cTn id="27"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0">
                                            <p:txEl>
                                              <p:pRg st="3" end="3"/>
                                            </p:txEl>
                                          </p:spTgt>
                                        </p:tgtEl>
                                        <p:attrNameLst>
                                          <p:attrName>style.visibility</p:attrName>
                                        </p:attrNameLst>
                                      </p:cBhvr>
                                      <p:to>
                                        <p:strVal val="visible"/>
                                      </p:to>
                                    </p:set>
                                    <p:animEffect transition="in" filter="fade">
                                      <p:cBhvr>
                                        <p:cTn id="33" dur="1000"/>
                                        <p:tgtEl>
                                          <p:spTgt spid="10">
                                            <p:txEl>
                                              <p:pRg st="3" end="3"/>
                                            </p:txEl>
                                          </p:spTgt>
                                        </p:tgtEl>
                                      </p:cBhvr>
                                    </p:animEffect>
                                    <p:anim calcmode="lin" valueType="num">
                                      <p:cBhvr>
                                        <p:cTn id="34"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build="p"/>
      <p:bldP spid="1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4704"/>
          </a:xfrm>
        </p:spPr>
        <p:txBody>
          <a:bodyPr>
            <a:normAutofit/>
          </a:bodyPr>
          <a:lstStyle/>
          <a:p>
            <a:r>
              <a:rPr lang="en-US" dirty="0" err="1" smtClean="0">
                <a:latin typeface="Algerian" pitchFamily="82" charset="0"/>
              </a:rPr>
              <a:t>Klasifikasi</a:t>
            </a:r>
            <a:r>
              <a:rPr lang="en-US" dirty="0" smtClean="0">
                <a:latin typeface="Algerian" pitchFamily="82" charset="0"/>
              </a:rPr>
              <a:t> Agama</a:t>
            </a:r>
            <a:endParaRPr lang="en-US" dirty="0">
              <a:latin typeface="Algerian" pitchFamily="82" charset="0"/>
            </a:endParaRPr>
          </a:p>
        </p:txBody>
      </p:sp>
      <p:sp>
        <p:nvSpPr>
          <p:cNvPr id="3" name="Text Placeholder 2"/>
          <p:cNvSpPr>
            <a:spLocks noGrp="1"/>
          </p:cNvSpPr>
          <p:nvPr>
            <p:ph type="body" idx="1"/>
          </p:nvPr>
        </p:nvSpPr>
        <p:spPr>
          <a:xfrm>
            <a:off x="457200" y="620689"/>
            <a:ext cx="7787208" cy="720079"/>
          </a:xfrm>
        </p:spPr>
        <p:txBody>
          <a:bodyPr>
            <a:normAutofit fontScale="85000" lnSpcReduction="10000"/>
          </a:bodyPr>
          <a:lstStyle/>
          <a:p>
            <a:r>
              <a:rPr lang="en-US" b="0" dirty="0" smtClean="0">
                <a:solidFill>
                  <a:schemeClr val="bg1"/>
                </a:solidFill>
                <a:latin typeface="+mj-lt"/>
              </a:rPr>
              <a:t>Ahmad Abdullah al-</a:t>
            </a:r>
            <a:r>
              <a:rPr lang="en-US" b="0" dirty="0" err="1" smtClean="0">
                <a:solidFill>
                  <a:schemeClr val="bg1"/>
                </a:solidFill>
                <a:latin typeface="+mj-lt"/>
              </a:rPr>
              <a:t>Masdoosi</a:t>
            </a:r>
            <a:r>
              <a:rPr lang="en-US" b="0" dirty="0" smtClean="0">
                <a:solidFill>
                  <a:schemeClr val="bg1"/>
                </a:solidFill>
                <a:latin typeface="+mj-lt"/>
              </a:rPr>
              <a:t> </a:t>
            </a:r>
            <a:r>
              <a:rPr lang="en-US" b="0" dirty="0" err="1" smtClean="0">
                <a:solidFill>
                  <a:schemeClr val="bg1"/>
                </a:solidFill>
                <a:latin typeface="+mj-lt"/>
              </a:rPr>
              <a:t>mengklasifikasikan</a:t>
            </a:r>
            <a:r>
              <a:rPr lang="en-US" b="0" dirty="0" smtClean="0">
                <a:solidFill>
                  <a:schemeClr val="bg1"/>
                </a:solidFill>
                <a:latin typeface="+mj-lt"/>
              </a:rPr>
              <a:t> agama </a:t>
            </a:r>
            <a:r>
              <a:rPr lang="en-US" b="0" dirty="0" err="1" smtClean="0">
                <a:solidFill>
                  <a:schemeClr val="bg1"/>
                </a:solidFill>
                <a:latin typeface="+mj-lt"/>
              </a:rPr>
              <a:t>ke</a:t>
            </a:r>
            <a:r>
              <a:rPr lang="en-US" b="0" dirty="0" smtClean="0">
                <a:solidFill>
                  <a:schemeClr val="bg1"/>
                </a:solidFill>
                <a:latin typeface="+mj-lt"/>
              </a:rPr>
              <a:t> </a:t>
            </a:r>
            <a:r>
              <a:rPr lang="en-US" b="0" dirty="0" err="1" smtClean="0">
                <a:solidFill>
                  <a:schemeClr val="bg1"/>
                </a:solidFill>
                <a:latin typeface="+mj-lt"/>
              </a:rPr>
              <a:t>dalam</a:t>
            </a:r>
            <a:r>
              <a:rPr lang="en-US" b="0" dirty="0" smtClean="0">
                <a:solidFill>
                  <a:schemeClr val="bg1"/>
                </a:solidFill>
                <a:latin typeface="+mj-lt"/>
              </a:rPr>
              <a:t> </a:t>
            </a:r>
            <a:r>
              <a:rPr lang="en-US" b="0" dirty="0" err="1" smtClean="0">
                <a:solidFill>
                  <a:schemeClr val="bg1"/>
                </a:solidFill>
                <a:latin typeface="+mj-lt"/>
              </a:rPr>
              <a:t>tiga</a:t>
            </a:r>
            <a:r>
              <a:rPr lang="en-US" b="0" dirty="0" smtClean="0">
                <a:solidFill>
                  <a:schemeClr val="bg1"/>
                </a:solidFill>
                <a:latin typeface="+mj-lt"/>
              </a:rPr>
              <a:t> </a:t>
            </a:r>
            <a:r>
              <a:rPr lang="en-US" b="0" dirty="0" err="1" smtClean="0">
                <a:solidFill>
                  <a:schemeClr val="bg1"/>
                </a:solidFill>
                <a:latin typeface="+mj-lt"/>
              </a:rPr>
              <a:t>kategori</a:t>
            </a:r>
            <a:r>
              <a:rPr lang="en-US" b="0" dirty="0" smtClean="0">
                <a:solidFill>
                  <a:schemeClr val="bg1"/>
                </a:solidFill>
                <a:latin typeface="+mj-lt"/>
              </a:rPr>
              <a:t> :</a:t>
            </a:r>
            <a:endParaRPr lang="en-US" b="0" dirty="0">
              <a:solidFill>
                <a:schemeClr val="bg1"/>
              </a:solidFill>
              <a:latin typeface="+mj-lt"/>
            </a:endParaRPr>
          </a:p>
        </p:txBody>
      </p:sp>
      <p:sp>
        <p:nvSpPr>
          <p:cNvPr id="4" name="Content Placeholder 3"/>
          <p:cNvSpPr>
            <a:spLocks noGrp="1"/>
          </p:cNvSpPr>
          <p:nvPr>
            <p:ph sz="quarter" idx="2"/>
          </p:nvPr>
        </p:nvSpPr>
        <p:spPr>
          <a:xfrm>
            <a:off x="457200" y="1340768"/>
            <a:ext cx="7931224" cy="3456384"/>
          </a:xfrm>
        </p:spPr>
        <p:txBody>
          <a:bodyPr>
            <a:normAutofit/>
          </a:bodyPr>
          <a:lstStyle/>
          <a:p>
            <a:pPr marL="137160" indent="0">
              <a:buNone/>
            </a:pPr>
            <a:r>
              <a:rPr lang="en-US" sz="2000" dirty="0">
                <a:solidFill>
                  <a:schemeClr val="bg1"/>
                </a:solidFill>
              </a:rPr>
              <a:t>1. </a:t>
            </a:r>
            <a:r>
              <a:rPr lang="en-US" sz="2000" dirty="0" err="1">
                <a:solidFill>
                  <a:schemeClr val="bg1"/>
                </a:solidFill>
              </a:rPr>
              <a:t>Wahyu</a:t>
            </a:r>
            <a:r>
              <a:rPr lang="en-US" sz="2000" dirty="0">
                <a:solidFill>
                  <a:schemeClr val="bg1"/>
                </a:solidFill>
              </a:rPr>
              <a:t> </a:t>
            </a:r>
            <a:r>
              <a:rPr lang="en-US" sz="2000" dirty="0" err="1">
                <a:solidFill>
                  <a:schemeClr val="bg1"/>
                </a:solidFill>
              </a:rPr>
              <a:t>dan</a:t>
            </a:r>
            <a:r>
              <a:rPr lang="en-US" sz="2000" dirty="0">
                <a:solidFill>
                  <a:schemeClr val="bg1"/>
                </a:solidFill>
              </a:rPr>
              <a:t> Non-</a:t>
            </a:r>
            <a:r>
              <a:rPr lang="en-US" sz="2000" dirty="0" err="1">
                <a:solidFill>
                  <a:schemeClr val="bg1"/>
                </a:solidFill>
              </a:rPr>
              <a:t>wahyu</a:t>
            </a:r>
            <a:endParaRPr lang="en-US" sz="2000" dirty="0">
              <a:solidFill>
                <a:schemeClr val="bg1"/>
              </a:solidFill>
            </a:endParaRPr>
          </a:p>
          <a:p>
            <a:pPr marL="342900" indent="-342900">
              <a:buFont typeface="Arial" pitchFamily="34" charset="0"/>
              <a:buChar char="•"/>
            </a:pPr>
            <a:r>
              <a:rPr lang="en-US" sz="2000" dirty="0">
                <a:solidFill>
                  <a:schemeClr val="bg1"/>
                </a:solidFill>
              </a:rPr>
              <a:t>Agama </a:t>
            </a:r>
            <a:r>
              <a:rPr lang="en-US" sz="2000" dirty="0" err="1">
                <a:solidFill>
                  <a:schemeClr val="bg1"/>
                </a:solidFill>
              </a:rPr>
              <a:t>wahyu</a:t>
            </a:r>
            <a:r>
              <a:rPr lang="en-US" sz="2000" dirty="0">
                <a:solidFill>
                  <a:schemeClr val="bg1"/>
                </a:solidFill>
              </a:rPr>
              <a:t> </a:t>
            </a:r>
            <a:r>
              <a:rPr lang="en-US" sz="2000" dirty="0" err="1">
                <a:solidFill>
                  <a:schemeClr val="bg1"/>
                </a:solidFill>
              </a:rPr>
              <a:t>menghendaki</a:t>
            </a:r>
            <a:r>
              <a:rPr lang="en-US" sz="2000" dirty="0">
                <a:solidFill>
                  <a:schemeClr val="bg1"/>
                </a:solidFill>
              </a:rPr>
              <a:t> </a:t>
            </a:r>
            <a:r>
              <a:rPr lang="en-US" sz="2000" dirty="0" err="1">
                <a:solidFill>
                  <a:schemeClr val="bg1"/>
                </a:solidFill>
              </a:rPr>
              <a:t>pada</a:t>
            </a:r>
            <a:r>
              <a:rPr lang="en-US" sz="2000" dirty="0">
                <a:solidFill>
                  <a:schemeClr val="bg1"/>
                </a:solidFill>
              </a:rPr>
              <a:t> </a:t>
            </a:r>
            <a:r>
              <a:rPr lang="en-US" sz="2000" dirty="0" err="1">
                <a:solidFill>
                  <a:schemeClr val="bg1"/>
                </a:solidFill>
              </a:rPr>
              <a:t>rukun</a:t>
            </a:r>
            <a:r>
              <a:rPr lang="en-US" sz="2000" dirty="0">
                <a:solidFill>
                  <a:schemeClr val="bg1"/>
                </a:solidFill>
              </a:rPr>
              <a:t> Islam </a:t>
            </a:r>
            <a:r>
              <a:rPr lang="en-US" sz="2000" dirty="0" err="1">
                <a:solidFill>
                  <a:schemeClr val="bg1"/>
                </a:solidFill>
              </a:rPr>
              <a:t>dan</a:t>
            </a:r>
            <a:r>
              <a:rPr lang="en-US" sz="2000" dirty="0">
                <a:solidFill>
                  <a:schemeClr val="bg1"/>
                </a:solidFill>
              </a:rPr>
              <a:t> </a:t>
            </a:r>
            <a:r>
              <a:rPr lang="en-US" sz="2000" dirty="0" err="1">
                <a:solidFill>
                  <a:schemeClr val="bg1"/>
                </a:solidFill>
              </a:rPr>
              <a:t>pada</a:t>
            </a:r>
            <a:r>
              <a:rPr lang="en-US" sz="2000" dirty="0">
                <a:solidFill>
                  <a:schemeClr val="bg1"/>
                </a:solidFill>
              </a:rPr>
              <a:t> </a:t>
            </a:r>
            <a:r>
              <a:rPr lang="en-US" sz="2000" dirty="0" err="1">
                <a:solidFill>
                  <a:schemeClr val="bg1"/>
                </a:solidFill>
              </a:rPr>
              <a:t>rukun</a:t>
            </a:r>
            <a:r>
              <a:rPr lang="en-US" sz="2000" dirty="0">
                <a:solidFill>
                  <a:schemeClr val="bg1"/>
                </a:solidFill>
              </a:rPr>
              <a:t> </a:t>
            </a:r>
            <a:r>
              <a:rPr lang="en-US" sz="2000" dirty="0" err="1">
                <a:solidFill>
                  <a:schemeClr val="bg1"/>
                </a:solidFill>
              </a:rPr>
              <a:t>iman</a:t>
            </a:r>
            <a:r>
              <a:rPr lang="en-US" sz="2000" dirty="0">
                <a:solidFill>
                  <a:schemeClr val="bg1"/>
                </a:solidFill>
              </a:rPr>
              <a:t>.</a:t>
            </a:r>
          </a:p>
          <a:p>
            <a:pPr marL="342900" indent="-342900">
              <a:buFont typeface="Arial" pitchFamily="34" charset="0"/>
              <a:buChar char="•"/>
            </a:pPr>
            <a:r>
              <a:rPr lang="en-US" sz="2000" dirty="0">
                <a:solidFill>
                  <a:schemeClr val="bg1"/>
                </a:solidFill>
              </a:rPr>
              <a:t>Agama </a:t>
            </a:r>
            <a:r>
              <a:rPr lang="en-US" sz="2000" dirty="0" err="1">
                <a:solidFill>
                  <a:schemeClr val="bg1"/>
                </a:solidFill>
              </a:rPr>
              <a:t>nonwahyu</a:t>
            </a:r>
            <a:r>
              <a:rPr lang="en-US" sz="2000" dirty="0">
                <a:solidFill>
                  <a:schemeClr val="bg1"/>
                </a:solidFill>
              </a:rPr>
              <a:t> </a:t>
            </a:r>
            <a:r>
              <a:rPr lang="en-US" sz="2000" dirty="0" err="1">
                <a:solidFill>
                  <a:schemeClr val="bg1"/>
                </a:solidFill>
              </a:rPr>
              <a:t>tidak</a:t>
            </a:r>
            <a:r>
              <a:rPr lang="en-US" sz="2000" dirty="0">
                <a:solidFill>
                  <a:schemeClr val="bg1"/>
                </a:solidFill>
              </a:rPr>
              <a:t> </a:t>
            </a:r>
            <a:r>
              <a:rPr lang="en-US" sz="2000" dirty="0" err="1">
                <a:solidFill>
                  <a:schemeClr val="bg1"/>
                </a:solidFill>
              </a:rPr>
              <a:t>memandang</a:t>
            </a:r>
            <a:r>
              <a:rPr lang="en-US" sz="2000" dirty="0">
                <a:solidFill>
                  <a:schemeClr val="bg1"/>
                </a:solidFill>
              </a:rPr>
              <a:t> </a:t>
            </a:r>
            <a:r>
              <a:rPr lang="en-US" sz="2000" dirty="0" err="1">
                <a:solidFill>
                  <a:schemeClr val="bg1"/>
                </a:solidFill>
              </a:rPr>
              <a:t>esensial</a:t>
            </a:r>
            <a:r>
              <a:rPr lang="en-US" sz="2000" dirty="0">
                <a:solidFill>
                  <a:schemeClr val="bg1"/>
                </a:solidFill>
              </a:rPr>
              <a:t> </a:t>
            </a:r>
            <a:r>
              <a:rPr lang="en-US" sz="2000" dirty="0" err="1">
                <a:solidFill>
                  <a:schemeClr val="bg1"/>
                </a:solidFill>
              </a:rPr>
              <a:t>penyerahan</a:t>
            </a:r>
            <a:r>
              <a:rPr lang="en-US" sz="2000" dirty="0">
                <a:solidFill>
                  <a:schemeClr val="bg1"/>
                </a:solidFill>
              </a:rPr>
              <a:t> </a:t>
            </a:r>
            <a:r>
              <a:rPr lang="en-US" sz="2000" dirty="0" err="1">
                <a:solidFill>
                  <a:schemeClr val="bg1"/>
                </a:solidFill>
              </a:rPr>
              <a:t>diri</a:t>
            </a:r>
            <a:r>
              <a:rPr lang="en-US" sz="2000" dirty="0">
                <a:solidFill>
                  <a:schemeClr val="bg1"/>
                </a:solidFill>
              </a:rPr>
              <a:t> </a:t>
            </a:r>
            <a:r>
              <a:rPr lang="en-US" sz="2000" dirty="0" err="1" smtClean="0">
                <a:solidFill>
                  <a:schemeClr val="bg1"/>
                </a:solidFill>
              </a:rPr>
              <a:t>manusia</a:t>
            </a:r>
            <a:r>
              <a:rPr lang="en-US" sz="2000" dirty="0" smtClean="0">
                <a:solidFill>
                  <a:schemeClr val="bg1"/>
                </a:solidFill>
              </a:rPr>
              <a:t>.</a:t>
            </a:r>
          </a:p>
          <a:p>
            <a:pPr marL="0" indent="0">
              <a:buNone/>
            </a:pPr>
            <a:r>
              <a:rPr lang="en-US" sz="2000" dirty="0" smtClean="0">
                <a:solidFill>
                  <a:schemeClr val="bg1"/>
                </a:solidFill>
              </a:rPr>
              <a:t>  2. </a:t>
            </a:r>
            <a:r>
              <a:rPr lang="en-US" sz="2000" dirty="0" err="1" smtClean="0">
                <a:solidFill>
                  <a:schemeClr val="bg1"/>
                </a:solidFill>
              </a:rPr>
              <a:t>Misionaris</a:t>
            </a:r>
            <a:r>
              <a:rPr lang="en-US" sz="2000" dirty="0" smtClean="0">
                <a:solidFill>
                  <a:schemeClr val="bg1"/>
                </a:solidFill>
              </a:rPr>
              <a:t> </a:t>
            </a:r>
            <a:r>
              <a:rPr lang="en-US" sz="2000" dirty="0" err="1">
                <a:solidFill>
                  <a:schemeClr val="bg1"/>
                </a:solidFill>
              </a:rPr>
              <a:t>dan</a:t>
            </a:r>
            <a:r>
              <a:rPr lang="en-US" sz="2000" dirty="0">
                <a:solidFill>
                  <a:schemeClr val="bg1"/>
                </a:solidFill>
              </a:rPr>
              <a:t> N</a:t>
            </a:r>
            <a:r>
              <a:rPr lang="en-US" sz="2000" dirty="0" smtClean="0">
                <a:solidFill>
                  <a:schemeClr val="bg1"/>
                </a:solidFill>
              </a:rPr>
              <a:t>on-</a:t>
            </a:r>
            <a:r>
              <a:rPr lang="en-US" sz="2000" dirty="0" err="1" smtClean="0">
                <a:solidFill>
                  <a:schemeClr val="bg1"/>
                </a:solidFill>
              </a:rPr>
              <a:t>misionaris</a:t>
            </a:r>
            <a:endParaRPr lang="en-US" sz="2000" dirty="0">
              <a:solidFill>
                <a:schemeClr val="bg1"/>
              </a:solidFill>
            </a:endParaRPr>
          </a:p>
          <a:p>
            <a:r>
              <a:rPr lang="en-US" sz="2000" dirty="0">
                <a:solidFill>
                  <a:schemeClr val="bg1"/>
                </a:solidFill>
              </a:rPr>
              <a:t>Agama </a:t>
            </a:r>
            <a:r>
              <a:rPr lang="en-US" sz="2000" dirty="0" err="1">
                <a:solidFill>
                  <a:schemeClr val="bg1"/>
                </a:solidFill>
              </a:rPr>
              <a:t>misionaris</a:t>
            </a:r>
            <a:r>
              <a:rPr lang="en-US" sz="2000" dirty="0">
                <a:solidFill>
                  <a:schemeClr val="bg1"/>
                </a:solidFill>
              </a:rPr>
              <a:t>: </a:t>
            </a:r>
            <a:r>
              <a:rPr lang="en-US" sz="2000" dirty="0" err="1">
                <a:solidFill>
                  <a:schemeClr val="bg1"/>
                </a:solidFill>
              </a:rPr>
              <a:t>menharuskan</a:t>
            </a:r>
            <a:r>
              <a:rPr lang="en-US" sz="2000" dirty="0">
                <a:solidFill>
                  <a:schemeClr val="bg1"/>
                </a:solidFill>
              </a:rPr>
              <a:t> </a:t>
            </a:r>
            <a:r>
              <a:rPr lang="en-US" sz="2000" dirty="0" err="1">
                <a:solidFill>
                  <a:schemeClr val="bg1"/>
                </a:solidFill>
              </a:rPr>
              <a:t>penganutnya</a:t>
            </a:r>
            <a:r>
              <a:rPr lang="en-US" sz="2000" dirty="0">
                <a:solidFill>
                  <a:schemeClr val="bg1"/>
                </a:solidFill>
              </a:rPr>
              <a:t> </a:t>
            </a:r>
            <a:r>
              <a:rPr lang="en-US" sz="2000" dirty="0" err="1">
                <a:solidFill>
                  <a:schemeClr val="bg1"/>
                </a:solidFill>
              </a:rPr>
              <a:t>menyebarkan</a:t>
            </a:r>
            <a:r>
              <a:rPr lang="en-US" sz="2000" dirty="0">
                <a:solidFill>
                  <a:schemeClr val="bg1"/>
                </a:solidFill>
              </a:rPr>
              <a:t> agama </a:t>
            </a:r>
            <a:r>
              <a:rPr lang="en-US" sz="2000" dirty="0" err="1">
                <a:solidFill>
                  <a:schemeClr val="bg1"/>
                </a:solidFill>
              </a:rPr>
              <a:t>ke</a:t>
            </a:r>
            <a:r>
              <a:rPr lang="en-US" sz="2000" dirty="0">
                <a:solidFill>
                  <a:schemeClr val="bg1"/>
                </a:solidFill>
              </a:rPr>
              <a:t> </a:t>
            </a:r>
            <a:r>
              <a:rPr lang="en-US" sz="2000" dirty="0" err="1">
                <a:solidFill>
                  <a:schemeClr val="bg1"/>
                </a:solidFill>
              </a:rPr>
              <a:t>semua</a:t>
            </a:r>
            <a:r>
              <a:rPr lang="en-US" sz="2000" dirty="0">
                <a:solidFill>
                  <a:schemeClr val="bg1"/>
                </a:solidFill>
              </a:rPr>
              <a:t> </a:t>
            </a:r>
            <a:r>
              <a:rPr lang="en-US" sz="2000" dirty="0" err="1">
                <a:solidFill>
                  <a:schemeClr val="bg1"/>
                </a:solidFill>
              </a:rPr>
              <a:t>manusia</a:t>
            </a:r>
            <a:r>
              <a:rPr lang="en-US" sz="2000" dirty="0">
                <a:solidFill>
                  <a:schemeClr val="bg1"/>
                </a:solidFill>
              </a:rPr>
              <a:t>.</a:t>
            </a:r>
          </a:p>
          <a:p>
            <a:r>
              <a:rPr lang="en-US" sz="2000" dirty="0">
                <a:solidFill>
                  <a:schemeClr val="bg1"/>
                </a:solidFill>
              </a:rPr>
              <a:t>Agama non </a:t>
            </a:r>
            <a:r>
              <a:rPr lang="en-US" sz="2000" dirty="0" err="1">
                <a:solidFill>
                  <a:schemeClr val="bg1"/>
                </a:solidFill>
              </a:rPr>
              <a:t>misionaris</a:t>
            </a:r>
            <a:r>
              <a:rPr lang="en-US" sz="2000" dirty="0">
                <a:solidFill>
                  <a:schemeClr val="bg1"/>
                </a:solidFill>
              </a:rPr>
              <a:t> </a:t>
            </a:r>
            <a:r>
              <a:rPr lang="en-US" sz="2000" dirty="0" err="1">
                <a:solidFill>
                  <a:schemeClr val="bg1"/>
                </a:solidFill>
              </a:rPr>
              <a:t>tidak</a:t>
            </a:r>
            <a:r>
              <a:rPr lang="en-US" sz="2000" dirty="0">
                <a:solidFill>
                  <a:schemeClr val="bg1"/>
                </a:solidFill>
              </a:rPr>
              <a:t> </a:t>
            </a:r>
            <a:r>
              <a:rPr lang="en-US" sz="2000" dirty="0" err="1">
                <a:solidFill>
                  <a:schemeClr val="bg1"/>
                </a:solidFill>
              </a:rPr>
              <a:t>mengharuskan</a:t>
            </a:r>
            <a:r>
              <a:rPr lang="en-US" sz="2000" dirty="0">
                <a:solidFill>
                  <a:schemeClr val="bg1"/>
                </a:solidFill>
              </a:rPr>
              <a:t> </a:t>
            </a:r>
            <a:r>
              <a:rPr lang="en-US" sz="2000" dirty="0" err="1">
                <a:solidFill>
                  <a:schemeClr val="bg1"/>
                </a:solidFill>
              </a:rPr>
              <a:t>penyebaran</a:t>
            </a:r>
            <a:r>
              <a:rPr lang="en-US" sz="2000" dirty="0">
                <a:solidFill>
                  <a:schemeClr val="bg1"/>
                </a:solidFill>
              </a:rPr>
              <a:t> agama.</a:t>
            </a:r>
          </a:p>
          <a:p>
            <a:pPr marL="0" indent="0">
              <a:buNone/>
            </a:pPr>
            <a:endParaRPr lang="en-US" sz="2000" dirty="0">
              <a:solidFill>
                <a:schemeClr val="bg1"/>
              </a:solidFill>
            </a:endParaRPr>
          </a:p>
        </p:txBody>
      </p:sp>
      <p:sp>
        <p:nvSpPr>
          <p:cNvPr id="6" name="Content Placeholder 5"/>
          <p:cNvSpPr>
            <a:spLocks noGrp="1"/>
          </p:cNvSpPr>
          <p:nvPr>
            <p:ph sz="quarter" idx="4"/>
          </p:nvPr>
        </p:nvSpPr>
        <p:spPr>
          <a:xfrm>
            <a:off x="467544" y="4653136"/>
            <a:ext cx="8219256" cy="1872208"/>
          </a:xfrm>
        </p:spPr>
        <p:txBody>
          <a:bodyPr>
            <a:normAutofit/>
          </a:bodyPr>
          <a:lstStyle/>
          <a:p>
            <a:pPr marL="0" indent="0">
              <a:buNone/>
            </a:pPr>
            <a:r>
              <a:rPr lang="en-US" sz="2000" dirty="0" smtClean="0"/>
              <a:t>  </a:t>
            </a:r>
            <a:r>
              <a:rPr lang="en-US" sz="2000" dirty="0" smtClean="0">
                <a:solidFill>
                  <a:schemeClr val="bg1"/>
                </a:solidFill>
              </a:rPr>
              <a:t>3. </a:t>
            </a:r>
            <a:r>
              <a:rPr lang="en-US" sz="2000" dirty="0" err="1" smtClean="0">
                <a:solidFill>
                  <a:schemeClr val="bg1"/>
                </a:solidFill>
              </a:rPr>
              <a:t>Rasial</a:t>
            </a:r>
            <a:r>
              <a:rPr lang="en-US" sz="2000" dirty="0" smtClean="0">
                <a:solidFill>
                  <a:schemeClr val="bg1"/>
                </a:solidFill>
              </a:rPr>
              <a:t> </a:t>
            </a:r>
            <a:r>
              <a:rPr lang="en-US" sz="2000" dirty="0" err="1" smtClean="0">
                <a:solidFill>
                  <a:schemeClr val="bg1"/>
                </a:solidFill>
              </a:rPr>
              <a:t>dan</a:t>
            </a:r>
            <a:r>
              <a:rPr lang="en-US" sz="2000" dirty="0" smtClean="0">
                <a:solidFill>
                  <a:schemeClr val="bg1"/>
                </a:solidFill>
              </a:rPr>
              <a:t> Universal</a:t>
            </a:r>
            <a:endParaRPr lang="en-US" sz="2000" dirty="0">
              <a:solidFill>
                <a:schemeClr val="bg1"/>
              </a:solidFill>
            </a:endParaRPr>
          </a:p>
          <a:p>
            <a:r>
              <a:rPr lang="en-US" sz="2000" dirty="0" err="1" smtClean="0">
                <a:solidFill>
                  <a:schemeClr val="bg1"/>
                </a:solidFill>
              </a:rPr>
              <a:t>Ditinjau</a:t>
            </a:r>
            <a:r>
              <a:rPr lang="en-US" sz="2000" dirty="0" smtClean="0">
                <a:solidFill>
                  <a:schemeClr val="bg1"/>
                </a:solidFill>
              </a:rPr>
              <a:t> </a:t>
            </a:r>
            <a:r>
              <a:rPr lang="en-US" sz="2000" dirty="0" err="1" smtClean="0">
                <a:solidFill>
                  <a:schemeClr val="bg1"/>
                </a:solidFill>
              </a:rPr>
              <a:t>dari</a:t>
            </a:r>
            <a:r>
              <a:rPr lang="en-US" sz="2000" dirty="0" smtClean="0">
                <a:solidFill>
                  <a:schemeClr val="bg1"/>
                </a:solidFill>
              </a:rPr>
              <a:t> </a:t>
            </a:r>
            <a:r>
              <a:rPr lang="en-US" sz="2000" dirty="0" err="1" smtClean="0">
                <a:solidFill>
                  <a:schemeClr val="bg1"/>
                </a:solidFill>
              </a:rPr>
              <a:t>segi</a:t>
            </a:r>
            <a:r>
              <a:rPr lang="en-US" sz="2000" dirty="0" smtClean="0">
                <a:solidFill>
                  <a:schemeClr val="bg1"/>
                </a:solidFill>
              </a:rPr>
              <a:t> </a:t>
            </a:r>
            <a:r>
              <a:rPr lang="en-US" sz="2000" dirty="0" err="1" smtClean="0">
                <a:solidFill>
                  <a:schemeClr val="bg1"/>
                </a:solidFill>
              </a:rPr>
              <a:t>rasial</a:t>
            </a:r>
            <a:r>
              <a:rPr lang="en-US" sz="2000" dirty="0" smtClean="0">
                <a:solidFill>
                  <a:schemeClr val="bg1"/>
                </a:solidFill>
              </a:rPr>
              <a:t> </a:t>
            </a:r>
            <a:r>
              <a:rPr lang="en-US" sz="2000" dirty="0" err="1" smtClean="0">
                <a:solidFill>
                  <a:schemeClr val="bg1"/>
                </a:solidFill>
              </a:rPr>
              <a:t>dan</a:t>
            </a:r>
            <a:r>
              <a:rPr lang="en-US" sz="2000" dirty="0" smtClean="0">
                <a:solidFill>
                  <a:schemeClr val="bg1"/>
                </a:solidFill>
              </a:rPr>
              <a:t> </a:t>
            </a:r>
            <a:r>
              <a:rPr lang="en-US" sz="2000" dirty="0" err="1" smtClean="0">
                <a:solidFill>
                  <a:schemeClr val="bg1"/>
                </a:solidFill>
              </a:rPr>
              <a:t>geografis</a:t>
            </a:r>
            <a:r>
              <a:rPr lang="en-US" sz="2000" dirty="0" smtClean="0">
                <a:solidFill>
                  <a:schemeClr val="bg1"/>
                </a:solidFill>
              </a:rPr>
              <a:t> agama di </a:t>
            </a:r>
            <a:r>
              <a:rPr lang="en-US" sz="2000" dirty="0" err="1" smtClean="0">
                <a:solidFill>
                  <a:schemeClr val="bg1"/>
                </a:solidFill>
              </a:rPr>
              <a:t>dunia</a:t>
            </a:r>
            <a:r>
              <a:rPr lang="en-US" sz="2000" dirty="0" smtClean="0">
                <a:solidFill>
                  <a:schemeClr val="bg1"/>
                </a:solidFill>
              </a:rPr>
              <a:t> </a:t>
            </a:r>
            <a:r>
              <a:rPr lang="en-US" sz="2000" dirty="0" err="1" smtClean="0">
                <a:solidFill>
                  <a:schemeClr val="bg1"/>
                </a:solidFill>
              </a:rPr>
              <a:t>terbagi</a:t>
            </a:r>
            <a:r>
              <a:rPr lang="en-US" sz="2000" dirty="0" smtClean="0">
                <a:solidFill>
                  <a:schemeClr val="bg1"/>
                </a:solidFill>
              </a:rPr>
              <a:t> </a:t>
            </a:r>
            <a:r>
              <a:rPr lang="en-US" sz="2000" dirty="0" err="1" smtClean="0">
                <a:solidFill>
                  <a:schemeClr val="bg1"/>
                </a:solidFill>
              </a:rPr>
              <a:t>ke</a:t>
            </a:r>
            <a:r>
              <a:rPr lang="en-US" sz="2000" dirty="0" smtClean="0">
                <a:solidFill>
                  <a:schemeClr val="bg1"/>
                </a:solidFill>
              </a:rPr>
              <a:t> </a:t>
            </a:r>
            <a:r>
              <a:rPr lang="en-US" sz="2000" dirty="0" err="1" smtClean="0">
                <a:solidFill>
                  <a:schemeClr val="bg1"/>
                </a:solidFill>
              </a:rPr>
              <a:t>dalam</a:t>
            </a:r>
            <a:r>
              <a:rPr lang="en-US" sz="2000" dirty="0" smtClean="0">
                <a:solidFill>
                  <a:schemeClr val="bg1"/>
                </a:solidFill>
              </a:rPr>
              <a:t> </a:t>
            </a:r>
            <a:r>
              <a:rPr lang="en-US" sz="2000" dirty="0" err="1" smtClean="0">
                <a:solidFill>
                  <a:schemeClr val="bg1"/>
                </a:solidFill>
              </a:rPr>
              <a:t>tiga</a:t>
            </a:r>
            <a:r>
              <a:rPr lang="en-US" sz="2000" dirty="0" smtClean="0">
                <a:solidFill>
                  <a:schemeClr val="bg1"/>
                </a:solidFill>
              </a:rPr>
              <a:t> </a:t>
            </a:r>
            <a:r>
              <a:rPr lang="en-US" sz="2000" dirty="0" err="1" smtClean="0">
                <a:solidFill>
                  <a:schemeClr val="bg1"/>
                </a:solidFill>
              </a:rPr>
              <a:t>golongan</a:t>
            </a:r>
            <a:r>
              <a:rPr lang="en-US" sz="2000" dirty="0" smtClean="0">
                <a:solidFill>
                  <a:schemeClr val="bg1"/>
                </a:solidFill>
              </a:rPr>
              <a:t>: 1) </a:t>
            </a:r>
            <a:r>
              <a:rPr lang="en-US" sz="2000" dirty="0" err="1" smtClean="0">
                <a:solidFill>
                  <a:schemeClr val="bg1"/>
                </a:solidFill>
              </a:rPr>
              <a:t>Semitik</a:t>
            </a:r>
            <a:r>
              <a:rPr lang="en-US" sz="2000" dirty="0" smtClean="0">
                <a:solidFill>
                  <a:schemeClr val="bg1"/>
                </a:solidFill>
              </a:rPr>
              <a:t> (</a:t>
            </a:r>
            <a:r>
              <a:rPr lang="en-US" sz="2000" dirty="0" err="1" smtClean="0">
                <a:solidFill>
                  <a:schemeClr val="bg1"/>
                </a:solidFill>
              </a:rPr>
              <a:t>Yahudi</a:t>
            </a:r>
            <a:r>
              <a:rPr lang="en-US" sz="2000" dirty="0" smtClean="0">
                <a:solidFill>
                  <a:schemeClr val="bg1"/>
                </a:solidFill>
              </a:rPr>
              <a:t>, Kristen </a:t>
            </a:r>
            <a:r>
              <a:rPr lang="en-US" sz="2000" dirty="0" err="1" smtClean="0">
                <a:solidFill>
                  <a:schemeClr val="bg1"/>
                </a:solidFill>
              </a:rPr>
              <a:t>dan</a:t>
            </a:r>
            <a:r>
              <a:rPr lang="en-US" sz="2000" dirty="0" smtClean="0">
                <a:solidFill>
                  <a:schemeClr val="bg1"/>
                </a:solidFill>
              </a:rPr>
              <a:t> Islam), 2) </a:t>
            </a:r>
            <a:r>
              <a:rPr lang="en-US" sz="2000" dirty="0" err="1" smtClean="0">
                <a:solidFill>
                  <a:schemeClr val="bg1"/>
                </a:solidFill>
              </a:rPr>
              <a:t>Arya</a:t>
            </a:r>
            <a:r>
              <a:rPr lang="en-US" sz="2000" dirty="0" smtClean="0">
                <a:solidFill>
                  <a:schemeClr val="bg1"/>
                </a:solidFill>
              </a:rPr>
              <a:t> (Hindu, </a:t>
            </a:r>
            <a:r>
              <a:rPr lang="en-US" sz="2000" dirty="0" err="1" smtClean="0">
                <a:solidFill>
                  <a:schemeClr val="bg1"/>
                </a:solidFill>
              </a:rPr>
              <a:t>Jainisme</a:t>
            </a:r>
            <a:r>
              <a:rPr lang="en-US" sz="2000" dirty="0" smtClean="0">
                <a:solidFill>
                  <a:schemeClr val="bg1"/>
                </a:solidFill>
              </a:rPr>
              <a:t>, </a:t>
            </a:r>
            <a:r>
              <a:rPr lang="en-US" sz="2000" dirty="0" err="1" smtClean="0">
                <a:solidFill>
                  <a:schemeClr val="bg1"/>
                </a:solidFill>
              </a:rPr>
              <a:t>Sikhiisme</a:t>
            </a:r>
            <a:r>
              <a:rPr lang="en-US" sz="2000" dirty="0" smtClean="0">
                <a:solidFill>
                  <a:schemeClr val="bg1"/>
                </a:solidFill>
              </a:rPr>
              <a:t>, </a:t>
            </a:r>
            <a:r>
              <a:rPr lang="en-US" sz="2000" dirty="0" err="1" smtClean="0">
                <a:solidFill>
                  <a:schemeClr val="bg1"/>
                </a:solidFill>
              </a:rPr>
              <a:t>Zoaterianisme</a:t>
            </a:r>
            <a:r>
              <a:rPr lang="en-US" sz="2000" dirty="0" smtClean="0">
                <a:solidFill>
                  <a:schemeClr val="bg1"/>
                </a:solidFill>
              </a:rPr>
              <a:t>), </a:t>
            </a:r>
            <a:r>
              <a:rPr lang="en-US" sz="2000" dirty="0" err="1" smtClean="0">
                <a:solidFill>
                  <a:schemeClr val="bg1"/>
                </a:solidFill>
              </a:rPr>
              <a:t>dan</a:t>
            </a:r>
            <a:r>
              <a:rPr lang="en-US" sz="2000" dirty="0" smtClean="0">
                <a:solidFill>
                  <a:schemeClr val="bg1"/>
                </a:solidFill>
              </a:rPr>
              <a:t> 3) Mongolia (</a:t>
            </a:r>
            <a:r>
              <a:rPr lang="en-US" sz="2000" dirty="0" err="1" smtClean="0">
                <a:solidFill>
                  <a:schemeClr val="bg1"/>
                </a:solidFill>
              </a:rPr>
              <a:t>Confusionisme</a:t>
            </a:r>
            <a:r>
              <a:rPr lang="en-US" sz="2000" dirty="0" smtClean="0">
                <a:solidFill>
                  <a:schemeClr val="bg1"/>
                </a:solidFill>
              </a:rPr>
              <a:t>, </a:t>
            </a:r>
            <a:r>
              <a:rPr lang="en-US" sz="2000" dirty="0" err="1" smtClean="0">
                <a:solidFill>
                  <a:schemeClr val="bg1"/>
                </a:solidFill>
              </a:rPr>
              <a:t>Taoisme</a:t>
            </a:r>
            <a:r>
              <a:rPr lang="en-US" sz="2000" dirty="0" smtClean="0">
                <a:solidFill>
                  <a:schemeClr val="bg1"/>
                </a:solidFill>
              </a:rPr>
              <a:t>, </a:t>
            </a:r>
            <a:r>
              <a:rPr lang="en-US" sz="2000" dirty="0" err="1" smtClean="0">
                <a:solidFill>
                  <a:schemeClr val="bg1"/>
                </a:solidFill>
              </a:rPr>
              <a:t>dan</a:t>
            </a:r>
            <a:r>
              <a:rPr lang="en-US" sz="2000" dirty="0" smtClean="0">
                <a:solidFill>
                  <a:schemeClr val="bg1"/>
                </a:solidFill>
              </a:rPr>
              <a:t> </a:t>
            </a:r>
            <a:r>
              <a:rPr lang="en-US" sz="2000" dirty="0" err="1" smtClean="0">
                <a:solidFill>
                  <a:schemeClr val="bg1"/>
                </a:solidFill>
              </a:rPr>
              <a:t>Shintoisme</a:t>
            </a:r>
            <a:r>
              <a:rPr lang="en-US" sz="2000" dirty="0" smtClean="0">
                <a:solidFill>
                  <a:schemeClr val="bg1"/>
                </a:solidFill>
              </a:rPr>
              <a:t>).</a:t>
            </a:r>
          </a:p>
          <a:p>
            <a:endParaRPr lang="en-US" dirty="0"/>
          </a:p>
        </p:txBody>
      </p:sp>
    </p:spTree>
    <p:extLst>
      <p:ext uri="{BB962C8B-B14F-4D97-AF65-F5344CB8AC3E}">
        <p14:creationId xmlns:p14="http://schemas.microsoft.com/office/powerpoint/2010/main" val="139868894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anim calcmode="lin" valueType="num">
                                      <p:cBhvr>
                                        <p:cTn id="13"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4"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1000"/>
                                        <p:tgtEl>
                                          <p:spTgt spid="4">
                                            <p:txEl>
                                              <p:pRg st="0" end="0"/>
                                            </p:txEl>
                                          </p:spTgt>
                                        </p:tgtEl>
                                      </p:cBhvr>
                                    </p:animEffect>
                                    <p:anim calcmode="lin" valueType="num">
                                      <p:cBhvr>
                                        <p:cTn id="2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xEl>
                                              <p:pRg st="1" end="1"/>
                                            </p:txEl>
                                          </p:spTgt>
                                        </p:tgtEl>
                                        <p:attrNameLst>
                                          <p:attrName>style.visibility</p:attrName>
                                        </p:attrNameLst>
                                      </p:cBhvr>
                                      <p:to>
                                        <p:strVal val="visible"/>
                                      </p:to>
                                    </p:set>
                                    <p:animEffect transition="in" filter="fade">
                                      <p:cBhvr>
                                        <p:cTn id="26" dur="1000"/>
                                        <p:tgtEl>
                                          <p:spTgt spid="4">
                                            <p:txEl>
                                              <p:pRg st="1" end="1"/>
                                            </p:txEl>
                                          </p:spTgt>
                                        </p:tgtEl>
                                      </p:cBhvr>
                                    </p:animEffect>
                                    <p:anim calcmode="lin" valueType="num">
                                      <p:cBhvr>
                                        <p:cTn id="27"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animEffect transition="in" filter="fade">
                                      <p:cBhvr>
                                        <p:cTn id="33" dur="1000"/>
                                        <p:tgtEl>
                                          <p:spTgt spid="4">
                                            <p:txEl>
                                              <p:pRg st="2" end="2"/>
                                            </p:txEl>
                                          </p:spTgt>
                                        </p:tgtEl>
                                      </p:cBhvr>
                                    </p:animEffect>
                                    <p:anim calcmode="lin" valueType="num">
                                      <p:cBhvr>
                                        <p:cTn id="34"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4">
                                            <p:txEl>
                                              <p:pRg st="3" end="3"/>
                                            </p:txEl>
                                          </p:spTgt>
                                        </p:tgtEl>
                                        <p:attrNameLst>
                                          <p:attrName>style.visibility</p:attrName>
                                        </p:attrNameLst>
                                      </p:cBhvr>
                                      <p:to>
                                        <p:strVal val="visible"/>
                                      </p:to>
                                    </p:set>
                                    <p:animEffect transition="in" filter="fade">
                                      <p:cBhvr>
                                        <p:cTn id="40" dur="1000"/>
                                        <p:tgtEl>
                                          <p:spTgt spid="4">
                                            <p:txEl>
                                              <p:pRg st="3" end="3"/>
                                            </p:txEl>
                                          </p:spTgt>
                                        </p:tgtEl>
                                      </p:cBhvr>
                                    </p:animEffect>
                                    <p:anim calcmode="lin" valueType="num">
                                      <p:cBhvr>
                                        <p:cTn id="41"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animEffect transition="in" filter="fade">
                                      <p:cBhvr>
                                        <p:cTn id="47" dur="1000"/>
                                        <p:tgtEl>
                                          <p:spTgt spid="4">
                                            <p:txEl>
                                              <p:pRg st="4" end="4"/>
                                            </p:txEl>
                                          </p:spTgt>
                                        </p:tgtEl>
                                      </p:cBhvr>
                                    </p:animEffect>
                                    <p:anim calcmode="lin" valueType="num">
                                      <p:cBhvr>
                                        <p:cTn id="4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4">
                                            <p:txEl>
                                              <p:pRg st="5" end="5"/>
                                            </p:txEl>
                                          </p:spTgt>
                                        </p:tgtEl>
                                        <p:attrNameLst>
                                          <p:attrName>style.visibility</p:attrName>
                                        </p:attrNameLst>
                                      </p:cBhvr>
                                      <p:to>
                                        <p:strVal val="visible"/>
                                      </p:to>
                                    </p:set>
                                    <p:animEffect transition="in" filter="fade">
                                      <p:cBhvr>
                                        <p:cTn id="54" dur="1000"/>
                                        <p:tgtEl>
                                          <p:spTgt spid="4">
                                            <p:txEl>
                                              <p:pRg st="5" end="5"/>
                                            </p:txEl>
                                          </p:spTgt>
                                        </p:tgtEl>
                                      </p:cBhvr>
                                    </p:animEffect>
                                    <p:anim calcmode="lin" valueType="num">
                                      <p:cBhvr>
                                        <p:cTn id="55"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56"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6">
                                            <p:txEl>
                                              <p:pRg st="0" end="0"/>
                                            </p:txEl>
                                          </p:spTgt>
                                        </p:tgtEl>
                                        <p:attrNameLst>
                                          <p:attrName>style.visibility</p:attrName>
                                        </p:attrNameLst>
                                      </p:cBhvr>
                                      <p:to>
                                        <p:strVal val="visible"/>
                                      </p:to>
                                    </p:set>
                                    <p:animEffect transition="in" filter="fade">
                                      <p:cBhvr>
                                        <p:cTn id="61" dur="1000"/>
                                        <p:tgtEl>
                                          <p:spTgt spid="6">
                                            <p:txEl>
                                              <p:pRg st="0" end="0"/>
                                            </p:txEl>
                                          </p:spTgt>
                                        </p:tgtEl>
                                      </p:cBhvr>
                                    </p:animEffect>
                                    <p:anim calcmode="lin" valueType="num">
                                      <p:cBhvr>
                                        <p:cTn id="6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63"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6">
                                            <p:txEl>
                                              <p:pRg st="1" end="1"/>
                                            </p:txEl>
                                          </p:spTgt>
                                        </p:tgtEl>
                                        <p:attrNameLst>
                                          <p:attrName>style.visibility</p:attrName>
                                        </p:attrNameLst>
                                      </p:cBhvr>
                                      <p:to>
                                        <p:strVal val="visible"/>
                                      </p:to>
                                    </p:set>
                                    <p:animEffect transition="in" filter="fade">
                                      <p:cBhvr>
                                        <p:cTn id="68" dur="1000"/>
                                        <p:tgtEl>
                                          <p:spTgt spid="6">
                                            <p:txEl>
                                              <p:pRg st="1" end="1"/>
                                            </p:txEl>
                                          </p:spTgt>
                                        </p:tgtEl>
                                      </p:cBhvr>
                                    </p:animEffect>
                                    <p:anim calcmode="lin" valueType="num">
                                      <p:cBhvr>
                                        <p:cTn id="69"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70"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err="1" smtClean="0">
                <a:latin typeface="Algerian" pitchFamily="82" charset="0"/>
              </a:rPr>
              <a:t>Pengertian</a:t>
            </a:r>
            <a:r>
              <a:rPr lang="en-US" dirty="0" smtClean="0">
                <a:latin typeface="Algerian" pitchFamily="82" charset="0"/>
              </a:rPr>
              <a:t> moral</a:t>
            </a:r>
            <a:endParaRPr lang="en-US" dirty="0">
              <a:latin typeface="Algerian" pitchFamily="82" charset="0"/>
            </a:endParaRPr>
          </a:p>
        </p:txBody>
      </p:sp>
      <p:sp>
        <p:nvSpPr>
          <p:cNvPr id="13" name="Content Placeholder 12"/>
          <p:cNvSpPr>
            <a:spLocks noGrp="1"/>
          </p:cNvSpPr>
          <p:nvPr>
            <p:ph idx="1"/>
          </p:nvPr>
        </p:nvSpPr>
        <p:spPr/>
        <p:txBody>
          <a:bodyPr>
            <a:normAutofit fontScale="77500" lnSpcReduction="20000"/>
          </a:bodyPr>
          <a:lstStyle/>
          <a:p>
            <a:r>
              <a:rPr lang="en-US" dirty="0">
                <a:solidFill>
                  <a:schemeClr val="bg1"/>
                </a:solidFill>
              </a:rPr>
              <a:t>Moral </a:t>
            </a:r>
            <a:r>
              <a:rPr lang="en-US" dirty="0" err="1">
                <a:solidFill>
                  <a:schemeClr val="bg1"/>
                </a:solidFill>
              </a:rPr>
              <a:t>secara</a:t>
            </a:r>
            <a:r>
              <a:rPr lang="en-US" dirty="0">
                <a:solidFill>
                  <a:schemeClr val="bg1"/>
                </a:solidFill>
              </a:rPr>
              <a:t> </a:t>
            </a:r>
            <a:r>
              <a:rPr lang="en-US" dirty="0" err="1">
                <a:solidFill>
                  <a:schemeClr val="bg1"/>
                </a:solidFill>
              </a:rPr>
              <a:t>etimologis</a:t>
            </a:r>
            <a:r>
              <a:rPr lang="en-US" dirty="0">
                <a:solidFill>
                  <a:schemeClr val="bg1"/>
                </a:solidFill>
              </a:rPr>
              <a:t> </a:t>
            </a:r>
            <a:r>
              <a:rPr lang="en-US" dirty="0" err="1">
                <a:solidFill>
                  <a:schemeClr val="bg1"/>
                </a:solidFill>
              </a:rPr>
              <a:t>berasal</a:t>
            </a:r>
            <a:r>
              <a:rPr lang="en-US" dirty="0">
                <a:solidFill>
                  <a:schemeClr val="bg1"/>
                </a:solidFill>
              </a:rPr>
              <a:t> </a:t>
            </a:r>
            <a:r>
              <a:rPr lang="en-US" dirty="0" err="1">
                <a:solidFill>
                  <a:schemeClr val="bg1"/>
                </a:solidFill>
              </a:rPr>
              <a:t>dari</a:t>
            </a:r>
            <a:r>
              <a:rPr lang="en-US" dirty="0">
                <a:solidFill>
                  <a:schemeClr val="bg1"/>
                </a:solidFill>
              </a:rPr>
              <a:t> </a:t>
            </a:r>
            <a:r>
              <a:rPr lang="en-US" dirty="0" err="1">
                <a:solidFill>
                  <a:schemeClr val="bg1"/>
                </a:solidFill>
              </a:rPr>
              <a:t>bahasa</a:t>
            </a:r>
            <a:r>
              <a:rPr lang="en-US" dirty="0">
                <a:solidFill>
                  <a:schemeClr val="bg1"/>
                </a:solidFill>
              </a:rPr>
              <a:t> Latin, mores, </a:t>
            </a:r>
            <a:r>
              <a:rPr lang="en-US" dirty="0" err="1">
                <a:solidFill>
                  <a:schemeClr val="bg1"/>
                </a:solidFill>
              </a:rPr>
              <a:t>bentuk</a:t>
            </a:r>
            <a:r>
              <a:rPr lang="en-US" dirty="0">
                <a:solidFill>
                  <a:schemeClr val="bg1"/>
                </a:solidFill>
              </a:rPr>
              <a:t> </a:t>
            </a:r>
            <a:r>
              <a:rPr lang="en-US" dirty="0" err="1">
                <a:solidFill>
                  <a:schemeClr val="bg1"/>
                </a:solidFill>
              </a:rPr>
              <a:t>Jarnak</a:t>
            </a:r>
            <a:r>
              <a:rPr lang="en-US" dirty="0">
                <a:solidFill>
                  <a:schemeClr val="bg1"/>
                </a:solidFill>
              </a:rPr>
              <a:t> </a:t>
            </a:r>
            <a:r>
              <a:rPr lang="en-US" dirty="0" err="1">
                <a:solidFill>
                  <a:schemeClr val="bg1"/>
                </a:solidFill>
              </a:rPr>
              <a:t>dari</a:t>
            </a:r>
            <a:r>
              <a:rPr lang="en-US" dirty="0">
                <a:solidFill>
                  <a:schemeClr val="bg1"/>
                </a:solidFill>
              </a:rPr>
              <a:t> more, </a:t>
            </a:r>
            <a:r>
              <a:rPr lang="en-US" dirty="0" err="1">
                <a:solidFill>
                  <a:schemeClr val="bg1"/>
                </a:solidFill>
              </a:rPr>
              <a:t>artinya</a:t>
            </a:r>
            <a:r>
              <a:rPr lang="en-US" dirty="0">
                <a:solidFill>
                  <a:schemeClr val="bg1"/>
                </a:solidFill>
              </a:rPr>
              <a:t> </a:t>
            </a:r>
            <a:r>
              <a:rPr lang="en-US" dirty="0" err="1">
                <a:solidFill>
                  <a:schemeClr val="bg1"/>
                </a:solidFill>
              </a:rPr>
              <a:t>adat</a:t>
            </a:r>
            <a:r>
              <a:rPr lang="en-US" dirty="0">
                <a:solidFill>
                  <a:schemeClr val="bg1"/>
                </a:solidFill>
              </a:rPr>
              <a:t> </a:t>
            </a:r>
            <a:r>
              <a:rPr lang="en-US" dirty="0" err="1">
                <a:solidFill>
                  <a:schemeClr val="bg1"/>
                </a:solidFill>
              </a:rPr>
              <a:t>atau</a:t>
            </a:r>
            <a:r>
              <a:rPr lang="en-US" dirty="0">
                <a:solidFill>
                  <a:schemeClr val="bg1"/>
                </a:solidFill>
              </a:rPr>
              <a:t> </a:t>
            </a:r>
            <a:r>
              <a:rPr lang="en-US" dirty="0" err="1">
                <a:solidFill>
                  <a:schemeClr val="bg1"/>
                </a:solidFill>
              </a:rPr>
              <a:t>kebiasaan</a:t>
            </a:r>
            <a:r>
              <a:rPr lang="en-US" dirty="0">
                <a:solidFill>
                  <a:schemeClr val="bg1"/>
                </a:solidFill>
              </a:rPr>
              <a:t>. </a:t>
            </a:r>
            <a:endParaRPr lang="en-US" dirty="0" smtClean="0">
              <a:solidFill>
                <a:schemeClr val="bg1"/>
              </a:solidFill>
            </a:endParaRPr>
          </a:p>
          <a:p>
            <a:r>
              <a:rPr lang="en-US" dirty="0" err="1" smtClean="0">
                <a:solidFill>
                  <a:schemeClr val="bg1"/>
                </a:solidFill>
              </a:rPr>
              <a:t>Secara</a:t>
            </a:r>
            <a:r>
              <a:rPr lang="en-US" dirty="0" smtClean="0">
                <a:solidFill>
                  <a:schemeClr val="bg1"/>
                </a:solidFill>
              </a:rPr>
              <a:t> </a:t>
            </a:r>
            <a:r>
              <a:rPr lang="en-US" dirty="0" err="1">
                <a:solidFill>
                  <a:schemeClr val="bg1"/>
                </a:solidFill>
              </a:rPr>
              <a:t>terminologi</a:t>
            </a:r>
            <a:r>
              <a:rPr lang="en-US" dirty="0">
                <a:solidFill>
                  <a:schemeClr val="bg1"/>
                </a:solidFill>
              </a:rPr>
              <a:t> moral </a:t>
            </a:r>
            <a:r>
              <a:rPr lang="en-US" dirty="0" err="1">
                <a:solidFill>
                  <a:schemeClr val="bg1"/>
                </a:solidFill>
              </a:rPr>
              <a:t>adalah</a:t>
            </a:r>
            <a:r>
              <a:rPr lang="en-US" dirty="0">
                <a:solidFill>
                  <a:schemeClr val="bg1"/>
                </a:solidFill>
              </a:rPr>
              <a:t> </a:t>
            </a:r>
            <a:r>
              <a:rPr lang="en-US" dirty="0" err="1">
                <a:solidFill>
                  <a:schemeClr val="bg1"/>
                </a:solidFill>
              </a:rPr>
              <a:t>ajaran</a:t>
            </a:r>
            <a:r>
              <a:rPr lang="en-US" dirty="0">
                <a:solidFill>
                  <a:schemeClr val="bg1"/>
                </a:solidFill>
              </a:rPr>
              <a:t> ten tang </a:t>
            </a:r>
            <a:r>
              <a:rPr lang="en-US" dirty="0" err="1">
                <a:solidFill>
                  <a:schemeClr val="bg1"/>
                </a:solidFill>
              </a:rPr>
              <a:t>tindakan</a:t>
            </a:r>
            <a:r>
              <a:rPr lang="en-US" dirty="0">
                <a:solidFill>
                  <a:schemeClr val="bg1"/>
                </a:solidFill>
              </a:rPr>
              <a:t> </a:t>
            </a:r>
            <a:r>
              <a:rPr lang="en-US" dirty="0" err="1">
                <a:solidFill>
                  <a:schemeClr val="bg1"/>
                </a:solidFill>
              </a:rPr>
              <a:t>seseorang</a:t>
            </a:r>
            <a:r>
              <a:rPr lang="en-US" dirty="0">
                <a:solidFill>
                  <a:schemeClr val="bg1"/>
                </a:solidFill>
              </a:rPr>
              <a:t> yang </a:t>
            </a:r>
            <a:r>
              <a:rPr lang="en-US" dirty="0" err="1">
                <a:solidFill>
                  <a:schemeClr val="bg1"/>
                </a:solidFill>
              </a:rPr>
              <a:t>dalam</a:t>
            </a:r>
            <a:r>
              <a:rPr lang="en-US" dirty="0">
                <a:solidFill>
                  <a:schemeClr val="bg1"/>
                </a:solidFill>
              </a:rPr>
              <a:t> </a:t>
            </a:r>
            <a:r>
              <a:rPr lang="en-US" dirty="0" err="1">
                <a:solidFill>
                  <a:schemeClr val="bg1"/>
                </a:solidFill>
              </a:rPr>
              <a:t>hal</a:t>
            </a:r>
            <a:r>
              <a:rPr lang="en-US" dirty="0">
                <a:solidFill>
                  <a:schemeClr val="bg1"/>
                </a:solidFill>
              </a:rPr>
              <a:t> </a:t>
            </a:r>
            <a:r>
              <a:rPr lang="en-US" dirty="0" err="1">
                <a:solidFill>
                  <a:schemeClr val="bg1"/>
                </a:solidFill>
              </a:rPr>
              <a:t>sifat</a:t>
            </a:r>
            <a:r>
              <a:rPr lang="en-US" dirty="0">
                <a:solidFill>
                  <a:schemeClr val="bg1"/>
                </a:solidFill>
              </a:rPr>
              <a:t>, </a:t>
            </a:r>
            <a:r>
              <a:rPr lang="en-US" dirty="0" err="1">
                <a:solidFill>
                  <a:schemeClr val="bg1"/>
                </a:solidFill>
              </a:rPr>
              <a:t>perangai</a:t>
            </a:r>
            <a:r>
              <a:rPr lang="en-US" dirty="0">
                <a:solidFill>
                  <a:schemeClr val="bg1"/>
                </a:solidFill>
              </a:rPr>
              <a:t>, </a:t>
            </a:r>
            <a:r>
              <a:rPr lang="en-US" dirty="0" err="1">
                <a:solidFill>
                  <a:schemeClr val="bg1"/>
                </a:solidFill>
              </a:rPr>
              <a:t>kehendak</a:t>
            </a:r>
            <a:r>
              <a:rPr lang="en-US" dirty="0">
                <a:solidFill>
                  <a:schemeClr val="bg1"/>
                </a:solidFill>
              </a:rPr>
              <a:t>, </a:t>
            </a:r>
            <a:r>
              <a:rPr lang="en-US" dirty="0" err="1">
                <a:solidFill>
                  <a:schemeClr val="bg1"/>
                </a:solidFill>
              </a:rPr>
              <a:t>pendapat</a:t>
            </a:r>
            <a:r>
              <a:rPr lang="en-US" dirty="0">
                <a:solidFill>
                  <a:schemeClr val="bg1"/>
                </a:solidFill>
              </a:rPr>
              <a:t>, </a:t>
            </a:r>
            <a:r>
              <a:rPr lang="en-US" dirty="0" err="1">
                <a:solidFill>
                  <a:schemeClr val="bg1"/>
                </a:solidFill>
              </a:rPr>
              <a:t>atau</a:t>
            </a:r>
            <a:r>
              <a:rPr lang="en-US" dirty="0">
                <a:solidFill>
                  <a:schemeClr val="bg1"/>
                </a:solidFill>
              </a:rPr>
              <a:t> </a:t>
            </a:r>
            <a:r>
              <a:rPr lang="en-US" dirty="0" err="1">
                <a:solidFill>
                  <a:schemeClr val="bg1"/>
                </a:solidFill>
              </a:rPr>
              <a:t>perbuatan</a:t>
            </a:r>
            <a:r>
              <a:rPr lang="en-US" dirty="0">
                <a:solidFill>
                  <a:schemeClr val="bg1"/>
                </a:solidFill>
              </a:rPr>
              <a:t> yang </a:t>
            </a:r>
            <a:r>
              <a:rPr lang="en-US" dirty="0" err="1">
                <a:solidFill>
                  <a:schemeClr val="bg1"/>
                </a:solidFill>
              </a:rPr>
              <a:t>secara</a:t>
            </a:r>
            <a:r>
              <a:rPr lang="en-US" dirty="0">
                <a:solidFill>
                  <a:schemeClr val="bg1"/>
                </a:solidFill>
              </a:rPr>
              <a:t> </a:t>
            </a:r>
            <a:r>
              <a:rPr lang="en-US" dirty="0" err="1">
                <a:solidFill>
                  <a:schemeClr val="bg1"/>
                </a:solidFill>
              </a:rPr>
              <a:t>layak</a:t>
            </a:r>
            <a:r>
              <a:rPr lang="en-US" dirty="0">
                <a:solidFill>
                  <a:schemeClr val="bg1"/>
                </a:solidFill>
              </a:rPr>
              <a:t> </a:t>
            </a:r>
            <a:r>
              <a:rPr lang="en-US" dirty="0" err="1">
                <a:solidFill>
                  <a:schemeClr val="bg1"/>
                </a:solidFill>
              </a:rPr>
              <a:t>dapat</a:t>
            </a:r>
            <a:r>
              <a:rPr lang="en-US" dirty="0">
                <a:solidFill>
                  <a:schemeClr val="bg1"/>
                </a:solidFill>
              </a:rPr>
              <a:t> </a:t>
            </a:r>
            <a:r>
              <a:rPr lang="en-US" dirty="0" err="1">
                <a:solidFill>
                  <a:schemeClr val="bg1"/>
                </a:solidFill>
              </a:rPr>
              <a:t>dikatakan</a:t>
            </a:r>
            <a:r>
              <a:rPr lang="en-US" dirty="0">
                <a:solidFill>
                  <a:schemeClr val="bg1"/>
                </a:solidFill>
              </a:rPr>
              <a:t> </a:t>
            </a:r>
            <a:r>
              <a:rPr lang="en-US" dirty="0" err="1">
                <a:solidFill>
                  <a:schemeClr val="bg1"/>
                </a:solidFill>
              </a:rPr>
              <a:t>benar</a:t>
            </a:r>
            <a:r>
              <a:rPr lang="en-US" dirty="0">
                <a:solidFill>
                  <a:schemeClr val="bg1"/>
                </a:solidFill>
              </a:rPr>
              <a:t> </a:t>
            </a:r>
            <a:r>
              <a:rPr lang="en-US" dirty="0" err="1">
                <a:solidFill>
                  <a:schemeClr val="bg1"/>
                </a:solidFill>
              </a:rPr>
              <a:t>atau</a:t>
            </a:r>
            <a:r>
              <a:rPr lang="en-US" dirty="0">
                <a:solidFill>
                  <a:schemeClr val="bg1"/>
                </a:solidFill>
              </a:rPr>
              <a:t> </a:t>
            </a:r>
            <a:r>
              <a:rPr lang="en-US" dirty="0" err="1">
                <a:solidFill>
                  <a:schemeClr val="bg1"/>
                </a:solidFill>
              </a:rPr>
              <a:t>salah</a:t>
            </a:r>
            <a:r>
              <a:rPr lang="en-US" dirty="0">
                <a:solidFill>
                  <a:schemeClr val="bg1"/>
                </a:solidFill>
              </a:rPr>
              <a:t>, </a:t>
            </a:r>
            <a:r>
              <a:rPr lang="en-US" dirty="0" err="1">
                <a:solidFill>
                  <a:schemeClr val="bg1"/>
                </a:solidFill>
              </a:rPr>
              <a:t>baik</a:t>
            </a:r>
            <a:r>
              <a:rPr lang="en-US" dirty="0">
                <a:solidFill>
                  <a:schemeClr val="bg1"/>
                </a:solidFill>
              </a:rPr>
              <a:t> </a:t>
            </a:r>
            <a:r>
              <a:rPr lang="en-US" dirty="0" err="1">
                <a:solidFill>
                  <a:schemeClr val="bg1"/>
                </a:solidFill>
              </a:rPr>
              <a:t>atau</a:t>
            </a:r>
            <a:r>
              <a:rPr lang="en-US" dirty="0">
                <a:solidFill>
                  <a:schemeClr val="bg1"/>
                </a:solidFill>
              </a:rPr>
              <a:t> </a:t>
            </a:r>
            <a:r>
              <a:rPr lang="en-US" dirty="0" err="1">
                <a:solidFill>
                  <a:schemeClr val="bg1"/>
                </a:solidFill>
              </a:rPr>
              <a:t>buruk</a:t>
            </a:r>
            <a:r>
              <a:rPr lang="en-US" dirty="0">
                <a:solidFill>
                  <a:schemeClr val="bg1"/>
                </a:solidFill>
              </a:rPr>
              <a:t>.  </a:t>
            </a:r>
          </a:p>
          <a:p>
            <a:r>
              <a:rPr lang="en-US" dirty="0" err="1">
                <a:solidFill>
                  <a:schemeClr val="bg1"/>
                </a:solidFill>
              </a:rPr>
              <a:t>Sidi</a:t>
            </a:r>
            <a:r>
              <a:rPr lang="en-US" dirty="0">
                <a:solidFill>
                  <a:schemeClr val="bg1"/>
                </a:solidFill>
              </a:rPr>
              <a:t> </a:t>
            </a:r>
            <a:r>
              <a:rPr lang="en-US" dirty="0" err="1">
                <a:solidFill>
                  <a:schemeClr val="bg1"/>
                </a:solidFill>
              </a:rPr>
              <a:t>Gazalba</a:t>
            </a:r>
            <a:r>
              <a:rPr lang="en-US" dirty="0">
                <a:solidFill>
                  <a:schemeClr val="bg1"/>
                </a:solidFill>
              </a:rPr>
              <a:t> </a:t>
            </a:r>
            <a:r>
              <a:rPr lang="en-US" dirty="0" err="1">
                <a:solidFill>
                  <a:schemeClr val="bg1"/>
                </a:solidFill>
              </a:rPr>
              <a:t>mengartikan</a:t>
            </a:r>
            <a:r>
              <a:rPr lang="en-US" dirty="0">
                <a:solidFill>
                  <a:schemeClr val="bg1"/>
                </a:solidFill>
              </a:rPr>
              <a:t> moral </a:t>
            </a:r>
            <a:r>
              <a:rPr lang="en-US" dirty="0" err="1">
                <a:solidFill>
                  <a:schemeClr val="bg1"/>
                </a:solidFill>
              </a:rPr>
              <a:t>sebagai</a:t>
            </a:r>
            <a:r>
              <a:rPr lang="en-US" dirty="0">
                <a:solidFill>
                  <a:schemeClr val="bg1"/>
                </a:solidFill>
              </a:rPr>
              <a:t> </a:t>
            </a:r>
            <a:r>
              <a:rPr lang="en-US" dirty="0" err="1">
                <a:solidFill>
                  <a:schemeClr val="bg1"/>
                </a:solidFill>
              </a:rPr>
              <a:t>kesesuaian</a:t>
            </a:r>
            <a:r>
              <a:rPr lang="en-US" dirty="0">
                <a:solidFill>
                  <a:schemeClr val="bg1"/>
                </a:solidFill>
              </a:rPr>
              <a:t> </a:t>
            </a:r>
            <a:r>
              <a:rPr lang="en-US" dirty="0" err="1">
                <a:solidFill>
                  <a:schemeClr val="bg1"/>
                </a:solidFill>
              </a:rPr>
              <a:t>dengan</a:t>
            </a:r>
            <a:r>
              <a:rPr lang="en-US" dirty="0">
                <a:solidFill>
                  <a:schemeClr val="bg1"/>
                </a:solidFill>
              </a:rPr>
              <a:t> ide-ide yang </a:t>
            </a:r>
            <a:r>
              <a:rPr lang="en-US" dirty="0" err="1">
                <a:solidFill>
                  <a:schemeClr val="bg1"/>
                </a:solidFill>
              </a:rPr>
              <a:t>umum</a:t>
            </a:r>
            <a:r>
              <a:rPr lang="en-US" dirty="0">
                <a:solidFill>
                  <a:schemeClr val="bg1"/>
                </a:solidFill>
              </a:rPr>
              <a:t> </a:t>
            </a:r>
            <a:r>
              <a:rPr lang="en-US" dirty="0" err="1">
                <a:solidFill>
                  <a:schemeClr val="bg1"/>
                </a:solidFill>
              </a:rPr>
              <a:t>diterima</a:t>
            </a:r>
            <a:r>
              <a:rPr lang="en-US" dirty="0">
                <a:solidFill>
                  <a:schemeClr val="bg1"/>
                </a:solidFill>
              </a:rPr>
              <a:t> </a:t>
            </a:r>
            <a:r>
              <a:rPr lang="en-US" dirty="0" err="1">
                <a:solidFill>
                  <a:schemeClr val="bg1"/>
                </a:solidFill>
              </a:rPr>
              <a:t>tentang</a:t>
            </a:r>
            <a:r>
              <a:rPr lang="en-US" dirty="0">
                <a:solidFill>
                  <a:schemeClr val="bg1"/>
                </a:solidFill>
              </a:rPr>
              <a:t> </a:t>
            </a:r>
            <a:r>
              <a:rPr lang="en-US" dirty="0" err="1">
                <a:solidFill>
                  <a:schemeClr val="bg1"/>
                </a:solidFill>
              </a:rPr>
              <a:t>tindakan</a:t>
            </a:r>
            <a:r>
              <a:rPr lang="en-US" dirty="0">
                <a:solidFill>
                  <a:schemeClr val="bg1"/>
                </a:solidFill>
              </a:rPr>
              <a:t> </a:t>
            </a:r>
            <a:r>
              <a:rPr lang="en-US" dirty="0" err="1">
                <a:solidFill>
                  <a:schemeClr val="bg1"/>
                </a:solidFill>
              </a:rPr>
              <a:t>manusia</a:t>
            </a:r>
            <a:r>
              <a:rPr lang="en-US" dirty="0">
                <a:solidFill>
                  <a:schemeClr val="bg1"/>
                </a:solidFill>
              </a:rPr>
              <a:t>, </a:t>
            </a:r>
            <a:r>
              <a:rPr lang="en-US" dirty="0" err="1">
                <a:solidFill>
                  <a:schemeClr val="bg1"/>
                </a:solidFill>
              </a:rPr>
              <a:t>mana</a:t>
            </a:r>
            <a:r>
              <a:rPr lang="en-US" dirty="0">
                <a:solidFill>
                  <a:schemeClr val="bg1"/>
                </a:solidFill>
              </a:rPr>
              <a:t> yang </a:t>
            </a:r>
            <a:r>
              <a:rPr lang="en-US" dirty="0" err="1">
                <a:solidFill>
                  <a:schemeClr val="bg1"/>
                </a:solidFill>
              </a:rPr>
              <a:t>baik</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mana</a:t>
            </a:r>
            <a:r>
              <a:rPr lang="en-US" dirty="0">
                <a:solidFill>
                  <a:schemeClr val="bg1"/>
                </a:solidFill>
              </a:rPr>
              <a:t> yang </a:t>
            </a:r>
            <a:r>
              <a:rPr lang="en-US" dirty="0" err="1">
                <a:solidFill>
                  <a:schemeClr val="bg1"/>
                </a:solidFill>
              </a:rPr>
              <a:t>wajar</a:t>
            </a:r>
            <a:r>
              <a:rPr lang="en-US" dirty="0">
                <a:solidFill>
                  <a:schemeClr val="bg1"/>
                </a:solidFill>
              </a:rPr>
              <a:t>. </a:t>
            </a:r>
            <a:r>
              <a:rPr lang="en-US" dirty="0" err="1">
                <a:solidFill>
                  <a:schemeClr val="bg1"/>
                </a:solidFill>
              </a:rPr>
              <a:t>Jadi</a:t>
            </a:r>
            <a:r>
              <a:rPr lang="en-US" dirty="0">
                <a:solidFill>
                  <a:schemeClr val="bg1"/>
                </a:solidFill>
              </a:rPr>
              <a:t> moral </a:t>
            </a:r>
            <a:r>
              <a:rPr lang="en-US" dirty="0" err="1">
                <a:solidFill>
                  <a:schemeClr val="bg1"/>
                </a:solidFill>
              </a:rPr>
              <a:t>adalah</a:t>
            </a:r>
            <a:r>
              <a:rPr lang="en-US" dirty="0">
                <a:solidFill>
                  <a:schemeClr val="bg1"/>
                </a:solidFill>
              </a:rPr>
              <a:t> </a:t>
            </a:r>
            <a:r>
              <a:rPr lang="en-US" dirty="0" err="1">
                <a:solidFill>
                  <a:schemeClr val="bg1"/>
                </a:solidFill>
              </a:rPr>
              <a:t>tindakan</a:t>
            </a:r>
            <a:r>
              <a:rPr lang="en-US" dirty="0">
                <a:solidFill>
                  <a:schemeClr val="bg1"/>
                </a:solidFill>
              </a:rPr>
              <a:t> yang </a:t>
            </a:r>
            <a:r>
              <a:rPr lang="en-US" dirty="0" err="1">
                <a:solidFill>
                  <a:schemeClr val="bg1"/>
                </a:solidFill>
              </a:rPr>
              <a:t>umum</a:t>
            </a:r>
            <a:r>
              <a:rPr lang="en-US" dirty="0">
                <a:solidFill>
                  <a:schemeClr val="bg1"/>
                </a:solidFill>
              </a:rPr>
              <a:t> </a:t>
            </a:r>
            <a:r>
              <a:rPr lang="en-US" dirty="0" err="1">
                <a:solidFill>
                  <a:schemeClr val="bg1"/>
                </a:solidFill>
              </a:rPr>
              <a:t>sesuai</a:t>
            </a:r>
            <a:r>
              <a:rPr lang="en-US" dirty="0">
                <a:solidFill>
                  <a:schemeClr val="bg1"/>
                </a:solidFill>
              </a:rPr>
              <a:t> </a:t>
            </a:r>
            <a:r>
              <a:rPr lang="en-US" dirty="0" err="1">
                <a:solidFill>
                  <a:schemeClr val="bg1"/>
                </a:solidFill>
              </a:rPr>
              <a:t>dengan</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diterima</a:t>
            </a:r>
            <a:r>
              <a:rPr lang="en-US" dirty="0">
                <a:solidFill>
                  <a:schemeClr val="bg1"/>
                </a:solidFill>
              </a:rPr>
              <a:t> </a:t>
            </a:r>
            <a:r>
              <a:rPr lang="en-US" dirty="0" err="1">
                <a:solidFill>
                  <a:schemeClr val="bg1"/>
                </a:solidFill>
              </a:rPr>
              <a:t>oleh</a:t>
            </a:r>
            <a:r>
              <a:rPr lang="en-US" dirty="0">
                <a:solidFill>
                  <a:schemeClr val="bg1"/>
                </a:solidFill>
              </a:rPr>
              <a:t> </a:t>
            </a:r>
            <a:r>
              <a:rPr lang="en-US" dirty="0" err="1">
                <a:solidFill>
                  <a:schemeClr val="bg1"/>
                </a:solidFill>
              </a:rPr>
              <a:t>lingkungan</a:t>
            </a:r>
            <a:r>
              <a:rPr lang="en-US" dirty="0">
                <a:solidFill>
                  <a:schemeClr val="bg1"/>
                </a:solidFill>
              </a:rPr>
              <a:t> </a:t>
            </a:r>
            <a:r>
              <a:rPr lang="en-US" dirty="0" err="1">
                <a:solidFill>
                  <a:schemeClr val="bg1"/>
                </a:solidFill>
              </a:rPr>
              <a:t>tertentu</a:t>
            </a:r>
            <a:r>
              <a:rPr lang="en-US" dirty="0">
                <a:solidFill>
                  <a:schemeClr val="bg1"/>
                </a:solidFill>
              </a:rPr>
              <a:t> </a:t>
            </a:r>
            <a:r>
              <a:rPr lang="en-US" dirty="0" err="1">
                <a:solidFill>
                  <a:schemeClr val="bg1"/>
                </a:solidFill>
              </a:rPr>
              <a:t>atau</a:t>
            </a:r>
            <a:r>
              <a:rPr lang="en-US" dirty="0">
                <a:solidFill>
                  <a:schemeClr val="bg1"/>
                </a:solidFill>
              </a:rPr>
              <a:t> </a:t>
            </a:r>
            <a:r>
              <a:rPr lang="en-US" dirty="0" err="1">
                <a:solidFill>
                  <a:schemeClr val="bg1"/>
                </a:solidFill>
              </a:rPr>
              <a:t>kesatuan</a:t>
            </a:r>
            <a:r>
              <a:rPr lang="en-US" dirty="0">
                <a:solidFill>
                  <a:schemeClr val="bg1"/>
                </a:solidFill>
              </a:rPr>
              <a:t> </a:t>
            </a:r>
            <a:r>
              <a:rPr lang="en-US" dirty="0" err="1">
                <a:solidFill>
                  <a:schemeClr val="bg1"/>
                </a:solidFill>
              </a:rPr>
              <a:t>sosial</a:t>
            </a:r>
            <a:r>
              <a:rPr lang="en-US" dirty="0">
                <a:solidFill>
                  <a:schemeClr val="bg1"/>
                </a:solidFill>
              </a:rPr>
              <a:t> </a:t>
            </a:r>
            <a:r>
              <a:rPr lang="en-US" dirty="0" err="1">
                <a:solidFill>
                  <a:schemeClr val="bg1"/>
                </a:solidFill>
              </a:rPr>
              <a:t>tertentu</a:t>
            </a:r>
            <a:r>
              <a:rPr lang="en-US" dirty="0">
                <a:solidFill>
                  <a:schemeClr val="bg1"/>
                </a:solidFill>
              </a:rPr>
              <a:t>.  </a:t>
            </a:r>
          </a:p>
          <a:p>
            <a:r>
              <a:rPr lang="en-US" dirty="0" err="1">
                <a:solidFill>
                  <a:schemeClr val="bg1"/>
                </a:solidFill>
              </a:rPr>
              <a:t>Kesadaran</a:t>
            </a:r>
            <a:r>
              <a:rPr lang="en-US" dirty="0">
                <a:solidFill>
                  <a:schemeClr val="bg1"/>
                </a:solidFill>
              </a:rPr>
              <a:t> moral </a:t>
            </a:r>
            <a:r>
              <a:rPr lang="en-US" dirty="0" err="1">
                <a:solidFill>
                  <a:schemeClr val="bg1"/>
                </a:solidFill>
              </a:rPr>
              <a:t>itu</a:t>
            </a:r>
            <a:r>
              <a:rPr lang="en-US" dirty="0">
                <a:solidFill>
                  <a:schemeClr val="bg1"/>
                </a:solidFill>
              </a:rPr>
              <a:t> </a:t>
            </a:r>
            <a:r>
              <a:rPr lang="en-US" dirty="0" err="1">
                <a:solidFill>
                  <a:schemeClr val="bg1"/>
                </a:solidFill>
              </a:rPr>
              <a:t>timbul</a:t>
            </a:r>
            <a:r>
              <a:rPr lang="en-US" dirty="0">
                <a:solidFill>
                  <a:schemeClr val="bg1"/>
                </a:solidFill>
              </a:rPr>
              <a:t> </a:t>
            </a:r>
            <a:r>
              <a:rPr lang="en-US" dirty="0" err="1">
                <a:solidFill>
                  <a:schemeClr val="bg1"/>
                </a:solidFill>
              </a:rPr>
              <a:t>karena</a:t>
            </a:r>
            <a:r>
              <a:rPr lang="en-US" dirty="0">
                <a:solidFill>
                  <a:schemeClr val="bg1"/>
                </a:solidFill>
              </a:rPr>
              <a:t> </a:t>
            </a:r>
            <a:r>
              <a:rPr lang="en-US" dirty="0" err="1">
                <a:solidFill>
                  <a:schemeClr val="bg1"/>
                </a:solidFill>
              </a:rPr>
              <a:t>dua</a:t>
            </a:r>
            <a:r>
              <a:rPr lang="en-US" dirty="0">
                <a:solidFill>
                  <a:schemeClr val="bg1"/>
                </a:solidFill>
              </a:rPr>
              <a:t> </a:t>
            </a:r>
            <a:r>
              <a:rPr lang="en-US" dirty="0" err="1">
                <a:solidFill>
                  <a:schemeClr val="bg1"/>
                </a:solidFill>
              </a:rPr>
              <a:t>hal</a:t>
            </a:r>
            <a:r>
              <a:rPr lang="en-US" dirty="0">
                <a:solidFill>
                  <a:schemeClr val="bg1"/>
                </a:solidFill>
              </a:rPr>
              <a:t>, </a:t>
            </a:r>
            <a:r>
              <a:rPr lang="en-US" dirty="0" err="1">
                <a:solidFill>
                  <a:schemeClr val="bg1"/>
                </a:solidFill>
              </a:rPr>
              <a:t>yaitu</a:t>
            </a:r>
            <a:r>
              <a:rPr lang="en-US" dirty="0">
                <a:solidFill>
                  <a:schemeClr val="bg1"/>
                </a:solidFill>
              </a:rPr>
              <a:t> </a:t>
            </a:r>
            <a:r>
              <a:rPr lang="en-US" dirty="0" err="1">
                <a:solidFill>
                  <a:schemeClr val="bg1"/>
                </a:solidFill>
              </a:rPr>
              <a:t>perasaan</a:t>
            </a:r>
            <a:r>
              <a:rPr lang="en-US" dirty="0">
                <a:solidFill>
                  <a:schemeClr val="bg1"/>
                </a:solidFill>
              </a:rPr>
              <a:t> </a:t>
            </a:r>
            <a:r>
              <a:rPr lang="en-US" dirty="0" err="1">
                <a:solidFill>
                  <a:schemeClr val="bg1"/>
                </a:solidFill>
              </a:rPr>
              <a:t>wajib</a:t>
            </a:r>
            <a:r>
              <a:rPr lang="en-US" dirty="0">
                <a:solidFill>
                  <a:schemeClr val="bg1"/>
                </a:solidFill>
              </a:rPr>
              <a:t> </a:t>
            </a:r>
            <a:r>
              <a:rPr lang="en-US" dirty="0" err="1">
                <a:solidFill>
                  <a:schemeClr val="bg1"/>
                </a:solidFill>
              </a:rPr>
              <a:t>atau</a:t>
            </a:r>
            <a:r>
              <a:rPr lang="en-US" dirty="0">
                <a:solidFill>
                  <a:schemeClr val="bg1"/>
                </a:solidFill>
              </a:rPr>
              <a:t> </a:t>
            </a:r>
            <a:r>
              <a:rPr lang="en-US" dirty="0" err="1">
                <a:solidFill>
                  <a:schemeClr val="bg1"/>
                </a:solidFill>
              </a:rPr>
              <a:t>keharusan</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melakukan</a:t>
            </a:r>
            <a:r>
              <a:rPr lang="en-US" dirty="0">
                <a:solidFill>
                  <a:schemeClr val="bg1"/>
                </a:solidFill>
              </a:rPr>
              <a:t> </a:t>
            </a:r>
            <a:r>
              <a:rPr lang="en-US" dirty="0" err="1">
                <a:solidFill>
                  <a:schemeClr val="bg1"/>
                </a:solidFill>
              </a:rPr>
              <a:t>tindakan</a:t>
            </a:r>
            <a:r>
              <a:rPr lang="en-US" dirty="0">
                <a:solidFill>
                  <a:schemeClr val="bg1"/>
                </a:solidFill>
              </a:rPr>
              <a:t> yang </a:t>
            </a:r>
            <a:r>
              <a:rPr lang="en-US" dirty="0" err="1">
                <a:solidFill>
                  <a:schemeClr val="bg1"/>
                </a:solidFill>
              </a:rPr>
              <a:t>baik</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objektif</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rasional</a:t>
            </a:r>
            <a:r>
              <a:rPr lang="en-US" dirty="0">
                <a:solidFill>
                  <a:schemeClr val="bg1"/>
                </a:solidFill>
              </a:rPr>
              <a:t>.</a:t>
            </a:r>
          </a:p>
        </p:txBody>
      </p:sp>
    </p:spTree>
    <p:extLst>
      <p:ext uri="{BB962C8B-B14F-4D97-AF65-F5344CB8AC3E}">
        <p14:creationId xmlns:p14="http://schemas.microsoft.com/office/powerpoint/2010/main" val="214334963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1000"/>
                                        <p:tgtEl>
                                          <p:spTgt spid="13">
                                            <p:txEl>
                                              <p:pRg st="0" end="0"/>
                                            </p:txEl>
                                          </p:spTgt>
                                        </p:tgtEl>
                                      </p:cBhvr>
                                    </p:animEffect>
                                    <p:anim calcmode="lin" valueType="num">
                                      <p:cBhvr>
                                        <p:cTn id="13"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animEffect transition="in" filter="fade">
                                      <p:cBhvr>
                                        <p:cTn id="17" dur="1000"/>
                                        <p:tgtEl>
                                          <p:spTgt spid="13">
                                            <p:txEl>
                                              <p:pRg st="1" end="1"/>
                                            </p:txEl>
                                          </p:spTgt>
                                        </p:tgtEl>
                                      </p:cBhvr>
                                    </p:animEffect>
                                    <p:anim calcmode="lin" valueType="num">
                                      <p:cBhvr>
                                        <p:cTn id="18"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1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xEl>
                                              <p:pRg st="2" end="2"/>
                                            </p:txEl>
                                          </p:spTgt>
                                        </p:tgtEl>
                                        <p:attrNameLst>
                                          <p:attrName>style.visibility</p:attrName>
                                        </p:attrNameLst>
                                      </p:cBhvr>
                                      <p:to>
                                        <p:strVal val="visible"/>
                                      </p:to>
                                    </p:set>
                                    <p:animEffect transition="in" filter="fade">
                                      <p:cBhvr>
                                        <p:cTn id="22" dur="1000"/>
                                        <p:tgtEl>
                                          <p:spTgt spid="13">
                                            <p:txEl>
                                              <p:pRg st="2" end="2"/>
                                            </p:txEl>
                                          </p:spTgt>
                                        </p:tgtEl>
                                      </p:cBhvr>
                                    </p:animEffect>
                                    <p:anim calcmode="lin" valueType="num">
                                      <p:cBhvr>
                                        <p:cTn id="23"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1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3">
                                            <p:txEl>
                                              <p:pRg st="3" end="3"/>
                                            </p:txEl>
                                          </p:spTgt>
                                        </p:tgtEl>
                                        <p:attrNameLst>
                                          <p:attrName>style.visibility</p:attrName>
                                        </p:attrNameLst>
                                      </p:cBhvr>
                                      <p:to>
                                        <p:strVal val="visible"/>
                                      </p:to>
                                    </p:set>
                                    <p:animEffect transition="in" filter="fade">
                                      <p:cBhvr>
                                        <p:cTn id="27" dur="1000"/>
                                        <p:tgtEl>
                                          <p:spTgt spid="13">
                                            <p:txEl>
                                              <p:pRg st="3" end="3"/>
                                            </p:txEl>
                                          </p:spTgt>
                                        </p:tgtEl>
                                      </p:cBhvr>
                                    </p:animEffect>
                                    <p:anim calcmode="lin" valueType="num">
                                      <p:cBhvr>
                                        <p:cTn id="28"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Algerian" pitchFamily="82" charset="0"/>
              </a:rPr>
              <a:t>Pengertian</a:t>
            </a:r>
            <a:r>
              <a:rPr lang="en-US" dirty="0" smtClean="0">
                <a:latin typeface="Algerian" pitchFamily="82" charset="0"/>
              </a:rPr>
              <a:t> </a:t>
            </a:r>
            <a:r>
              <a:rPr lang="en-US" dirty="0" err="1" smtClean="0">
                <a:latin typeface="Algerian" pitchFamily="82" charset="0"/>
              </a:rPr>
              <a:t>susila</a:t>
            </a:r>
            <a:r>
              <a:rPr lang="en-US" dirty="0" smtClean="0">
                <a:latin typeface="Algerian" pitchFamily="82" charset="0"/>
              </a:rPr>
              <a:t> </a:t>
            </a:r>
            <a:r>
              <a:rPr lang="en-US" dirty="0" err="1" smtClean="0">
                <a:latin typeface="Algerian" pitchFamily="82" charset="0"/>
              </a:rPr>
              <a:t>dan</a:t>
            </a:r>
            <a:r>
              <a:rPr lang="en-US" dirty="0" smtClean="0">
                <a:latin typeface="Algerian" pitchFamily="82" charset="0"/>
              </a:rPr>
              <a:t> </a:t>
            </a:r>
            <a:r>
              <a:rPr lang="en-US" dirty="0" err="1" smtClean="0">
                <a:latin typeface="Algerian" pitchFamily="82" charset="0"/>
              </a:rPr>
              <a:t>budi</a:t>
            </a:r>
            <a:r>
              <a:rPr lang="en-US" dirty="0" smtClean="0">
                <a:latin typeface="Algerian" pitchFamily="82" charset="0"/>
              </a:rPr>
              <a:t> </a:t>
            </a:r>
            <a:r>
              <a:rPr lang="en-US" dirty="0" err="1" smtClean="0">
                <a:latin typeface="Algerian" pitchFamily="82" charset="0"/>
              </a:rPr>
              <a:t>pekerti</a:t>
            </a:r>
            <a:endParaRPr lang="en-US" dirty="0">
              <a:latin typeface="Algerian" pitchFamily="82" charset="0"/>
            </a:endParaRPr>
          </a:p>
        </p:txBody>
      </p:sp>
      <p:sp>
        <p:nvSpPr>
          <p:cNvPr id="3" name="Content Placeholder 2"/>
          <p:cNvSpPr>
            <a:spLocks noGrp="1"/>
          </p:cNvSpPr>
          <p:nvPr>
            <p:ph idx="1"/>
          </p:nvPr>
        </p:nvSpPr>
        <p:spPr/>
        <p:txBody>
          <a:bodyPr>
            <a:normAutofit fontScale="77500" lnSpcReduction="20000"/>
          </a:bodyPr>
          <a:lstStyle/>
          <a:p>
            <a:r>
              <a:rPr lang="en-US" dirty="0" err="1">
                <a:solidFill>
                  <a:schemeClr val="bg1"/>
                </a:solidFill>
              </a:rPr>
              <a:t>Secara</a:t>
            </a:r>
            <a:r>
              <a:rPr lang="en-US" dirty="0">
                <a:solidFill>
                  <a:schemeClr val="bg1"/>
                </a:solidFill>
              </a:rPr>
              <a:t> </a:t>
            </a:r>
            <a:r>
              <a:rPr lang="en-US" dirty="0" err="1">
                <a:solidFill>
                  <a:schemeClr val="bg1"/>
                </a:solidFill>
              </a:rPr>
              <a:t>etimologis</a:t>
            </a:r>
            <a:r>
              <a:rPr lang="en-US" dirty="0">
                <a:solidFill>
                  <a:schemeClr val="bg1"/>
                </a:solidFill>
              </a:rPr>
              <a:t> kata </a:t>
            </a:r>
            <a:r>
              <a:rPr lang="en-US" dirty="0" err="1">
                <a:solidFill>
                  <a:schemeClr val="bg1"/>
                </a:solidFill>
              </a:rPr>
              <a:t>susila</a:t>
            </a:r>
            <a:r>
              <a:rPr lang="en-US" dirty="0">
                <a:solidFill>
                  <a:schemeClr val="bg1"/>
                </a:solidFill>
              </a:rPr>
              <a:t> </a:t>
            </a:r>
            <a:r>
              <a:rPr lang="en-US" dirty="0" err="1">
                <a:solidFill>
                  <a:schemeClr val="bg1"/>
                </a:solidFill>
              </a:rPr>
              <a:t>berasal</a:t>
            </a:r>
            <a:r>
              <a:rPr lang="en-US" dirty="0">
                <a:solidFill>
                  <a:schemeClr val="bg1"/>
                </a:solidFill>
              </a:rPr>
              <a:t> </a:t>
            </a:r>
            <a:r>
              <a:rPr lang="en-US" dirty="0" err="1">
                <a:solidFill>
                  <a:schemeClr val="bg1"/>
                </a:solidFill>
              </a:rPr>
              <a:t>dari</a:t>
            </a:r>
            <a:r>
              <a:rPr lang="en-US" dirty="0">
                <a:solidFill>
                  <a:schemeClr val="bg1"/>
                </a:solidFill>
              </a:rPr>
              <a:t> </a:t>
            </a:r>
            <a:r>
              <a:rPr lang="en-US" dirty="0" err="1">
                <a:solidFill>
                  <a:schemeClr val="bg1"/>
                </a:solidFill>
              </a:rPr>
              <a:t>bahasa</a:t>
            </a:r>
            <a:r>
              <a:rPr lang="en-US" dirty="0">
                <a:solidFill>
                  <a:schemeClr val="bg1"/>
                </a:solidFill>
              </a:rPr>
              <a:t> </a:t>
            </a:r>
            <a:r>
              <a:rPr lang="en-US" dirty="0" err="1">
                <a:solidFill>
                  <a:schemeClr val="bg1"/>
                </a:solidFill>
              </a:rPr>
              <a:t>Sanskerta</a:t>
            </a:r>
            <a:r>
              <a:rPr lang="en-US" dirty="0">
                <a:solidFill>
                  <a:schemeClr val="bg1"/>
                </a:solidFill>
              </a:rPr>
              <a:t>, </a:t>
            </a:r>
            <a:r>
              <a:rPr lang="en-US" dirty="0" err="1">
                <a:solidFill>
                  <a:schemeClr val="bg1"/>
                </a:solidFill>
              </a:rPr>
              <a:t>yaitu</a:t>
            </a:r>
            <a:r>
              <a:rPr lang="en-US" dirty="0">
                <a:solidFill>
                  <a:schemeClr val="bg1"/>
                </a:solidFill>
              </a:rPr>
              <a:t> </a:t>
            </a:r>
            <a:r>
              <a:rPr lang="en-US" dirty="0" err="1">
                <a:solidFill>
                  <a:schemeClr val="bg1"/>
                </a:solidFill>
              </a:rPr>
              <a:t>su</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sila</a:t>
            </a:r>
            <a:r>
              <a:rPr lang="en-US" dirty="0">
                <a:solidFill>
                  <a:schemeClr val="bg1"/>
                </a:solidFill>
              </a:rPr>
              <a:t>. Su </a:t>
            </a:r>
            <a:r>
              <a:rPr lang="en-US" dirty="0" err="1">
                <a:solidFill>
                  <a:schemeClr val="bg1"/>
                </a:solidFill>
              </a:rPr>
              <a:t>berarti</a:t>
            </a:r>
            <a:r>
              <a:rPr lang="en-US" dirty="0">
                <a:solidFill>
                  <a:schemeClr val="bg1"/>
                </a:solidFill>
              </a:rPr>
              <a:t> </a:t>
            </a:r>
            <a:r>
              <a:rPr lang="en-US" dirty="0" err="1">
                <a:solidFill>
                  <a:schemeClr val="bg1"/>
                </a:solidFill>
              </a:rPr>
              <a:t>baik</a:t>
            </a:r>
            <a:r>
              <a:rPr lang="en-US" dirty="0">
                <a:solidFill>
                  <a:schemeClr val="bg1"/>
                </a:solidFill>
              </a:rPr>
              <a:t>, </a:t>
            </a:r>
            <a:r>
              <a:rPr lang="en-US" dirty="0" err="1">
                <a:solidFill>
                  <a:schemeClr val="bg1"/>
                </a:solidFill>
              </a:rPr>
              <a:t>bagus</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sila</a:t>
            </a:r>
            <a:r>
              <a:rPr lang="en-US" dirty="0">
                <a:solidFill>
                  <a:schemeClr val="bg1"/>
                </a:solidFill>
              </a:rPr>
              <a:t> </a:t>
            </a:r>
            <a:r>
              <a:rPr lang="en-US" dirty="0" err="1">
                <a:solidFill>
                  <a:schemeClr val="bg1"/>
                </a:solidFill>
              </a:rPr>
              <a:t>berarti</a:t>
            </a:r>
            <a:r>
              <a:rPr lang="en-US" dirty="0">
                <a:solidFill>
                  <a:schemeClr val="bg1"/>
                </a:solidFill>
              </a:rPr>
              <a:t> </a:t>
            </a:r>
            <a:r>
              <a:rPr lang="en-US" dirty="0" err="1">
                <a:solidFill>
                  <a:schemeClr val="bg1"/>
                </a:solidFill>
              </a:rPr>
              <a:t>dasar</a:t>
            </a:r>
            <a:r>
              <a:rPr lang="en-US" dirty="0">
                <a:solidFill>
                  <a:schemeClr val="bg1"/>
                </a:solidFill>
              </a:rPr>
              <a:t>, </a:t>
            </a:r>
            <a:r>
              <a:rPr lang="en-US" dirty="0" err="1">
                <a:solidFill>
                  <a:schemeClr val="bg1"/>
                </a:solidFill>
              </a:rPr>
              <a:t>prinsip</a:t>
            </a:r>
            <a:r>
              <a:rPr lang="en-US" dirty="0">
                <a:solidFill>
                  <a:schemeClr val="bg1"/>
                </a:solidFill>
              </a:rPr>
              <a:t>, </a:t>
            </a:r>
            <a:r>
              <a:rPr lang="en-US" dirty="0" err="1">
                <a:solidFill>
                  <a:schemeClr val="bg1"/>
                </a:solidFill>
              </a:rPr>
              <a:t>peraturan</a:t>
            </a:r>
            <a:r>
              <a:rPr lang="en-US" dirty="0">
                <a:solidFill>
                  <a:schemeClr val="bg1"/>
                </a:solidFill>
              </a:rPr>
              <a:t> </a:t>
            </a:r>
            <a:r>
              <a:rPr lang="en-US" dirty="0" err="1">
                <a:solidFill>
                  <a:schemeClr val="bg1"/>
                </a:solidFill>
              </a:rPr>
              <a:t>hidup</a:t>
            </a:r>
            <a:r>
              <a:rPr lang="en-US" dirty="0">
                <a:solidFill>
                  <a:schemeClr val="bg1"/>
                </a:solidFill>
              </a:rPr>
              <a:t>, </a:t>
            </a:r>
            <a:r>
              <a:rPr lang="en-US" dirty="0" err="1">
                <a:solidFill>
                  <a:schemeClr val="bg1"/>
                </a:solidFill>
              </a:rPr>
              <a:t>atau</a:t>
            </a:r>
            <a:r>
              <a:rPr lang="en-US" dirty="0">
                <a:solidFill>
                  <a:schemeClr val="bg1"/>
                </a:solidFill>
              </a:rPr>
              <a:t> </a:t>
            </a:r>
            <a:r>
              <a:rPr lang="en-US" dirty="0" err="1">
                <a:solidFill>
                  <a:schemeClr val="bg1"/>
                </a:solidFill>
              </a:rPr>
              <a:t>norma</a:t>
            </a:r>
            <a:r>
              <a:rPr lang="en-US" dirty="0">
                <a:solidFill>
                  <a:schemeClr val="bg1"/>
                </a:solidFill>
              </a:rPr>
              <a:t>. </a:t>
            </a:r>
            <a:r>
              <a:rPr lang="en-US" dirty="0" err="1">
                <a:solidFill>
                  <a:schemeClr val="bg1"/>
                </a:solidFill>
              </a:rPr>
              <a:t>Secara</a:t>
            </a:r>
            <a:r>
              <a:rPr lang="en-US" dirty="0">
                <a:solidFill>
                  <a:schemeClr val="bg1"/>
                </a:solidFill>
              </a:rPr>
              <a:t> </a:t>
            </a:r>
            <a:r>
              <a:rPr lang="en-US" dirty="0" err="1">
                <a:solidFill>
                  <a:schemeClr val="bg1"/>
                </a:solidFill>
              </a:rPr>
              <a:t>terminologi</a:t>
            </a:r>
            <a:r>
              <a:rPr lang="en-US" dirty="0">
                <a:solidFill>
                  <a:schemeClr val="bg1"/>
                </a:solidFill>
              </a:rPr>
              <a:t>, </a:t>
            </a:r>
            <a:r>
              <a:rPr lang="en-US" dirty="0" err="1">
                <a:solidFill>
                  <a:schemeClr val="bg1"/>
                </a:solidFill>
              </a:rPr>
              <a:t>susila</a:t>
            </a:r>
            <a:r>
              <a:rPr lang="en-US" dirty="0">
                <a:solidFill>
                  <a:schemeClr val="bg1"/>
                </a:solidFill>
              </a:rPr>
              <a:t> </a:t>
            </a:r>
            <a:r>
              <a:rPr lang="en-US" dirty="0" err="1">
                <a:solidFill>
                  <a:schemeClr val="bg1"/>
                </a:solidFill>
              </a:rPr>
              <a:t>adalah</a:t>
            </a:r>
            <a:r>
              <a:rPr lang="en-US" dirty="0">
                <a:solidFill>
                  <a:schemeClr val="bg1"/>
                </a:solidFill>
              </a:rPr>
              <a:t> </a:t>
            </a:r>
            <a:r>
              <a:rPr lang="en-US" dirty="0" err="1">
                <a:solidFill>
                  <a:schemeClr val="bg1"/>
                </a:solidFill>
              </a:rPr>
              <a:t>aturan-aturan</a:t>
            </a:r>
            <a:r>
              <a:rPr lang="en-US" dirty="0">
                <a:solidFill>
                  <a:schemeClr val="bg1"/>
                </a:solidFill>
              </a:rPr>
              <a:t> </a:t>
            </a:r>
            <a:r>
              <a:rPr lang="en-US" dirty="0" err="1">
                <a:solidFill>
                  <a:schemeClr val="bg1"/>
                </a:solidFill>
              </a:rPr>
              <a:t>hidup</a:t>
            </a:r>
            <a:r>
              <a:rPr lang="en-US" dirty="0">
                <a:solidFill>
                  <a:schemeClr val="bg1"/>
                </a:solidFill>
              </a:rPr>
              <a:t> yang </a:t>
            </a:r>
            <a:r>
              <a:rPr lang="en-US" dirty="0" err="1">
                <a:solidFill>
                  <a:schemeClr val="bg1"/>
                </a:solidFill>
              </a:rPr>
              <a:t>baik</a:t>
            </a:r>
            <a:r>
              <a:rPr lang="en-US" dirty="0">
                <a:solidFill>
                  <a:schemeClr val="bg1"/>
                </a:solidFill>
              </a:rPr>
              <a:t>.  </a:t>
            </a:r>
          </a:p>
          <a:p>
            <a:r>
              <a:rPr lang="en-US" dirty="0">
                <a:solidFill>
                  <a:schemeClr val="bg1"/>
                </a:solidFill>
              </a:rPr>
              <a:t>Orang yang </a:t>
            </a:r>
            <a:r>
              <a:rPr lang="en-US" dirty="0" err="1">
                <a:solidFill>
                  <a:schemeClr val="bg1"/>
                </a:solidFill>
              </a:rPr>
              <a:t>susila</a:t>
            </a:r>
            <a:r>
              <a:rPr lang="en-US" dirty="0">
                <a:solidFill>
                  <a:schemeClr val="bg1"/>
                </a:solidFill>
              </a:rPr>
              <a:t> </a:t>
            </a:r>
            <a:r>
              <a:rPr lang="en-US" dirty="0" err="1">
                <a:solidFill>
                  <a:schemeClr val="bg1"/>
                </a:solidFill>
              </a:rPr>
              <a:t>adalah</a:t>
            </a:r>
            <a:r>
              <a:rPr lang="en-US" dirty="0">
                <a:solidFill>
                  <a:schemeClr val="bg1"/>
                </a:solidFill>
              </a:rPr>
              <a:t> orang yang </a:t>
            </a:r>
            <a:r>
              <a:rPr lang="en-US" dirty="0" err="1">
                <a:solidFill>
                  <a:schemeClr val="bg1"/>
                </a:solidFill>
              </a:rPr>
              <a:t>berkelakuan</a:t>
            </a:r>
            <a:r>
              <a:rPr lang="en-US" dirty="0">
                <a:solidFill>
                  <a:schemeClr val="bg1"/>
                </a:solidFill>
              </a:rPr>
              <a:t> </a:t>
            </a:r>
            <a:r>
              <a:rPr lang="en-US" dirty="0" err="1">
                <a:solidFill>
                  <a:schemeClr val="bg1"/>
                </a:solidFill>
              </a:rPr>
              <a:t>baik</a:t>
            </a:r>
            <a:r>
              <a:rPr lang="en-US" dirty="0">
                <a:solidFill>
                  <a:schemeClr val="bg1"/>
                </a:solidFill>
              </a:rPr>
              <a:t>, </a:t>
            </a:r>
            <a:r>
              <a:rPr lang="en-US" dirty="0" err="1">
                <a:solidFill>
                  <a:schemeClr val="bg1"/>
                </a:solidFill>
              </a:rPr>
              <a:t>sedangkan</a:t>
            </a:r>
            <a:r>
              <a:rPr lang="en-US" dirty="0">
                <a:solidFill>
                  <a:schemeClr val="bg1"/>
                </a:solidFill>
              </a:rPr>
              <a:t> orang yang a </a:t>
            </a:r>
            <a:r>
              <a:rPr lang="en-US" dirty="0" err="1">
                <a:solidFill>
                  <a:schemeClr val="bg1"/>
                </a:solidFill>
              </a:rPr>
              <a:t>susila</a:t>
            </a:r>
            <a:r>
              <a:rPr lang="en-US" dirty="0">
                <a:solidFill>
                  <a:schemeClr val="bg1"/>
                </a:solidFill>
              </a:rPr>
              <a:t> </a:t>
            </a:r>
            <a:r>
              <a:rPr lang="en-US" dirty="0" err="1">
                <a:solidFill>
                  <a:schemeClr val="bg1"/>
                </a:solidFill>
              </a:rPr>
              <a:t>adalah</a:t>
            </a:r>
            <a:r>
              <a:rPr lang="en-US" dirty="0">
                <a:solidFill>
                  <a:schemeClr val="bg1"/>
                </a:solidFill>
              </a:rPr>
              <a:t> orang yang </a:t>
            </a:r>
            <a:r>
              <a:rPr lang="en-US" dirty="0" err="1">
                <a:solidFill>
                  <a:schemeClr val="bg1"/>
                </a:solidFill>
              </a:rPr>
              <a:t>berkelakuan</a:t>
            </a:r>
            <a:r>
              <a:rPr lang="en-US" dirty="0">
                <a:solidFill>
                  <a:schemeClr val="bg1"/>
                </a:solidFill>
              </a:rPr>
              <a:t> </a:t>
            </a:r>
            <a:r>
              <a:rPr lang="en-US" dirty="0" err="1">
                <a:solidFill>
                  <a:schemeClr val="bg1"/>
                </a:solidFill>
              </a:rPr>
              <a:t>buruk</a:t>
            </a:r>
            <a:r>
              <a:rPr lang="en-US" dirty="0">
                <a:solidFill>
                  <a:schemeClr val="bg1"/>
                </a:solidFill>
              </a:rPr>
              <a:t>.  </a:t>
            </a:r>
          </a:p>
          <a:p>
            <a:r>
              <a:rPr lang="en-US" dirty="0">
                <a:solidFill>
                  <a:schemeClr val="bg1"/>
                </a:solidFill>
              </a:rPr>
              <a:t>Budi </a:t>
            </a:r>
            <a:r>
              <a:rPr lang="en-US" dirty="0" err="1">
                <a:solidFill>
                  <a:schemeClr val="bg1"/>
                </a:solidFill>
              </a:rPr>
              <a:t>pekerti</a:t>
            </a:r>
            <a:r>
              <a:rPr lang="en-US" dirty="0">
                <a:solidFill>
                  <a:schemeClr val="bg1"/>
                </a:solidFill>
              </a:rPr>
              <a:t> </a:t>
            </a:r>
            <a:r>
              <a:rPr lang="en-US" dirty="0" err="1">
                <a:solidFill>
                  <a:schemeClr val="bg1"/>
                </a:solidFill>
              </a:rPr>
              <a:t>merupakan</a:t>
            </a:r>
            <a:r>
              <a:rPr lang="en-US" dirty="0">
                <a:solidFill>
                  <a:schemeClr val="bg1"/>
                </a:solidFill>
              </a:rPr>
              <a:t> kata </a:t>
            </a:r>
            <a:r>
              <a:rPr lang="en-US" dirty="0" err="1">
                <a:solidFill>
                  <a:schemeClr val="bg1"/>
                </a:solidFill>
              </a:rPr>
              <a:t>majemuk</a:t>
            </a:r>
            <a:r>
              <a:rPr lang="en-US" dirty="0">
                <a:solidFill>
                  <a:schemeClr val="bg1"/>
                </a:solidFill>
              </a:rPr>
              <a:t> </a:t>
            </a:r>
            <a:r>
              <a:rPr lang="en-US" dirty="0" err="1">
                <a:solidFill>
                  <a:schemeClr val="bg1"/>
                </a:solidFill>
              </a:rPr>
              <a:t>dari</a:t>
            </a:r>
            <a:r>
              <a:rPr lang="en-US" dirty="0">
                <a:solidFill>
                  <a:schemeClr val="bg1"/>
                </a:solidFill>
              </a:rPr>
              <a:t> kata </a:t>
            </a:r>
            <a:r>
              <a:rPr lang="en-US" dirty="0" err="1">
                <a:solidFill>
                  <a:schemeClr val="bg1"/>
                </a:solidFill>
              </a:rPr>
              <a:t>budi</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pekerti</a:t>
            </a:r>
            <a:r>
              <a:rPr lang="en-US" dirty="0">
                <a:solidFill>
                  <a:schemeClr val="bg1"/>
                </a:solidFill>
              </a:rPr>
              <a:t>. Kata </a:t>
            </a:r>
            <a:r>
              <a:rPr lang="en-US" dirty="0" err="1">
                <a:solidFill>
                  <a:schemeClr val="bg1"/>
                </a:solidFill>
              </a:rPr>
              <a:t>budi</a:t>
            </a:r>
            <a:r>
              <a:rPr lang="en-US" dirty="0">
                <a:solidFill>
                  <a:schemeClr val="bg1"/>
                </a:solidFill>
              </a:rPr>
              <a:t> </a:t>
            </a:r>
            <a:r>
              <a:rPr lang="en-US" dirty="0" err="1">
                <a:solidFill>
                  <a:schemeClr val="bg1"/>
                </a:solidFill>
              </a:rPr>
              <a:t>berasal</a:t>
            </a:r>
            <a:r>
              <a:rPr lang="en-US" dirty="0">
                <a:solidFill>
                  <a:schemeClr val="bg1"/>
                </a:solidFill>
              </a:rPr>
              <a:t> </a:t>
            </a:r>
            <a:r>
              <a:rPr lang="en-US" dirty="0" err="1">
                <a:solidFill>
                  <a:schemeClr val="bg1"/>
                </a:solidFill>
              </a:rPr>
              <a:t>dari</a:t>
            </a:r>
            <a:r>
              <a:rPr lang="en-US" dirty="0">
                <a:solidFill>
                  <a:schemeClr val="bg1"/>
                </a:solidFill>
              </a:rPr>
              <a:t> </a:t>
            </a:r>
            <a:r>
              <a:rPr lang="en-US" dirty="0" err="1">
                <a:solidFill>
                  <a:schemeClr val="bg1"/>
                </a:solidFill>
              </a:rPr>
              <a:t>bahasa</a:t>
            </a:r>
            <a:r>
              <a:rPr lang="en-US" dirty="0">
                <a:solidFill>
                  <a:schemeClr val="bg1"/>
                </a:solidFill>
              </a:rPr>
              <a:t> </a:t>
            </a:r>
            <a:r>
              <a:rPr lang="en-US" dirty="0" err="1">
                <a:solidFill>
                  <a:schemeClr val="bg1"/>
                </a:solidFill>
              </a:rPr>
              <a:t>Sanskerta</a:t>
            </a:r>
            <a:r>
              <a:rPr lang="en-US" dirty="0">
                <a:solidFill>
                  <a:schemeClr val="bg1"/>
                </a:solidFill>
              </a:rPr>
              <a:t> yang </a:t>
            </a:r>
            <a:r>
              <a:rPr lang="en-US" dirty="0" err="1">
                <a:solidFill>
                  <a:schemeClr val="bg1"/>
                </a:solidFill>
              </a:rPr>
              <a:t>berarti</a:t>
            </a:r>
            <a:r>
              <a:rPr lang="en-US" dirty="0">
                <a:solidFill>
                  <a:schemeClr val="bg1"/>
                </a:solidFill>
              </a:rPr>
              <a:t> </a:t>
            </a:r>
            <a:r>
              <a:rPr lang="en-US" dirty="0" err="1">
                <a:solidFill>
                  <a:schemeClr val="bg1"/>
                </a:solidFill>
              </a:rPr>
              <a:t>sadar</a:t>
            </a:r>
            <a:r>
              <a:rPr lang="en-US" dirty="0">
                <a:solidFill>
                  <a:schemeClr val="bg1"/>
                </a:solidFill>
              </a:rPr>
              <a:t>, yang </a:t>
            </a:r>
            <a:r>
              <a:rPr lang="en-US" dirty="0" err="1">
                <a:solidFill>
                  <a:schemeClr val="bg1"/>
                </a:solidFill>
              </a:rPr>
              <a:t>menyadarkan</a:t>
            </a:r>
            <a:r>
              <a:rPr lang="en-US" dirty="0">
                <a:solidFill>
                  <a:schemeClr val="bg1"/>
                </a:solidFill>
              </a:rPr>
              <a:t>, </a:t>
            </a:r>
            <a:r>
              <a:rPr lang="en-US" dirty="0" err="1">
                <a:solidFill>
                  <a:schemeClr val="bg1"/>
                </a:solidFill>
              </a:rPr>
              <a:t>alat</a:t>
            </a:r>
            <a:r>
              <a:rPr lang="en-US" dirty="0">
                <a:solidFill>
                  <a:schemeClr val="bg1"/>
                </a:solidFill>
              </a:rPr>
              <a:t> </a:t>
            </a:r>
            <a:r>
              <a:rPr lang="en-US" dirty="0" err="1">
                <a:solidFill>
                  <a:schemeClr val="bg1"/>
                </a:solidFill>
              </a:rPr>
              <a:t>kesadaran</a:t>
            </a:r>
            <a:r>
              <a:rPr lang="en-US" dirty="0">
                <a:solidFill>
                  <a:schemeClr val="bg1"/>
                </a:solidFill>
              </a:rPr>
              <a:t>. Budi </a:t>
            </a:r>
            <a:r>
              <a:rPr lang="en-US" dirty="0" err="1">
                <a:solidFill>
                  <a:schemeClr val="bg1"/>
                </a:solidFill>
              </a:rPr>
              <a:t>secara</a:t>
            </a:r>
            <a:r>
              <a:rPr lang="en-US" dirty="0">
                <a:solidFill>
                  <a:schemeClr val="bg1"/>
                </a:solidFill>
              </a:rPr>
              <a:t> </a:t>
            </a:r>
            <a:r>
              <a:rPr lang="en-US" dirty="0" err="1">
                <a:solidFill>
                  <a:schemeClr val="bg1"/>
                </a:solidFill>
              </a:rPr>
              <a:t>istilah</a:t>
            </a:r>
            <a:r>
              <a:rPr lang="en-US" dirty="0">
                <a:solidFill>
                  <a:schemeClr val="bg1"/>
                </a:solidFill>
              </a:rPr>
              <a:t> </a:t>
            </a:r>
            <a:r>
              <a:rPr lang="en-US" dirty="0" err="1">
                <a:solidFill>
                  <a:schemeClr val="bg1"/>
                </a:solidFill>
              </a:rPr>
              <a:t>adalah</a:t>
            </a:r>
            <a:r>
              <a:rPr lang="en-US" dirty="0">
                <a:solidFill>
                  <a:schemeClr val="bg1"/>
                </a:solidFill>
              </a:rPr>
              <a:t> yang </a:t>
            </a:r>
            <a:r>
              <a:rPr lang="en-US" dirty="0" err="1">
                <a:solidFill>
                  <a:schemeClr val="bg1"/>
                </a:solidFill>
              </a:rPr>
              <a:t>ada</a:t>
            </a:r>
            <a:r>
              <a:rPr lang="en-US" dirty="0">
                <a:solidFill>
                  <a:schemeClr val="bg1"/>
                </a:solidFill>
              </a:rPr>
              <a:t> </a:t>
            </a:r>
            <a:r>
              <a:rPr lang="en-US" dirty="0" err="1">
                <a:solidFill>
                  <a:schemeClr val="bg1"/>
                </a:solidFill>
              </a:rPr>
              <a:t>pada</a:t>
            </a:r>
            <a:r>
              <a:rPr lang="en-US" dirty="0">
                <a:solidFill>
                  <a:schemeClr val="bg1"/>
                </a:solidFill>
              </a:rPr>
              <a:t> </a:t>
            </a:r>
            <a:r>
              <a:rPr lang="en-US" dirty="0" err="1">
                <a:solidFill>
                  <a:schemeClr val="bg1"/>
                </a:solidFill>
              </a:rPr>
              <a:t>manusia</a:t>
            </a:r>
            <a:r>
              <a:rPr lang="en-US" dirty="0">
                <a:solidFill>
                  <a:schemeClr val="bg1"/>
                </a:solidFill>
              </a:rPr>
              <a:t> yang </a:t>
            </a:r>
            <a:r>
              <a:rPr lang="en-US" dirty="0" err="1">
                <a:solidFill>
                  <a:schemeClr val="bg1"/>
                </a:solidFill>
              </a:rPr>
              <a:t>berubungan</a:t>
            </a:r>
            <a:r>
              <a:rPr lang="en-US" dirty="0">
                <a:solidFill>
                  <a:schemeClr val="bg1"/>
                </a:solidFill>
              </a:rPr>
              <a:t> </a:t>
            </a:r>
            <a:r>
              <a:rPr lang="en-US" dirty="0" err="1">
                <a:solidFill>
                  <a:schemeClr val="bg1"/>
                </a:solidFill>
              </a:rPr>
              <a:t>dengan</a:t>
            </a:r>
            <a:r>
              <a:rPr lang="en-US" dirty="0">
                <a:solidFill>
                  <a:schemeClr val="bg1"/>
                </a:solidFill>
              </a:rPr>
              <a:t> </a:t>
            </a:r>
            <a:r>
              <a:rPr lang="en-US" dirty="0" err="1">
                <a:solidFill>
                  <a:schemeClr val="bg1"/>
                </a:solidFill>
              </a:rPr>
              <a:t>kesadaran</a:t>
            </a:r>
            <a:r>
              <a:rPr lang="en-US" dirty="0">
                <a:solidFill>
                  <a:schemeClr val="bg1"/>
                </a:solidFill>
              </a:rPr>
              <a:t> yang </a:t>
            </a:r>
            <a:r>
              <a:rPr lang="en-US" dirty="0" err="1">
                <a:solidFill>
                  <a:schemeClr val="bg1"/>
                </a:solidFill>
              </a:rPr>
              <a:t>didorong</a:t>
            </a:r>
            <a:r>
              <a:rPr lang="en-US" dirty="0">
                <a:solidFill>
                  <a:schemeClr val="bg1"/>
                </a:solidFill>
              </a:rPr>
              <a:t> </a:t>
            </a:r>
            <a:r>
              <a:rPr lang="en-US" dirty="0" err="1">
                <a:solidFill>
                  <a:schemeClr val="bg1"/>
                </a:solidFill>
              </a:rPr>
              <a:t>oleh</a:t>
            </a:r>
            <a:r>
              <a:rPr lang="en-US" dirty="0">
                <a:solidFill>
                  <a:schemeClr val="bg1"/>
                </a:solidFill>
              </a:rPr>
              <a:t> </a:t>
            </a:r>
            <a:r>
              <a:rPr lang="en-US" dirty="0" err="1">
                <a:solidFill>
                  <a:schemeClr val="bg1"/>
                </a:solidFill>
              </a:rPr>
              <a:t>akal</a:t>
            </a:r>
            <a:r>
              <a:rPr lang="en-US" dirty="0">
                <a:solidFill>
                  <a:schemeClr val="bg1"/>
                </a:solidFill>
              </a:rPr>
              <a:t>. </a:t>
            </a:r>
            <a:r>
              <a:rPr lang="en-US" dirty="0" err="1">
                <a:solidFill>
                  <a:schemeClr val="bg1"/>
                </a:solidFill>
              </a:rPr>
              <a:t>Pekerti</a:t>
            </a:r>
            <a:r>
              <a:rPr lang="en-US" dirty="0">
                <a:solidFill>
                  <a:schemeClr val="bg1"/>
                </a:solidFill>
              </a:rPr>
              <a:t> </a:t>
            </a:r>
            <a:r>
              <a:rPr lang="en-US" dirty="0" err="1">
                <a:solidFill>
                  <a:schemeClr val="bg1"/>
                </a:solidFill>
              </a:rPr>
              <a:t>apa</a:t>
            </a:r>
            <a:r>
              <a:rPr lang="en-US" dirty="0">
                <a:solidFill>
                  <a:schemeClr val="bg1"/>
                </a:solidFill>
              </a:rPr>
              <a:t> yang </a:t>
            </a:r>
            <a:r>
              <a:rPr lang="en-US" dirty="0" err="1">
                <a:solidFill>
                  <a:schemeClr val="bg1"/>
                </a:solidFill>
              </a:rPr>
              <a:t>terlihat</a:t>
            </a:r>
            <a:r>
              <a:rPr lang="en-US" dirty="0">
                <a:solidFill>
                  <a:schemeClr val="bg1"/>
                </a:solidFill>
              </a:rPr>
              <a:t> </a:t>
            </a:r>
            <a:r>
              <a:rPr lang="en-US" dirty="0" err="1">
                <a:solidFill>
                  <a:schemeClr val="bg1"/>
                </a:solidFill>
              </a:rPr>
              <a:t>pada</a:t>
            </a:r>
            <a:r>
              <a:rPr lang="en-US" dirty="0">
                <a:solidFill>
                  <a:schemeClr val="bg1"/>
                </a:solidFill>
              </a:rPr>
              <a:t> </a:t>
            </a:r>
            <a:r>
              <a:rPr lang="en-US" dirty="0" err="1">
                <a:solidFill>
                  <a:schemeClr val="bg1"/>
                </a:solidFill>
              </a:rPr>
              <a:t>manusia</a:t>
            </a:r>
            <a:r>
              <a:rPr lang="en-US" dirty="0">
                <a:solidFill>
                  <a:schemeClr val="bg1"/>
                </a:solidFill>
              </a:rPr>
              <a:t> </a:t>
            </a:r>
            <a:r>
              <a:rPr lang="en-US" dirty="0" err="1">
                <a:solidFill>
                  <a:schemeClr val="bg1"/>
                </a:solidFill>
              </a:rPr>
              <a:t>karena</a:t>
            </a:r>
            <a:r>
              <a:rPr lang="en-US" dirty="0">
                <a:solidFill>
                  <a:schemeClr val="bg1"/>
                </a:solidFill>
              </a:rPr>
              <a:t> </a:t>
            </a:r>
            <a:r>
              <a:rPr lang="en-US" dirty="0" err="1">
                <a:solidFill>
                  <a:schemeClr val="bg1"/>
                </a:solidFill>
              </a:rPr>
              <a:t>didorong</a:t>
            </a:r>
            <a:r>
              <a:rPr lang="en-US" dirty="0">
                <a:solidFill>
                  <a:schemeClr val="bg1"/>
                </a:solidFill>
              </a:rPr>
              <a:t> </a:t>
            </a:r>
            <a:r>
              <a:rPr lang="en-US" dirty="0" err="1">
                <a:solidFill>
                  <a:schemeClr val="bg1"/>
                </a:solidFill>
              </a:rPr>
              <a:t>oleh</a:t>
            </a:r>
            <a:r>
              <a:rPr lang="en-US" dirty="0">
                <a:solidFill>
                  <a:schemeClr val="bg1"/>
                </a:solidFill>
              </a:rPr>
              <a:t> </a:t>
            </a:r>
            <a:r>
              <a:rPr lang="en-US" dirty="0" err="1">
                <a:solidFill>
                  <a:schemeClr val="bg1"/>
                </a:solidFill>
              </a:rPr>
              <a:t>perasaan</a:t>
            </a:r>
            <a:r>
              <a:rPr lang="en-US" dirty="0">
                <a:solidFill>
                  <a:schemeClr val="bg1"/>
                </a:solidFill>
              </a:rPr>
              <a:t>.  </a:t>
            </a:r>
          </a:p>
          <a:p>
            <a:r>
              <a:rPr lang="en-US" dirty="0">
                <a:solidFill>
                  <a:schemeClr val="bg1"/>
                </a:solidFill>
              </a:rPr>
              <a:t>Budi </a:t>
            </a:r>
            <a:r>
              <a:rPr lang="en-US" dirty="0" err="1">
                <a:solidFill>
                  <a:schemeClr val="bg1"/>
                </a:solidFill>
              </a:rPr>
              <a:t>pekerti</a:t>
            </a:r>
            <a:r>
              <a:rPr lang="en-US" dirty="0">
                <a:solidFill>
                  <a:schemeClr val="bg1"/>
                </a:solidFill>
              </a:rPr>
              <a:t> </a:t>
            </a:r>
            <a:r>
              <a:rPr lang="en-US" dirty="0" err="1">
                <a:solidFill>
                  <a:schemeClr val="bg1"/>
                </a:solidFill>
              </a:rPr>
              <a:t>adalah</a:t>
            </a:r>
            <a:r>
              <a:rPr lang="en-US" dirty="0">
                <a:solidFill>
                  <a:schemeClr val="bg1"/>
                </a:solidFill>
              </a:rPr>
              <a:t> </a:t>
            </a:r>
            <a:r>
              <a:rPr lang="en-US" dirty="0" err="1">
                <a:solidFill>
                  <a:schemeClr val="bg1"/>
                </a:solidFill>
              </a:rPr>
              <a:t>perpaduan</a:t>
            </a:r>
            <a:r>
              <a:rPr lang="en-US" dirty="0">
                <a:solidFill>
                  <a:schemeClr val="bg1"/>
                </a:solidFill>
              </a:rPr>
              <a:t> </a:t>
            </a:r>
            <a:r>
              <a:rPr lang="en-US" dirty="0" err="1">
                <a:solidFill>
                  <a:schemeClr val="bg1"/>
                </a:solidFill>
              </a:rPr>
              <a:t>dari</a:t>
            </a:r>
            <a:r>
              <a:rPr lang="en-US" dirty="0">
                <a:solidFill>
                  <a:schemeClr val="bg1"/>
                </a:solidFill>
              </a:rPr>
              <a:t> </a:t>
            </a:r>
            <a:r>
              <a:rPr lang="en-US" dirty="0" err="1">
                <a:solidFill>
                  <a:schemeClr val="bg1"/>
                </a:solidFill>
              </a:rPr>
              <a:t>hasil</a:t>
            </a:r>
            <a:r>
              <a:rPr lang="en-US" dirty="0">
                <a:solidFill>
                  <a:schemeClr val="bg1"/>
                </a:solidFill>
              </a:rPr>
              <a:t> </a:t>
            </a:r>
            <a:r>
              <a:rPr lang="en-US" dirty="0" err="1">
                <a:solidFill>
                  <a:schemeClr val="bg1"/>
                </a:solidFill>
              </a:rPr>
              <a:t>akal</a:t>
            </a:r>
            <a:r>
              <a:rPr lang="en-US" dirty="0">
                <a:solidFill>
                  <a:schemeClr val="bg1"/>
                </a:solidFill>
              </a:rPr>
              <a:t> </a:t>
            </a:r>
            <a:r>
              <a:rPr lang="en-US" dirty="0" err="1">
                <a:solidFill>
                  <a:schemeClr val="bg1"/>
                </a:solidFill>
              </a:rPr>
              <a:t>dan</a:t>
            </a:r>
            <a:r>
              <a:rPr lang="en-US" dirty="0">
                <a:solidFill>
                  <a:schemeClr val="bg1"/>
                </a:solidFill>
              </a:rPr>
              <a:t> rasa yang </a:t>
            </a:r>
            <a:r>
              <a:rPr lang="en-US" dirty="0" err="1">
                <a:solidFill>
                  <a:schemeClr val="bg1"/>
                </a:solidFill>
              </a:rPr>
              <a:t>berwujud</a:t>
            </a:r>
            <a:r>
              <a:rPr lang="en-US" dirty="0">
                <a:solidFill>
                  <a:schemeClr val="bg1"/>
                </a:solidFill>
              </a:rPr>
              <a:t> </a:t>
            </a:r>
            <a:r>
              <a:rPr lang="en-US" dirty="0" err="1">
                <a:solidFill>
                  <a:schemeClr val="bg1"/>
                </a:solidFill>
              </a:rPr>
              <a:t>pada</a:t>
            </a:r>
            <a:r>
              <a:rPr lang="en-US" dirty="0">
                <a:solidFill>
                  <a:schemeClr val="bg1"/>
                </a:solidFill>
              </a:rPr>
              <a:t> </a:t>
            </a:r>
            <a:r>
              <a:rPr lang="en-US" dirty="0" err="1">
                <a:solidFill>
                  <a:schemeClr val="bg1"/>
                </a:solidFill>
              </a:rPr>
              <a:t>karsa</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tingkah</a:t>
            </a:r>
            <a:r>
              <a:rPr lang="en-US" dirty="0">
                <a:solidFill>
                  <a:schemeClr val="bg1"/>
                </a:solidFill>
              </a:rPr>
              <a:t> </a:t>
            </a:r>
            <a:r>
              <a:rPr lang="en-US" dirty="0" err="1">
                <a:solidFill>
                  <a:schemeClr val="bg1"/>
                </a:solidFill>
              </a:rPr>
              <a:t>laku</a:t>
            </a:r>
            <a:r>
              <a:rPr lang="en-US" dirty="0">
                <a:solidFill>
                  <a:schemeClr val="bg1"/>
                </a:solidFill>
              </a:rPr>
              <a:t> </a:t>
            </a:r>
            <a:r>
              <a:rPr lang="en-US" dirty="0" err="1">
                <a:solidFill>
                  <a:schemeClr val="bg1"/>
                </a:solidFill>
              </a:rPr>
              <a:t>manusia</a:t>
            </a:r>
            <a:r>
              <a:rPr lang="en-US" dirty="0">
                <a:solidFill>
                  <a:schemeClr val="bg1"/>
                </a:solidFill>
              </a:rPr>
              <a:t>. </a:t>
            </a:r>
          </a:p>
        </p:txBody>
      </p:sp>
    </p:spTree>
    <p:extLst>
      <p:ext uri="{BB962C8B-B14F-4D97-AF65-F5344CB8AC3E}">
        <p14:creationId xmlns:p14="http://schemas.microsoft.com/office/powerpoint/2010/main" val="19573589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additive="base">
                                        <p:cTn id="3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additive="base">
                                        <p:cTn id="4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lgerian" pitchFamily="82" charset="0"/>
              </a:rPr>
              <a:t>Pengertian</a:t>
            </a:r>
            <a:r>
              <a:rPr lang="en-US" dirty="0" smtClean="0">
                <a:latin typeface="Algerian" pitchFamily="82" charset="0"/>
              </a:rPr>
              <a:t> </a:t>
            </a:r>
            <a:r>
              <a:rPr lang="en-US" dirty="0" err="1" smtClean="0">
                <a:latin typeface="Algerian" pitchFamily="82" charset="0"/>
              </a:rPr>
              <a:t>akhlak</a:t>
            </a:r>
            <a:endParaRPr lang="en-US" dirty="0">
              <a:latin typeface="Algerian" pitchFamily="82" charset="0"/>
            </a:endParaRPr>
          </a:p>
        </p:txBody>
      </p:sp>
      <p:sp>
        <p:nvSpPr>
          <p:cNvPr id="3" name="Content Placeholder 2"/>
          <p:cNvSpPr>
            <a:spLocks noGrp="1"/>
          </p:cNvSpPr>
          <p:nvPr>
            <p:ph idx="1"/>
          </p:nvPr>
        </p:nvSpPr>
        <p:spPr>
          <a:xfrm>
            <a:off x="457200" y="1412776"/>
            <a:ext cx="8229600" cy="5040560"/>
          </a:xfrm>
        </p:spPr>
        <p:txBody>
          <a:bodyPr>
            <a:normAutofit fontScale="62500" lnSpcReduction="20000"/>
          </a:bodyPr>
          <a:lstStyle/>
          <a:p>
            <a:r>
              <a:rPr lang="en-US" dirty="0" err="1">
                <a:solidFill>
                  <a:schemeClr val="bg1"/>
                </a:solidFill>
              </a:rPr>
              <a:t>Akhlak</a:t>
            </a:r>
            <a:r>
              <a:rPr lang="en-US" dirty="0">
                <a:solidFill>
                  <a:schemeClr val="bg1"/>
                </a:solidFill>
              </a:rPr>
              <a:t> </a:t>
            </a:r>
            <a:r>
              <a:rPr lang="en-US" dirty="0" err="1">
                <a:solidFill>
                  <a:schemeClr val="bg1"/>
                </a:solidFill>
              </a:rPr>
              <a:t>berasal</a:t>
            </a:r>
            <a:r>
              <a:rPr lang="en-US" dirty="0">
                <a:solidFill>
                  <a:schemeClr val="bg1"/>
                </a:solidFill>
              </a:rPr>
              <a:t> </a:t>
            </a:r>
            <a:r>
              <a:rPr lang="en-US" dirty="0" err="1">
                <a:solidFill>
                  <a:schemeClr val="bg1"/>
                </a:solidFill>
              </a:rPr>
              <a:t>dari</a:t>
            </a:r>
            <a:r>
              <a:rPr lang="en-US" dirty="0">
                <a:solidFill>
                  <a:schemeClr val="bg1"/>
                </a:solidFill>
              </a:rPr>
              <a:t> </a:t>
            </a:r>
            <a:r>
              <a:rPr lang="en-US" dirty="0" err="1">
                <a:solidFill>
                  <a:schemeClr val="bg1"/>
                </a:solidFill>
              </a:rPr>
              <a:t>bahasa</a:t>
            </a:r>
            <a:r>
              <a:rPr lang="en-US" dirty="0">
                <a:solidFill>
                  <a:schemeClr val="bg1"/>
                </a:solidFill>
              </a:rPr>
              <a:t> Arab </a:t>
            </a:r>
            <a:r>
              <a:rPr lang="en-US" dirty="0" err="1">
                <a:solidFill>
                  <a:schemeClr val="bg1"/>
                </a:solidFill>
              </a:rPr>
              <a:t>akhlaq</a:t>
            </a:r>
            <a:r>
              <a:rPr lang="en-US" dirty="0">
                <a:solidFill>
                  <a:schemeClr val="bg1"/>
                </a:solidFill>
              </a:rPr>
              <a:t>,  yang </a:t>
            </a:r>
            <a:r>
              <a:rPr lang="en-US" dirty="0" err="1">
                <a:solidFill>
                  <a:schemeClr val="bg1"/>
                </a:solidFill>
              </a:rPr>
              <a:t>merupakan</a:t>
            </a:r>
            <a:r>
              <a:rPr lang="en-US" dirty="0">
                <a:solidFill>
                  <a:schemeClr val="bg1"/>
                </a:solidFill>
              </a:rPr>
              <a:t> </a:t>
            </a:r>
            <a:r>
              <a:rPr lang="en-US" dirty="0" err="1">
                <a:solidFill>
                  <a:schemeClr val="bg1"/>
                </a:solidFill>
              </a:rPr>
              <a:t>bentuk</a:t>
            </a:r>
            <a:r>
              <a:rPr lang="en-US" dirty="0">
                <a:solidFill>
                  <a:schemeClr val="bg1"/>
                </a:solidFill>
              </a:rPr>
              <a:t> </a:t>
            </a:r>
            <a:r>
              <a:rPr lang="en-US" dirty="0" err="1">
                <a:solidFill>
                  <a:schemeClr val="bg1"/>
                </a:solidFill>
              </a:rPr>
              <a:t>jamak</a:t>
            </a:r>
            <a:r>
              <a:rPr lang="en-US" dirty="0">
                <a:solidFill>
                  <a:schemeClr val="bg1"/>
                </a:solidFill>
              </a:rPr>
              <a:t> (plural) </a:t>
            </a:r>
            <a:r>
              <a:rPr lang="en-US" dirty="0" err="1">
                <a:solidFill>
                  <a:schemeClr val="bg1"/>
                </a:solidFill>
              </a:rPr>
              <a:t>dari</a:t>
            </a:r>
            <a:r>
              <a:rPr lang="en-US" dirty="0">
                <a:solidFill>
                  <a:schemeClr val="bg1"/>
                </a:solidFill>
              </a:rPr>
              <a:t> </a:t>
            </a:r>
            <a:r>
              <a:rPr lang="en-US" dirty="0" err="1">
                <a:solidFill>
                  <a:schemeClr val="bg1"/>
                </a:solidFill>
              </a:rPr>
              <a:t>khuluq</a:t>
            </a:r>
            <a:r>
              <a:rPr lang="en-US" dirty="0">
                <a:solidFill>
                  <a:schemeClr val="bg1"/>
                </a:solidFill>
              </a:rPr>
              <a:t>. </a:t>
            </a:r>
            <a:r>
              <a:rPr lang="en-US" dirty="0" err="1">
                <a:solidFill>
                  <a:schemeClr val="bg1"/>
                </a:solidFill>
              </a:rPr>
              <a:t>Secara</a:t>
            </a:r>
            <a:r>
              <a:rPr lang="en-US" dirty="0">
                <a:solidFill>
                  <a:schemeClr val="bg1"/>
                </a:solidFill>
              </a:rPr>
              <a:t> </a:t>
            </a:r>
            <a:r>
              <a:rPr lang="en-US" dirty="0" err="1">
                <a:solidFill>
                  <a:schemeClr val="bg1"/>
                </a:solidFill>
              </a:rPr>
              <a:t>bahasa</a:t>
            </a:r>
            <a:r>
              <a:rPr lang="en-US" dirty="0">
                <a:solidFill>
                  <a:schemeClr val="bg1"/>
                </a:solidFill>
              </a:rPr>
              <a:t> </a:t>
            </a:r>
            <a:r>
              <a:rPr lang="en-US" dirty="0" err="1">
                <a:solidFill>
                  <a:schemeClr val="bg1"/>
                </a:solidFill>
              </a:rPr>
              <a:t>akhlak</a:t>
            </a:r>
            <a:r>
              <a:rPr lang="en-US" dirty="0">
                <a:solidFill>
                  <a:schemeClr val="bg1"/>
                </a:solidFill>
              </a:rPr>
              <a:t> </a:t>
            </a:r>
            <a:r>
              <a:rPr lang="en-US" dirty="0" err="1">
                <a:solidFill>
                  <a:schemeClr val="bg1"/>
                </a:solidFill>
              </a:rPr>
              <a:t>mempunyai</a:t>
            </a:r>
            <a:r>
              <a:rPr lang="en-US" dirty="0">
                <a:solidFill>
                  <a:schemeClr val="bg1"/>
                </a:solidFill>
              </a:rPr>
              <a:t> </a:t>
            </a:r>
            <a:r>
              <a:rPr lang="en-US" dirty="0" err="1">
                <a:solidFill>
                  <a:schemeClr val="bg1"/>
                </a:solidFill>
              </a:rPr>
              <a:t>arti</a:t>
            </a:r>
            <a:r>
              <a:rPr lang="en-US" dirty="0">
                <a:solidFill>
                  <a:schemeClr val="bg1"/>
                </a:solidFill>
              </a:rPr>
              <a:t> </a:t>
            </a:r>
            <a:r>
              <a:rPr lang="en-US" dirty="0" err="1">
                <a:solidFill>
                  <a:schemeClr val="bg1"/>
                </a:solidFill>
              </a:rPr>
              <a:t>tabiat</a:t>
            </a:r>
            <a:r>
              <a:rPr lang="en-US" dirty="0">
                <a:solidFill>
                  <a:schemeClr val="bg1"/>
                </a:solidFill>
              </a:rPr>
              <a:t>, </a:t>
            </a:r>
            <a:r>
              <a:rPr lang="en-US" dirty="0" err="1">
                <a:solidFill>
                  <a:schemeClr val="bg1"/>
                </a:solidFill>
              </a:rPr>
              <a:t>perangai</a:t>
            </a:r>
            <a:r>
              <a:rPr lang="en-US" dirty="0">
                <a:solidFill>
                  <a:schemeClr val="bg1"/>
                </a:solidFill>
              </a:rPr>
              <a:t>, </a:t>
            </a:r>
            <a:r>
              <a:rPr lang="en-US" dirty="0" err="1">
                <a:solidFill>
                  <a:schemeClr val="bg1"/>
                </a:solidFill>
              </a:rPr>
              <a:t>kebiasaan</a:t>
            </a:r>
            <a:r>
              <a:rPr lang="en-US" dirty="0">
                <a:solidFill>
                  <a:schemeClr val="bg1"/>
                </a:solidFill>
              </a:rPr>
              <a:t>, </a:t>
            </a:r>
            <a:r>
              <a:rPr lang="en-US" dirty="0" err="1">
                <a:solidFill>
                  <a:schemeClr val="bg1"/>
                </a:solidFill>
              </a:rPr>
              <a:t>atau</a:t>
            </a:r>
            <a:r>
              <a:rPr lang="en-US" dirty="0">
                <a:solidFill>
                  <a:schemeClr val="bg1"/>
                </a:solidFill>
              </a:rPr>
              <a:t> </a:t>
            </a:r>
            <a:r>
              <a:rPr lang="en-US" dirty="0" err="1">
                <a:solidFill>
                  <a:schemeClr val="bg1"/>
                </a:solidFill>
              </a:rPr>
              <a:t>karakter</a:t>
            </a:r>
            <a:r>
              <a:rPr lang="en-US" dirty="0">
                <a:solidFill>
                  <a:schemeClr val="bg1"/>
                </a:solidFill>
              </a:rPr>
              <a:t>. </a:t>
            </a:r>
            <a:r>
              <a:rPr lang="en-US" dirty="0" err="1">
                <a:solidFill>
                  <a:schemeClr val="bg1"/>
                </a:solidFill>
              </a:rPr>
              <a:t>Menurut</a:t>
            </a:r>
            <a:r>
              <a:rPr lang="en-US" dirty="0">
                <a:solidFill>
                  <a:schemeClr val="bg1"/>
                </a:solidFill>
              </a:rPr>
              <a:t> </a:t>
            </a:r>
            <a:r>
              <a:rPr lang="en-US" dirty="0" err="1">
                <a:solidFill>
                  <a:schemeClr val="bg1"/>
                </a:solidFill>
              </a:rPr>
              <a:t>kamus</a:t>
            </a:r>
            <a:r>
              <a:rPr lang="en-US" dirty="0">
                <a:solidFill>
                  <a:schemeClr val="bg1"/>
                </a:solidFill>
              </a:rPr>
              <a:t> al-</a:t>
            </a:r>
            <a:r>
              <a:rPr lang="en-US" dirty="0" err="1">
                <a:solidFill>
                  <a:schemeClr val="bg1"/>
                </a:solidFill>
              </a:rPr>
              <a:t>Munjid</a:t>
            </a:r>
            <a:r>
              <a:rPr lang="en-US" dirty="0">
                <a:solidFill>
                  <a:schemeClr val="bg1"/>
                </a:solidFill>
              </a:rPr>
              <a:t>, kata </a:t>
            </a:r>
            <a:r>
              <a:rPr lang="en-US" dirty="0" err="1">
                <a:solidFill>
                  <a:schemeClr val="bg1"/>
                </a:solidFill>
              </a:rPr>
              <a:t>akhlak</a:t>
            </a:r>
            <a:r>
              <a:rPr lang="en-US" dirty="0">
                <a:solidFill>
                  <a:schemeClr val="bg1"/>
                </a:solidFill>
              </a:rPr>
              <a:t> </a:t>
            </a:r>
            <a:r>
              <a:rPr lang="en-US" dirty="0" err="1">
                <a:solidFill>
                  <a:schemeClr val="bg1"/>
                </a:solidFill>
              </a:rPr>
              <a:t>mempunyai</a:t>
            </a:r>
            <a:r>
              <a:rPr lang="en-US" dirty="0">
                <a:solidFill>
                  <a:schemeClr val="bg1"/>
                </a:solidFill>
              </a:rPr>
              <a:t> </a:t>
            </a:r>
            <a:r>
              <a:rPr lang="en-US" dirty="0" err="1">
                <a:solidFill>
                  <a:schemeClr val="bg1"/>
                </a:solidFill>
              </a:rPr>
              <a:t>akar</a:t>
            </a:r>
            <a:r>
              <a:rPr lang="en-US" dirty="0">
                <a:solidFill>
                  <a:schemeClr val="bg1"/>
                </a:solidFill>
              </a:rPr>
              <a:t> yang </a:t>
            </a:r>
            <a:r>
              <a:rPr lang="en-US" dirty="0" err="1">
                <a:solidFill>
                  <a:schemeClr val="bg1"/>
                </a:solidFill>
              </a:rPr>
              <a:t>sama</a:t>
            </a:r>
            <a:r>
              <a:rPr lang="en-US" dirty="0">
                <a:solidFill>
                  <a:schemeClr val="bg1"/>
                </a:solidFill>
              </a:rPr>
              <a:t> </a:t>
            </a:r>
            <a:r>
              <a:rPr lang="en-US" dirty="0" err="1">
                <a:solidFill>
                  <a:schemeClr val="bg1"/>
                </a:solidFill>
              </a:rPr>
              <a:t>dengan</a:t>
            </a:r>
            <a:r>
              <a:rPr lang="en-US" dirty="0">
                <a:solidFill>
                  <a:schemeClr val="bg1"/>
                </a:solidFill>
              </a:rPr>
              <a:t> kata </a:t>
            </a:r>
            <a:r>
              <a:rPr lang="en-US" dirty="0" err="1">
                <a:solidFill>
                  <a:schemeClr val="bg1"/>
                </a:solidFill>
              </a:rPr>
              <a:t>khalqun</a:t>
            </a:r>
            <a:r>
              <a:rPr lang="en-US" dirty="0">
                <a:solidFill>
                  <a:schemeClr val="bg1"/>
                </a:solidFill>
              </a:rPr>
              <a:t> ~ (</a:t>
            </a:r>
            <a:r>
              <a:rPr lang="en-US" dirty="0" err="1">
                <a:solidFill>
                  <a:schemeClr val="bg1"/>
                </a:solidFill>
              </a:rPr>
              <a:t>kejadian</a:t>
            </a:r>
            <a:r>
              <a:rPr lang="en-US" dirty="0">
                <a:solidFill>
                  <a:schemeClr val="bg1"/>
                </a:solidFill>
              </a:rPr>
              <a:t>), </a:t>
            </a:r>
            <a:r>
              <a:rPr lang="en-US" dirty="0" err="1">
                <a:solidFill>
                  <a:schemeClr val="bg1"/>
                </a:solidFill>
              </a:rPr>
              <a:t>khaliqun</a:t>
            </a:r>
            <a:r>
              <a:rPr lang="en-US" dirty="0">
                <a:solidFill>
                  <a:schemeClr val="bg1"/>
                </a:solidFill>
              </a:rPr>
              <a:t> (</a:t>
            </a:r>
            <a:r>
              <a:rPr lang="en-US" dirty="0" err="1">
                <a:solidFill>
                  <a:schemeClr val="bg1"/>
                </a:solidFill>
              </a:rPr>
              <a:t>pencipta</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makhluqun</a:t>
            </a:r>
            <a:r>
              <a:rPr lang="en-US" dirty="0">
                <a:solidFill>
                  <a:schemeClr val="bg1"/>
                </a:solidFill>
              </a:rPr>
              <a:t> (yang </a:t>
            </a:r>
            <a:r>
              <a:rPr lang="en-US" dirty="0" err="1">
                <a:solidFill>
                  <a:schemeClr val="bg1"/>
                </a:solidFill>
              </a:rPr>
              <a:t>diciptakan</a:t>
            </a:r>
            <a:r>
              <a:rPr lang="en-US" dirty="0">
                <a:solidFill>
                  <a:schemeClr val="bg1"/>
                </a:solidFill>
              </a:rPr>
              <a:t>). </a:t>
            </a:r>
            <a:r>
              <a:rPr lang="en-US" dirty="0" err="1">
                <a:solidFill>
                  <a:schemeClr val="bg1"/>
                </a:solidFill>
              </a:rPr>
              <a:t>Dalam</a:t>
            </a:r>
            <a:r>
              <a:rPr lang="en-US" dirty="0">
                <a:solidFill>
                  <a:schemeClr val="bg1"/>
                </a:solidFill>
              </a:rPr>
              <a:t> </a:t>
            </a:r>
            <a:r>
              <a:rPr lang="en-US" dirty="0" err="1">
                <a:solidFill>
                  <a:schemeClr val="bg1"/>
                </a:solidFill>
              </a:rPr>
              <a:t>arti</a:t>
            </a:r>
            <a:r>
              <a:rPr lang="en-US" dirty="0">
                <a:solidFill>
                  <a:schemeClr val="bg1"/>
                </a:solidFill>
              </a:rPr>
              <a:t> </a:t>
            </a:r>
            <a:r>
              <a:rPr lang="en-US" dirty="0" err="1">
                <a:solidFill>
                  <a:schemeClr val="bg1"/>
                </a:solidFill>
              </a:rPr>
              <a:t>bahasa</a:t>
            </a:r>
            <a:r>
              <a:rPr lang="en-US" dirty="0">
                <a:solidFill>
                  <a:schemeClr val="bg1"/>
                </a:solidFill>
              </a:rPr>
              <a:t> </a:t>
            </a:r>
            <a:r>
              <a:rPr lang="en-US" dirty="0" err="1">
                <a:solidFill>
                  <a:schemeClr val="bg1"/>
                </a:solidFill>
              </a:rPr>
              <a:t>akhlak</a:t>
            </a:r>
            <a:r>
              <a:rPr lang="en-US" dirty="0">
                <a:solidFill>
                  <a:schemeClr val="bg1"/>
                </a:solidFill>
              </a:rPr>
              <a:t> </a:t>
            </a:r>
            <a:r>
              <a:rPr lang="en-US" dirty="0" err="1">
                <a:solidFill>
                  <a:schemeClr val="bg1"/>
                </a:solidFill>
              </a:rPr>
              <a:t>sering</a:t>
            </a:r>
            <a:r>
              <a:rPr lang="en-US" dirty="0">
                <a:solidFill>
                  <a:schemeClr val="bg1"/>
                </a:solidFill>
              </a:rPr>
              <a:t> </a:t>
            </a:r>
            <a:r>
              <a:rPr lang="en-US" dirty="0" err="1">
                <a:solidFill>
                  <a:schemeClr val="bg1"/>
                </a:solidFill>
              </a:rPr>
              <a:t>disinonimkan</a:t>
            </a:r>
            <a:r>
              <a:rPr lang="en-US" dirty="0">
                <a:solidFill>
                  <a:schemeClr val="bg1"/>
                </a:solidFill>
              </a:rPr>
              <a:t> </a:t>
            </a:r>
            <a:r>
              <a:rPr lang="en-US" dirty="0" err="1">
                <a:solidFill>
                  <a:schemeClr val="bg1"/>
                </a:solidFill>
              </a:rPr>
              <a:t>dengan</a:t>
            </a:r>
            <a:r>
              <a:rPr lang="en-US" dirty="0">
                <a:solidFill>
                  <a:schemeClr val="bg1"/>
                </a:solidFill>
              </a:rPr>
              <a:t> moral </a:t>
            </a:r>
            <a:r>
              <a:rPr lang="en-US" dirty="0" err="1">
                <a:solidFill>
                  <a:schemeClr val="bg1"/>
                </a:solidFill>
              </a:rPr>
              <a:t>dan</a:t>
            </a:r>
            <a:r>
              <a:rPr lang="en-US" dirty="0">
                <a:solidFill>
                  <a:schemeClr val="bg1"/>
                </a:solidFill>
              </a:rPr>
              <a:t> </a:t>
            </a:r>
            <a:r>
              <a:rPr lang="en-US" dirty="0" err="1">
                <a:solidFill>
                  <a:schemeClr val="bg1"/>
                </a:solidFill>
              </a:rPr>
              <a:t>etika</a:t>
            </a:r>
            <a:r>
              <a:rPr lang="en-US" dirty="0">
                <a:solidFill>
                  <a:schemeClr val="bg1"/>
                </a:solidFill>
              </a:rPr>
              <a:t>.   </a:t>
            </a:r>
            <a:endParaRPr lang="en-US" dirty="0" smtClean="0">
              <a:solidFill>
                <a:schemeClr val="bg1"/>
              </a:solidFill>
            </a:endParaRPr>
          </a:p>
          <a:p>
            <a:pPr marL="0" indent="0">
              <a:buNone/>
            </a:pPr>
            <a:endParaRPr lang="en-US" dirty="0">
              <a:solidFill>
                <a:schemeClr val="bg1"/>
              </a:solidFill>
            </a:endParaRPr>
          </a:p>
          <a:p>
            <a:r>
              <a:rPr lang="en-US" dirty="0" smtClean="0">
                <a:solidFill>
                  <a:schemeClr val="bg1"/>
                </a:solidFill>
              </a:rPr>
              <a:t>Ahmad Amin </a:t>
            </a:r>
            <a:r>
              <a:rPr lang="en-US" dirty="0" err="1">
                <a:solidFill>
                  <a:schemeClr val="bg1"/>
                </a:solidFill>
              </a:rPr>
              <a:t>dalam</a:t>
            </a:r>
            <a:r>
              <a:rPr lang="en-US" dirty="0">
                <a:solidFill>
                  <a:schemeClr val="bg1"/>
                </a:solidFill>
              </a:rPr>
              <a:t> </a:t>
            </a:r>
            <a:r>
              <a:rPr lang="en-US" dirty="0" err="1">
                <a:solidFill>
                  <a:schemeClr val="bg1"/>
                </a:solidFill>
              </a:rPr>
              <a:t>bukunya</a:t>
            </a:r>
            <a:r>
              <a:rPr lang="en-US" dirty="0">
                <a:solidFill>
                  <a:schemeClr val="bg1"/>
                </a:solidFill>
              </a:rPr>
              <a:t> Al-</a:t>
            </a:r>
            <a:r>
              <a:rPr lang="en-US" dirty="0" err="1">
                <a:solidFill>
                  <a:schemeClr val="bg1"/>
                </a:solidFill>
              </a:rPr>
              <a:t>Akhlak</a:t>
            </a:r>
            <a:r>
              <a:rPr lang="en-US" dirty="0">
                <a:solidFill>
                  <a:schemeClr val="bg1"/>
                </a:solidFill>
              </a:rPr>
              <a:t> </a:t>
            </a:r>
            <a:r>
              <a:rPr lang="en-US" dirty="0" err="1">
                <a:solidFill>
                  <a:schemeClr val="bg1"/>
                </a:solidFill>
              </a:rPr>
              <a:t>mendefinisikan</a:t>
            </a:r>
            <a:r>
              <a:rPr lang="en-US" dirty="0">
                <a:solidFill>
                  <a:schemeClr val="bg1"/>
                </a:solidFill>
              </a:rPr>
              <a:t> </a:t>
            </a:r>
            <a:r>
              <a:rPr lang="en-US" dirty="0" err="1">
                <a:solidFill>
                  <a:schemeClr val="bg1"/>
                </a:solidFill>
              </a:rPr>
              <a:t>akhlak</a:t>
            </a:r>
            <a:r>
              <a:rPr lang="en-US" dirty="0">
                <a:solidFill>
                  <a:schemeClr val="bg1"/>
                </a:solidFill>
              </a:rPr>
              <a:t> </a:t>
            </a:r>
            <a:r>
              <a:rPr lang="en-US" dirty="0" err="1">
                <a:solidFill>
                  <a:schemeClr val="bg1"/>
                </a:solidFill>
              </a:rPr>
              <a:t>sebagai</a:t>
            </a:r>
            <a:r>
              <a:rPr lang="en-US" dirty="0">
                <a:solidFill>
                  <a:schemeClr val="bg1"/>
                </a:solidFill>
              </a:rPr>
              <a:t> </a:t>
            </a:r>
            <a:r>
              <a:rPr lang="en-US" dirty="0" err="1">
                <a:solidFill>
                  <a:schemeClr val="bg1"/>
                </a:solidFill>
              </a:rPr>
              <a:t>kehendak</a:t>
            </a:r>
            <a:r>
              <a:rPr lang="en-US" dirty="0">
                <a:solidFill>
                  <a:schemeClr val="bg1"/>
                </a:solidFill>
              </a:rPr>
              <a:t> yang </a:t>
            </a:r>
            <a:r>
              <a:rPr lang="en-US" dirty="0" err="1">
                <a:solidFill>
                  <a:schemeClr val="bg1"/>
                </a:solidFill>
              </a:rPr>
              <a:t>biasa</a:t>
            </a:r>
            <a:r>
              <a:rPr lang="en-US" dirty="0">
                <a:solidFill>
                  <a:schemeClr val="bg1"/>
                </a:solidFill>
              </a:rPr>
              <a:t> </a:t>
            </a:r>
            <a:r>
              <a:rPr lang="en-US" dirty="0" err="1">
                <a:solidFill>
                  <a:schemeClr val="bg1"/>
                </a:solidFill>
              </a:rPr>
              <a:t>dilakukan</a:t>
            </a:r>
            <a:r>
              <a:rPr lang="en-US" dirty="0">
                <a:solidFill>
                  <a:schemeClr val="bg1"/>
                </a:solidFill>
              </a:rPr>
              <a:t>. </a:t>
            </a:r>
            <a:r>
              <a:rPr lang="en-US" dirty="0" err="1">
                <a:solidFill>
                  <a:schemeClr val="bg1"/>
                </a:solidFill>
              </a:rPr>
              <a:t>Artinya</a:t>
            </a:r>
            <a:r>
              <a:rPr lang="en-US" dirty="0">
                <a:solidFill>
                  <a:schemeClr val="bg1"/>
                </a:solidFill>
              </a:rPr>
              <a:t> </a:t>
            </a:r>
            <a:r>
              <a:rPr lang="en-US" dirty="0" err="1">
                <a:solidFill>
                  <a:schemeClr val="bg1"/>
                </a:solidFill>
              </a:rPr>
              <a:t>segala</a:t>
            </a:r>
            <a:r>
              <a:rPr lang="en-US" dirty="0">
                <a:solidFill>
                  <a:schemeClr val="bg1"/>
                </a:solidFill>
              </a:rPr>
              <a:t> </a:t>
            </a:r>
            <a:r>
              <a:rPr lang="en-US" dirty="0" err="1">
                <a:solidFill>
                  <a:schemeClr val="bg1"/>
                </a:solidFill>
              </a:rPr>
              <a:t>sesuatu</a:t>
            </a:r>
            <a:r>
              <a:rPr lang="en-US" dirty="0">
                <a:solidFill>
                  <a:schemeClr val="bg1"/>
                </a:solidFill>
              </a:rPr>
              <a:t> </a:t>
            </a:r>
            <a:r>
              <a:rPr lang="en-US" dirty="0" err="1">
                <a:solidFill>
                  <a:schemeClr val="bg1"/>
                </a:solidFill>
              </a:rPr>
              <a:t>kehendak</a:t>
            </a:r>
            <a:r>
              <a:rPr lang="en-US" dirty="0">
                <a:solidFill>
                  <a:schemeClr val="bg1"/>
                </a:solidFill>
              </a:rPr>
              <a:t> yang </a:t>
            </a:r>
            <a:r>
              <a:rPr lang="en-US" dirty="0" err="1">
                <a:solidFill>
                  <a:schemeClr val="bg1"/>
                </a:solidFill>
              </a:rPr>
              <a:t>terbiasa</a:t>
            </a:r>
            <a:r>
              <a:rPr lang="en-US" dirty="0">
                <a:solidFill>
                  <a:schemeClr val="bg1"/>
                </a:solidFill>
              </a:rPr>
              <a:t> </a:t>
            </a:r>
            <a:r>
              <a:rPr lang="en-US" dirty="0" err="1">
                <a:solidFill>
                  <a:schemeClr val="bg1"/>
                </a:solidFill>
              </a:rPr>
              <a:t>dilakukan</a:t>
            </a:r>
            <a:r>
              <a:rPr lang="en-US" dirty="0">
                <a:solidFill>
                  <a:schemeClr val="bg1"/>
                </a:solidFill>
              </a:rPr>
              <a:t> </a:t>
            </a:r>
            <a:r>
              <a:rPr lang="en-US" dirty="0" err="1">
                <a:solidFill>
                  <a:schemeClr val="bg1"/>
                </a:solidFill>
              </a:rPr>
              <a:t>disebut</a:t>
            </a:r>
            <a:r>
              <a:rPr lang="en-US" dirty="0">
                <a:solidFill>
                  <a:schemeClr val="bg1"/>
                </a:solidFill>
              </a:rPr>
              <a:t> </a:t>
            </a:r>
            <a:r>
              <a:rPr lang="en-US" dirty="0" err="1">
                <a:solidFill>
                  <a:schemeClr val="bg1"/>
                </a:solidFill>
              </a:rPr>
              <a:t>akhlak</a:t>
            </a:r>
            <a:r>
              <a:rPr lang="en-US" dirty="0">
                <a:solidFill>
                  <a:schemeClr val="bg1"/>
                </a:solidFill>
              </a:rPr>
              <a:t>.   </a:t>
            </a:r>
            <a:endParaRPr lang="en-US" dirty="0" smtClean="0">
              <a:solidFill>
                <a:schemeClr val="bg1"/>
              </a:solidFill>
            </a:endParaRPr>
          </a:p>
          <a:p>
            <a:pPr marL="0" indent="0">
              <a:buNone/>
            </a:pPr>
            <a:endParaRPr lang="en-US" dirty="0">
              <a:solidFill>
                <a:schemeClr val="bg1"/>
              </a:solidFill>
            </a:endParaRPr>
          </a:p>
          <a:p>
            <a:r>
              <a:rPr lang="en-US" dirty="0" err="1">
                <a:solidFill>
                  <a:schemeClr val="bg1"/>
                </a:solidFill>
              </a:rPr>
              <a:t>Ibn</a:t>
            </a:r>
            <a:r>
              <a:rPr lang="en-US" dirty="0">
                <a:solidFill>
                  <a:schemeClr val="bg1"/>
                </a:solidFill>
              </a:rPr>
              <a:t> </a:t>
            </a:r>
            <a:r>
              <a:rPr lang="en-US" dirty="0" err="1">
                <a:solidFill>
                  <a:schemeClr val="bg1"/>
                </a:solidFill>
              </a:rPr>
              <a:t>Maskawih</a:t>
            </a:r>
            <a:r>
              <a:rPr lang="en-US" dirty="0">
                <a:solidFill>
                  <a:schemeClr val="bg1"/>
                </a:solidFill>
              </a:rPr>
              <a:t> </a:t>
            </a:r>
            <a:r>
              <a:rPr lang="en-US" dirty="0" err="1">
                <a:solidFill>
                  <a:schemeClr val="bg1"/>
                </a:solidFill>
              </a:rPr>
              <a:t>dalam</a:t>
            </a:r>
            <a:r>
              <a:rPr lang="en-US" dirty="0">
                <a:solidFill>
                  <a:schemeClr val="bg1"/>
                </a:solidFill>
              </a:rPr>
              <a:t> </a:t>
            </a:r>
            <a:r>
              <a:rPr lang="en-US" dirty="0" err="1">
                <a:solidFill>
                  <a:schemeClr val="bg1"/>
                </a:solidFill>
              </a:rPr>
              <a:t>kitab</a:t>
            </a:r>
            <a:r>
              <a:rPr lang="en-US" dirty="0">
                <a:solidFill>
                  <a:schemeClr val="bg1"/>
                </a:solidFill>
              </a:rPr>
              <a:t> </a:t>
            </a:r>
            <a:r>
              <a:rPr lang="en-US" dirty="0" err="1">
                <a:solidFill>
                  <a:schemeClr val="bg1"/>
                </a:solidFill>
              </a:rPr>
              <a:t>Tahzib</a:t>
            </a:r>
            <a:r>
              <a:rPr lang="en-US" dirty="0">
                <a:solidFill>
                  <a:schemeClr val="bg1"/>
                </a:solidFill>
              </a:rPr>
              <a:t> al-</a:t>
            </a:r>
            <a:r>
              <a:rPr lang="en-US" dirty="0" err="1">
                <a:solidFill>
                  <a:schemeClr val="bg1"/>
                </a:solidFill>
              </a:rPr>
              <a:t>Akhlaq</a:t>
            </a:r>
            <a:r>
              <a:rPr lang="en-US" dirty="0">
                <a:solidFill>
                  <a:schemeClr val="bg1"/>
                </a:solidFill>
              </a:rPr>
              <a:t> </a:t>
            </a:r>
            <a:r>
              <a:rPr lang="en-US" dirty="0" err="1">
                <a:solidFill>
                  <a:schemeClr val="bg1"/>
                </a:solidFill>
              </a:rPr>
              <a:t>wa</a:t>
            </a:r>
            <a:r>
              <a:rPr lang="en-US" dirty="0">
                <a:solidFill>
                  <a:schemeClr val="bg1"/>
                </a:solidFill>
              </a:rPr>
              <a:t> </a:t>
            </a:r>
            <a:r>
              <a:rPr lang="en-US" dirty="0" err="1">
                <a:solidFill>
                  <a:schemeClr val="bg1"/>
                </a:solidFill>
              </a:rPr>
              <a:t>Tathirul</a:t>
            </a:r>
            <a:r>
              <a:rPr lang="en-US" dirty="0">
                <a:solidFill>
                  <a:schemeClr val="bg1"/>
                </a:solidFill>
              </a:rPr>
              <a:t> </a:t>
            </a:r>
            <a:r>
              <a:rPr lang="en-US" dirty="0" err="1">
                <a:solidFill>
                  <a:schemeClr val="bg1"/>
                </a:solidFill>
              </a:rPr>
              <a:t>A'raq</a:t>
            </a:r>
            <a:r>
              <a:rPr lang="en-US" dirty="0">
                <a:solidFill>
                  <a:schemeClr val="bg1"/>
                </a:solidFill>
              </a:rPr>
              <a:t> </a:t>
            </a:r>
            <a:r>
              <a:rPr lang="en-US" dirty="0" err="1">
                <a:solidFill>
                  <a:schemeClr val="bg1"/>
                </a:solidFill>
              </a:rPr>
              <a:t>mendefinisikan</a:t>
            </a:r>
            <a:r>
              <a:rPr lang="en-US" dirty="0">
                <a:solidFill>
                  <a:schemeClr val="bg1"/>
                </a:solidFill>
              </a:rPr>
              <a:t> </a:t>
            </a:r>
            <a:r>
              <a:rPr lang="en-US" dirty="0" err="1">
                <a:solidFill>
                  <a:schemeClr val="bg1"/>
                </a:solidFill>
              </a:rPr>
              <a:t>akhlak</a:t>
            </a:r>
            <a:r>
              <a:rPr lang="en-US" dirty="0">
                <a:solidFill>
                  <a:schemeClr val="bg1"/>
                </a:solidFill>
              </a:rPr>
              <a:t> "</a:t>
            </a:r>
            <a:r>
              <a:rPr lang="en-US" dirty="0" err="1">
                <a:solidFill>
                  <a:schemeClr val="bg1"/>
                </a:solidFill>
              </a:rPr>
              <a:t>Keadaan</a:t>
            </a:r>
            <a:r>
              <a:rPr lang="en-US" dirty="0">
                <a:solidFill>
                  <a:schemeClr val="bg1"/>
                </a:solidFill>
              </a:rPr>
              <a:t> </a:t>
            </a:r>
            <a:r>
              <a:rPr lang="en-US" dirty="0" err="1">
                <a:solidFill>
                  <a:schemeClr val="bg1"/>
                </a:solidFill>
              </a:rPr>
              <a:t>jiwa</a:t>
            </a:r>
            <a:r>
              <a:rPr lang="en-US" dirty="0">
                <a:solidFill>
                  <a:schemeClr val="bg1"/>
                </a:solidFill>
              </a:rPr>
              <a:t> </a:t>
            </a:r>
            <a:r>
              <a:rPr lang="en-US" dirty="0" err="1">
                <a:solidFill>
                  <a:schemeClr val="bg1"/>
                </a:solidFill>
              </a:rPr>
              <a:t>seseorang</a:t>
            </a:r>
            <a:r>
              <a:rPr lang="en-US" dirty="0">
                <a:solidFill>
                  <a:schemeClr val="bg1"/>
                </a:solidFill>
              </a:rPr>
              <a:t> yang </a:t>
            </a:r>
            <a:r>
              <a:rPr lang="en-US" dirty="0" err="1">
                <a:solidFill>
                  <a:schemeClr val="bg1"/>
                </a:solidFill>
              </a:rPr>
              <a:t>mendorongnya</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melakukan</a:t>
            </a:r>
            <a:r>
              <a:rPr lang="en-US" dirty="0">
                <a:solidFill>
                  <a:schemeClr val="bg1"/>
                </a:solidFill>
              </a:rPr>
              <a:t> </a:t>
            </a:r>
            <a:r>
              <a:rPr lang="en-US" dirty="0" err="1">
                <a:solidFill>
                  <a:schemeClr val="bg1"/>
                </a:solidFill>
              </a:rPr>
              <a:t>perbuatan-perbuatan</a:t>
            </a:r>
            <a:r>
              <a:rPr lang="en-US" dirty="0">
                <a:solidFill>
                  <a:schemeClr val="bg1"/>
                </a:solidFill>
              </a:rPr>
              <a:t> </a:t>
            </a:r>
            <a:r>
              <a:rPr lang="en-US" dirty="0" err="1">
                <a:solidFill>
                  <a:schemeClr val="bg1"/>
                </a:solidFill>
              </a:rPr>
              <a:t>tanpa</a:t>
            </a:r>
            <a:r>
              <a:rPr lang="en-US" dirty="0">
                <a:solidFill>
                  <a:schemeClr val="bg1"/>
                </a:solidFill>
              </a:rPr>
              <a:t> </a:t>
            </a:r>
            <a:r>
              <a:rPr lang="en-US" dirty="0" err="1">
                <a:solidFill>
                  <a:schemeClr val="bg1"/>
                </a:solidFill>
              </a:rPr>
              <a:t>melalui</a:t>
            </a:r>
            <a:r>
              <a:rPr lang="en-US" dirty="0">
                <a:solidFill>
                  <a:schemeClr val="bg1"/>
                </a:solidFill>
              </a:rPr>
              <a:t> </a:t>
            </a:r>
            <a:r>
              <a:rPr lang="en-US" dirty="0" err="1">
                <a:solidFill>
                  <a:schemeClr val="bg1"/>
                </a:solidFill>
              </a:rPr>
              <a:t>pemikiran</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pertimbangan</a:t>
            </a:r>
            <a:r>
              <a:rPr lang="en-US" dirty="0">
                <a:solidFill>
                  <a:schemeClr val="bg1"/>
                </a:solidFill>
              </a:rPr>
              <a:t> (</a:t>
            </a:r>
            <a:r>
              <a:rPr lang="en-US" dirty="0" err="1">
                <a:solidFill>
                  <a:schemeClr val="bg1"/>
                </a:solidFill>
              </a:rPr>
              <a:t>sebelumnya</a:t>
            </a:r>
            <a:r>
              <a:rPr lang="en-US" dirty="0">
                <a:solidFill>
                  <a:schemeClr val="bg1"/>
                </a:solidFill>
              </a:rPr>
              <a:t>)", </a:t>
            </a:r>
            <a:r>
              <a:rPr lang="en-US" dirty="0" err="1">
                <a:solidFill>
                  <a:schemeClr val="bg1"/>
                </a:solidFill>
              </a:rPr>
              <a:t>dan</a:t>
            </a:r>
            <a:r>
              <a:rPr lang="en-US" dirty="0">
                <a:solidFill>
                  <a:schemeClr val="bg1"/>
                </a:solidFill>
              </a:rPr>
              <a:t> Imam </a:t>
            </a:r>
            <a:r>
              <a:rPr lang="en-US" dirty="0" err="1">
                <a:solidFill>
                  <a:schemeClr val="bg1"/>
                </a:solidFill>
              </a:rPr>
              <a:t>Ghazali</a:t>
            </a:r>
            <a:r>
              <a:rPr lang="en-US" dirty="0">
                <a:solidFill>
                  <a:schemeClr val="bg1"/>
                </a:solidFill>
              </a:rPr>
              <a:t> </a:t>
            </a:r>
            <a:r>
              <a:rPr lang="en-US" dirty="0" err="1">
                <a:solidFill>
                  <a:schemeClr val="bg1"/>
                </a:solidFill>
              </a:rPr>
              <a:t>dalam</a:t>
            </a:r>
            <a:r>
              <a:rPr lang="en-US" dirty="0">
                <a:solidFill>
                  <a:schemeClr val="bg1"/>
                </a:solidFill>
              </a:rPr>
              <a:t> </a:t>
            </a:r>
            <a:r>
              <a:rPr lang="en-US" dirty="0" err="1">
                <a:solidFill>
                  <a:schemeClr val="bg1"/>
                </a:solidFill>
              </a:rPr>
              <a:t>kitabnya</a:t>
            </a:r>
            <a:r>
              <a:rPr lang="en-US" dirty="0">
                <a:solidFill>
                  <a:schemeClr val="bg1"/>
                </a:solidFill>
              </a:rPr>
              <a:t>, </a:t>
            </a:r>
            <a:r>
              <a:rPr lang="en-US" dirty="0" err="1">
                <a:solidFill>
                  <a:schemeClr val="bg1"/>
                </a:solidFill>
              </a:rPr>
              <a:t>Ihya</a:t>
            </a:r>
            <a:r>
              <a:rPr lang="en-US" dirty="0">
                <a:solidFill>
                  <a:schemeClr val="bg1"/>
                </a:solidFill>
              </a:rPr>
              <a:t> '</a:t>
            </a:r>
            <a:r>
              <a:rPr lang="en-US" dirty="0" err="1">
                <a:solidFill>
                  <a:schemeClr val="bg1"/>
                </a:solidFill>
              </a:rPr>
              <a:t>Ulumuddin</a:t>
            </a:r>
            <a:r>
              <a:rPr lang="en-US" dirty="0">
                <a:solidFill>
                  <a:schemeClr val="bg1"/>
                </a:solidFill>
              </a:rPr>
              <a:t>, </a:t>
            </a:r>
            <a:r>
              <a:rPr lang="en-US" dirty="0" err="1">
                <a:solidFill>
                  <a:schemeClr val="bg1"/>
                </a:solidFill>
              </a:rPr>
              <a:t>mendefinisi</a:t>
            </a:r>
            <a:r>
              <a:rPr lang="en-US" dirty="0">
                <a:solidFill>
                  <a:schemeClr val="bg1"/>
                </a:solidFill>
              </a:rPr>
              <a:t> </a:t>
            </a:r>
            <a:r>
              <a:rPr lang="en-US" dirty="0" err="1">
                <a:solidFill>
                  <a:schemeClr val="bg1"/>
                </a:solidFill>
              </a:rPr>
              <a:t>akhlak</a:t>
            </a:r>
            <a:r>
              <a:rPr lang="en-US" dirty="0">
                <a:solidFill>
                  <a:schemeClr val="bg1"/>
                </a:solidFill>
              </a:rPr>
              <a:t> </a:t>
            </a:r>
            <a:r>
              <a:rPr lang="en-US" dirty="0" err="1">
                <a:solidFill>
                  <a:schemeClr val="bg1"/>
                </a:solidFill>
              </a:rPr>
              <a:t>sebagai</a:t>
            </a:r>
            <a:r>
              <a:rPr lang="en-US" dirty="0">
                <a:solidFill>
                  <a:schemeClr val="bg1"/>
                </a:solidFill>
              </a:rPr>
              <a:t>: "</a:t>
            </a:r>
            <a:r>
              <a:rPr lang="en-US" dirty="0" err="1">
                <a:solidFill>
                  <a:schemeClr val="bg1"/>
                </a:solidFill>
              </a:rPr>
              <a:t>Segala</a:t>
            </a:r>
            <a:r>
              <a:rPr lang="en-US" dirty="0">
                <a:solidFill>
                  <a:schemeClr val="bg1"/>
                </a:solidFill>
              </a:rPr>
              <a:t> </a:t>
            </a:r>
            <a:r>
              <a:rPr lang="en-US" dirty="0" err="1">
                <a:solidFill>
                  <a:schemeClr val="bg1"/>
                </a:solidFill>
              </a:rPr>
              <a:t>sifat</a:t>
            </a:r>
            <a:r>
              <a:rPr lang="en-US" dirty="0">
                <a:solidFill>
                  <a:schemeClr val="bg1"/>
                </a:solidFill>
              </a:rPr>
              <a:t> yang </a:t>
            </a:r>
            <a:r>
              <a:rPr lang="en-US" dirty="0" err="1">
                <a:solidFill>
                  <a:schemeClr val="bg1"/>
                </a:solidFill>
              </a:rPr>
              <a:t>tertanam</a:t>
            </a:r>
            <a:r>
              <a:rPr lang="en-US" dirty="0">
                <a:solidFill>
                  <a:schemeClr val="bg1"/>
                </a:solidFill>
              </a:rPr>
              <a:t> </a:t>
            </a:r>
            <a:r>
              <a:rPr lang="en-US" dirty="0" err="1">
                <a:solidFill>
                  <a:schemeClr val="bg1"/>
                </a:solidFill>
              </a:rPr>
              <a:t>dalam</a:t>
            </a:r>
            <a:r>
              <a:rPr lang="en-US" dirty="0">
                <a:solidFill>
                  <a:schemeClr val="bg1"/>
                </a:solidFill>
              </a:rPr>
              <a:t> </a:t>
            </a:r>
            <a:r>
              <a:rPr lang="en-US" dirty="0" err="1">
                <a:solidFill>
                  <a:schemeClr val="bg1"/>
                </a:solidFill>
              </a:rPr>
              <a:t>hati</a:t>
            </a:r>
            <a:r>
              <a:rPr lang="en-US" dirty="0">
                <a:solidFill>
                  <a:schemeClr val="bg1"/>
                </a:solidFill>
              </a:rPr>
              <a:t>, yang </a:t>
            </a:r>
            <a:r>
              <a:rPr lang="en-US" dirty="0" err="1">
                <a:solidFill>
                  <a:schemeClr val="bg1"/>
                </a:solidFill>
              </a:rPr>
              <a:t>menimbulkan</a:t>
            </a:r>
            <a:r>
              <a:rPr lang="en-US" dirty="0">
                <a:solidFill>
                  <a:schemeClr val="bg1"/>
                </a:solidFill>
              </a:rPr>
              <a:t> </a:t>
            </a:r>
            <a:r>
              <a:rPr lang="en-US" dirty="0" err="1">
                <a:solidFill>
                  <a:schemeClr val="bg1"/>
                </a:solidFill>
              </a:rPr>
              <a:t>kegiatan-kegiatan</a:t>
            </a:r>
            <a:r>
              <a:rPr lang="en-US" dirty="0">
                <a:solidFill>
                  <a:schemeClr val="bg1"/>
                </a:solidFill>
              </a:rPr>
              <a:t> </a:t>
            </a:r>
            <a:r>
              <a:rPr lang="en-US" dirty="0" err="1">
                <a:solidFill>
                  <a:schemeClr val="bg1"/>
                </a:solidFill>
              </a:rPr>
              <a:t>dengan</a:t>
            </a:r>
            <a:r>
              <a:rPr lang="en-US" dirty="0">
                <a:solidFill>
                  <a:schemeClr val="bg1"/>
                </a:solidFill>
              </a:rPr>
              <a:t> </a:t>
            </a:r>
            <a:r>
              <a:rPr lang="en-US" dirty="0" err="1">
                <a:solidFill>
                  <a:schemeClr val="bg1"/>
                </a:solidFill>
              </a:rPr>
              <a:t>ringan</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mudah</a:t>
            </a:r>
            <a:r>
              <a:rPr lang="en-US" dirty="0">
                <a:solidFill>
                  <a:schemeClr val="bg1"/>
                </a:solidFill>
              </a:rPr>
              <a:t> </a:t>
            </a:r>
            <a:r>
              <a:rPr lang="en-US" dirty="0" err="1">
                <a:solidFill>
                  <a:schemeClr val="bg1"/>
                </a:solidFill>
              </a:rPr>
              <a:t>tanpa</a:t>
            </a:r>
            <a:r>
              <a:rPr lang="en-US" dirty="0">
                <a:solidFill>
                  <a:schemeClr val="bg1"/>
                </a:solidFill>
              </a:rPr>
              <a:t> </a:t>
            </a:r>
            <a:r>
              <a:rPr lang="en-US" dirty="0" err="1">
                <a:solidFill>
                  <a:schemeClr val="bg1"/>
                </a:solidFill>
              </a:rPr>
              <a:t>memerlukan</a:t>
            </a:r>
            <a:r>
              <a:rPr lang="en-US" dirty="0">
                <a:solidFill>
                  <a:schemeClr val="bg1"/>
                </a:solidFill>
              </a:rPr>
              <a:t> </a:t>
            </a:r>
            <a:r>
              <a:rPr lang="en-US" dirty="0" err="1">
                <a:solidFill>
                  <a:schemeClr val="bg1"/>
                </a:solidFill>
              </a:rPr>
              <a:t>pemikiran</a:t>
            </a:r>
            <a:r>
              <a:rPr lang="en-US" dirty="0">
                <a:solidFill>
                  <a:schemeClr val="bg1"/>
                </a:solidFill>
              </a:rPr>
              <a:t> </a:t>
            </a:r>
            <a:r>
              <a:rPr lang="en-US" dirty="0" err="1">
                <a:solidFill>
                  <a:schemeClr val="bg1"/>
                </a:solidFill>
              </a:rPr>
              <a:t>sebagai</a:t>
            </a:r>
            <a:r>
              <a:rPr lang="en-US" dirty="0">
                <a:solidFill>
                  <a:schemeClr val="bg1"/>
                </a:solidFill>
              </a:rPr>
              <a:t> </a:t>
            </a:r>
            <a:r>
              <a:rPr lang="en-US" dirty="0" err="1">
                <a:solidFill>
                  <a:schemeClr val="bg1"/>
                </a:solidFill>
              </a:rPr>
              <a:t>pertimbangan</a:t>
            </a:r>
            <a:r>
              <a:rPr lang="en-US" dirty="0">
                <a:solidFill>
                  <a:schemeClr val="bg1"/>
                </a:solidFill>
              </a:rPr>
              <a:t>."</a:t>
            </a:r>
          </a:p>
        </p:txBody>
      </p:sp>
    </p:spTree>
    <p:extLst>
      <p:ext uri="{BB962C8B-B14F-4D97-AF65-F5344CB8AC3E}">
        <p14:creationId xmlns:p14="http://schemas.microsoft.com/office/powerpoint/2010/main" val="245625112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lgerian" pitchFamily="82" charset="0"/>
              </a:rPr>
              <a:t>Pengertian</a:t>
            </a:r>
            <a:r>
              <a:rPr lang="en-US" dirty="0" smtClean="0">
                <a:latin typeface="Algerian" pitchFamily="82" charset="0"/>
              </a:rPr>
              <a:t> </a:t>
            </a:r>
            <a:r>
              <a:rPr lang="en-US" dirty="0" err="1" smtClean="0">
                <a:latin typeface="Algerian" pitchFamily="82" charset="0"/>
              </a:rPr>
              <a:t>etika</a:t>
            </a:r>
            <a:endParaRPr lang="en-US" dirty="0">
              <a:latin typeface="Algerian" pitchFamily="82" charset="0"/>
            </a:endParaRPr>
          </a:p>
        </p:txBody>
      </p:sp>
      <p:sp>
        <p:nvSpPr>
          <p:cNvPr id="3" name="Content Placeholder 2"/>
          <p:cNvSpPr>
            <a:spLocks noGrp="1"/>
          </p:cNvSpPr>
          <p:nvPr>
            <p:ph idx="1"/>
          </p:nvPr>
        </p:nvSpPr>
        <p:spPr/>
        <p:txBody>
          <a:bodyPr>
            <a:normAutofit fontScale="77500" lnSpcReduction="20000"/>
          </a:bodyPr>
          <a:lstStyle/>
          <a:p>
            <a:r>
              <a:rPr lang="en-US" dirty="0" err="1">
                <a:solidFill>
                  <a:schemeClr val="bg1"/>
                </a:solidFill>
                <a:latin typeface="+mj-lt"/>
              </a:rPr>
              <a:t>Etika</a:t>
            </a:r>
            <a:r>
              <a:rPr lang="en-US" dirty="0">
                <a:solidFill>
                  <a:schemeClr val="bg1"/>
                </a:solidFill>
                <a:latin typeface="+mj-lt"/>
              </a:rPr>
              <a:t> </a:t>
            </a:r>
            <a:r>
              <a:rPr lang="en-US" dirty="0" err="1">
                <a:solidFill>
                  <a:schemeClr val="bg1"/>
                </a:solidFill>
                <a:latin typeface="+mj-lt"/>
              </a:rPr>
              <a:t>secara</a:t>
            </a:r>
            <a:r>
              <a:rPr lang="en-US" dirty="0">
                <a:solidFill>
                  <a:schemeClr val="bg1"/>
                </a:solidFill>
                <a:latin typeface="+mj-lt"/>
              </a:rPr>
              <a:t> </a:t>
            </a:r>
            <a:r>
              <a:rPr lang="en-US" dirty="0" err="1">
                <a:solidFill>
                  <a:schemeClr val="bg1"/>
                </a:solidFill>
                <a:latin typeface="+mj-lt"/>
              </a:rPr>
              <a:t>etimologis</a:t>
            </a:r>
            <a:r>
              <a:rPr lang="en-US" dirty="0">
                <a:solidFill>
                  <a:schemeClr val="bg1"/>
                </a:solidFill>
                <a:latin typeface="+mj-lt"/>
              </a:rPr>
              <a:t> (</a:t>
            </a:r>
            <a:r>
              <a:rPr lang="en-US" dirty="0" err="1">
                <a:solidFill>
                  <a:schemeClr val="bg1"/>
                </a:solidFill>
                <a:latin typeface="+mj-lt"/>
              </a:rPr>
              <a:t>berdasarkan</a:t>
            </a:r>
            <a:r>
              <a:rPr lang="en-US" dirty="0">
                <a:solidFill>
                  <a:schemeClr val="bg1"/>
                </a:solidFill>
                <a:latin typeface="+mj-lt"/>
              </a:rPr>
              <a:t> </a:t>
            </a:r>
            <a:r>
              <a:rPr lang="en-US" dirty="0" err="1">
                <a:solidFill>
                  <a:schemeClr val="bg1"/>
                </a:solidFill>
                <a:latin typeface="+mj-lt"/>
              </a:rPr>
              <a:t>asal-usul</a:t>
            </a:r>
            <a:r>
              <a:rPr lang="en-US" dirty="0">
                <a:solidFill>
                  <a:schemeClr val="bg1"/>
                </a:solidFill>
                <a:latin typeface="+mj-lt"/>
              </a:rPr>
              <a:t> kata) </a:t>
            </a:r>
            <a:r>
              <a:rPr lang="en-US" dirty="0" err="1">
                <a:solidFill>
                  <a:schemeClr val="bg1"/>
                </a:solidFill>
                <a:latin typeface="+mj-lt"/>
              </a:rPr>
              <a:t>berasal</a:t>
            </a:r>
            <a:r>
              <a:rPr lang="en-US" dirty="0">
                <a:solidFill>
                  <a:schemeClr val="bg1"/>
                </a:solidFill>
                <a:latin typeface="+mj-lt"/>
              </a:rPr>
              <a:t> </a:t>
            </a:r>
            <a:r>
              <a:rPr lang="en-US" dirty="0" err="1">
                <a:solidFill>
                  <a:schemeClr val="bg1"/>
                </a:solidFill>
                <a:latin typeface="+mj-lt"/>
              </a:rPr>
              <a:t>dari</a:t>
            </a:r>
            <a:r>
              <a:rPr lang="en-US" dirty="0">
                <a:solidFill>
                  <a:schemeClr val="bg1"/>
                </a:solidFill>
                <a:latin typeface="+mj-lt"/>
              </a:rPr>
              <a:t> </a:t>
            </a:r>
            <a:r>
              <a:rPr lang="en-US" dirty="0" err="1">
                <a:solidFill>
                  <a:schemeClr val="bg1"/>
                </a:solidFill>
                <a:latin typeface="+mj-lt"/>
              </a:rPr>
              <a:t>bahasa</a:t>
            </a:r>
            <a:r>
              <a:rPr lang="en-US" dirty="0">
                <a:solidFill>
                  <a:schemeClr val="bg1"/>
                </a:solidFill>
                <a:latin typeface="+mj-lt"/>
              </a:rPr>
              <a:t> </a:t>
            </a:r>
            <a:r>
              <a:rPr lang="en-US" dirty="0" err="1">
                <a:solidFill>
                  <a:schemeClr val="bg1"/>
                </a:solidFill>
                <a:latin typeface="+mj-lt"/>
              </a:rPr>
              <a:t>Yunani</a:t>
            </a:r>
            <a:r>
              <a:rPr lang="en-US" dirty="0">
                <a:solidFill>
                  <a:schemeClr val="bg1"/>
                </a:solidFill>
                <a:latin typeface="+mj-lt"/>
              </a:rPr>
              <a:t>, ethos yang </a:t>
            </a:r>
            <a:r>
              <a:rPr lang="en-US" dirty="0" err="1">
                <a:solidFill>
                  <a:schemeClr val="bg1"/>
                </a:solidFill>
                <a:latin typeface="+mj-lt"/>
              </a:rPr>
              <a:t>berarti</a:t>
            </a:r>
            <a:r>
              <a:rPr lang="en-US" dirty="0">
                <a:solidFill>
                  <a:schemeClr val="bg1"/>
                </a:solidFill>
                <a:latin typeface="+mj-lt"/>
              </a:rPr>
              <a:t> </a:t>
            </a:r>
            <a:r>
              <a:rPr lang="en-US" dirty="0" err="1">
                <a:solidFill>
                  <a:schemeClr val="bg1"/>
                </a:solidFill>
                <a:latin typeface="+mj-lt"/>
              </a:rPr>
              <a:t>watak</a:t>
            </a:r>
            <a:r>
              <a:rPr lang="en-US" dirty="0">
                <a:solidFill>
                  <a:schemeClr val="bg1"/>
                </a:solidFill>
                <a:latin typeface="+mj-lt"/>
              </a:rPr>
              <a:t> </a:t>
            </a:r>
            <a:r>
              <a:rPr lang="en-US" dirty="0" err="1">
                <a:solidFill>
                  <a:schemeClr val="bg1"/>
                </a:solidFill>
                <a:latin typeface="+mj-lt"/>
              </a:rPr>
              <a:t>kesusilaan</a:t>
            </a:r>
            <a:r>
              <a:rPr lang="en-US" dirty="0">
                <a:solidFill>
                  <a:schemeClr val="bg1"/>
                </a:solidFill>
                <a:latin typeface="+mj-lt"/>
              </a:rPr>
              <a:t> </a:t>
            </a:r>
            <a:r>
              <a:rPr lang="en-US" dirty="0" err="1">
                <a:solidFill>
                  <a:schemeClr val="bg1"/>
                </a:solidFill>
                <a:latin typeface="+mj-lt"/>
              </a:rPr>
              <a:t>atau</a:t>
            </a:r>
            <a:r>
              <a:rPr lang="en-US" dirty="0">
                <a:solidFill>
                  <a:schemeClr val="bg1"/>
                </a:solidFill>
                <a:latin typeface="+mj-lt"/>
              </a:rPr>
              <a:t> </a:t>
            </a:r>
            <a:r>
              <a:rPr lang="en-US" dirty="0" err="1">
                <a:solidFill>
                  <a:schemeClr val="bg1"/>
                </a:solidFill>
                <a:latin typeface="+mj-lt"/>
              </a:rPr>
              <a:t>adat</a:t>
            </a:r>
            <a:r>
              <a:rPr lang="en-US" dirty="0">
                <a:solidFill>
                  <a:schemeClr val="bg1"/>
                </a:solidFill>
                <a:latin typeface="+mj-lt"/>
              </a:rPr>
              <a:t>. </a:t>
            </a:r>
            <a:r>
              <a:rPr lang="en-US" dirty="0" err="1">
                <a:solidFill>
                  <a:schemeClr val="bg1"/>
                </a:solidFill>
                <a:latin typeface="+mj-lt"/>
              </a:rPr>
              <a:t>Secara</a:t>
            </a:r>
            <a:r>
              <a:rPr lang="en-US" dirty="0">
                <a:solidFill>
                  <a:schemeClr val="bg1"/>
                </a:solidFill>
                <a:latin typeface="+mj-lt"/>
              </a:rPr>
              <a:t> </a:t>
            </a:r>
            <a:r>
              <a:rPr lang="en-US" dirty="0" err="1">
                <a:solidFill>
                  <a:schemeClr val="bg1"/>
                </a:solidFill>
                <a:latin typeface="+mj-lt"/>
              </a:rPr>
              <a:t>istilah</a:t>
            </a:r>
            <a:r>
              <a:rPr lang="en-US" dirty="0">
                <a:solidFill>
                  <a:schemeClr val="bg1"/>
                </a:solidFill>
                <a:latin typeface="+mj-lt"/>
              </a:rPr>
              <a:t> </a:t>
            </a:r>
            <a:r>
              <a:rPr lang="en-US" dirty="0" err="1">
                <a:solidFill>
                  <a:schemeClr val="bg1"/>
                </a:solidFill>
                <a:latin typeface="+mj-lt"/>
              </a:rPr>
              <a:t>etika</a:t>
            </a:r>
            <a:r>
              <a:rPr lang="en-US" dirty="0">
                <a:solidFill>
                  <a:schemeClr val="bg1"/>
                </a:solidFill>
                <a:latin typeface="+mj-lt"/>
              </a:rPr>
              <a:t> </a:t>
            </a:r>
            <a:r>
              <a:rPr lang="en-US" dirty="0" err="1">
                <a:solidFill>
                  <a:schemeClr val="bg1"/>
                </a:solidFill>
                <a:latin typeface="+mj-lt"/>
              </a:rPr>
              <a:t>adalah</a:t>
            </a:r>
            <a:r>
              <a:rPr lang="en-US" dirty="0">
                <a:solidFill>
                  <a:schemeClr val="bg1"/>
                </a:solidFill>
                <a:latin typeface="+mj-lt"/>
              </a:rPr>
              <a:t> </a:t>
            </a:r>
            <a:r>
              <a:rPr lang="en-US" dirty="0" err="1">
                <a:solidFill>
                  <a:schemeClr val="bg1"/>
                </a:solidFill>
                <a:latin typeface="+mj-lt"/>
              </a:rPr>
              <a:t>ilmu</a:t>
            </a:r>
            <a:r>
              <a:rPr lang="en-US" dirty="0">
                <a:solidFill>
                  <a:schemeClr val="bg1"/>
                </a:solidFill>
                <a:latin typeface="+mj-lt"/>
              </a:rPr>
              <a:t> yang </a:t>
            </a:r>
            <a:r>
              <a:rPr lang="en-US" dirty="0" err="1">
                <a:solidFill>
                  <a:schemeClr val="bg1"/>
                </a:solidFill>
                <a:latin typeface="+mj-lt"/>
              </a:rPr>
              <a:t>membicarakan</a:t>
            </a:r>
            <a:r>
              <a:rPr lang="en-US" dirty="0">
                <a:solidFill>
                  <a:schemeClr val="bg1"/>
                </a:solidFill>
                <a:latin typeface="+mj-lt"/>
              </a:rPr>
              <a:t> </a:t>
            </a:r>
            <a:r>
              <a:rPr lang="en-US" dirty="0" err="1">
                <a:solidFill>
                  <a:schemeClr val="bg1"/>
                </a:solidFill>
                <a:latin typeface="+mj-lt"/>
              </a:rPr>
              <a:t>tentang</a:t>
            </a:r>
            <a:r>
              <a:rPr lang="en-US" dirty="0">
                <a:solidFill>
                  <a:schemeClr val="bg1"/>
                </a:solidFill>
                <a:latin typeface="+mj-lt"/>
              </a:rPr>
              <a:t> </a:t>
            </a:r>
            <a:r>
              <a:rPr lang="en-US" dirty="0" err="1">
                <a:solidFill>
                  <a:schemeClr val="bg1"/>
                </a:solidFill>
                <a:latin typeface="+mj-lt"/>
              </a:rPr>
              <a:t>tingkah</a:t>
            </a:r>
            <a:r>
              <a:rPr lang="en-US" dirty="0">
                <a:solidFill>
                  <a:schemeClr val="bg1"/>
                </a:solidFill>
                <a:latin typeface="+mj-lt"/>
              </a:rPr>
              <a:t> </a:t>
            </a:r>
            <a:r>
              <a:rPr lang="en-US" dirty="0" err="1">
                <a:solidFill>
                  <a:schemeClr val="bg1"/>
                </a:solidFill>
                <a:latin typeface="+mj-lt"/>
              </a:rPr>
              <a:t>laku</a:t>
            </a:r>
            <a:r>
              <a:rPr lang="en-US" dirty="0">
                <a:solidFill>
                  <a:schemeClr val="bg1"/>
                </a:solidFill>
                <a:latin typeface="+mj-lt"/>
              </a:rPr>
              <a:t> </a:t>
            </a:r>
            <a:r>
              <a:rPr lang="en-US" dirty="0" err="1">
                <a:solidFill>
                  <a:schemeClr val="bg1"/>
                </a:solidFill>
                <a:latin typeface="+mj-lt"/>
              </a:rPr>
              <a:t>manusia</a:t>
            </a:r>
            <a:r>
              <a:rPr lang="en-US" dirty="0">
                <a:solidFill>
                  <a:schemeClr val="bg1"/>
                </a:solidFill>
                <a:latin typeface="+mj-lt"/>
              </a:rPr>
              <a:t>. </a:t>
            </a:r>
            <a:r>
              <a:rPr lang="en-US" dirty="0" err="1">
                <a:solidFill>
                  <a:schemeClr val="bg1"/>
                </a:solidFill>
                <a:latin typeface="+mj-lt"/>
              </a:rPr>
              <a:t>Sebagian</a:t>
            </a:r>
            <a:r>
              <a:rPr lang="en-US" dirty="0">
                <a:solidFill>
                  <a:schemeClr val="bg1"/>
                </a:solidFill>
                <a:latin typeface="+mj-lt"/>
              </a:rPr>
              <a:t> </a:t>
            </a:r>
            <a:r>
              <a:rPr lang="en-US" dirty="0" err="1">
                <a:solidFill>
                  <a:schemeClr val="bg1"/>
                </a:solidFill>
                <a:latin typeface="+mj-lt"/>
              </a:rPr>
              <a:t>ahli</a:t>
            </a:r>
            <a:r>
              <a:rPr lang="en-US" dirty="0">
                <a:solidFill>
                  <a:schemeClr val="bg1"/>
                </a:solidFill>
                <a:latin typeface="+mj-lt"/>
              </a:rPr>
              <a:t> yang lain </a:t>
            </a:r>
            <a:r>
              <a:rPr lang="en-US" dirty="0" err="1">
                <a:solidFill>
                  <a:schemeClr val="bg1"/>
                </a:solidFill>
                <a:latin typeface="+mj-lt"/>
              </a:rPr>
              <a:t>mengemukakan</a:t>
            </a:r>
            <a:r>
              <a:rPr lang="en-US" dirty="0">
                <a:solidFill>
                  <a:schemeClr val="bg1"/>
                </a:solidFill>
                <a:latin typeface="+mj-lt"/>
              </a:rPr>
              <a:t> </a:t>
            </a:r>
            <a:r>
              <a:rPr lang="en-US" dirty="0" err="1">
                <a:solidFill>
                  <a:schemeClr val="bg1"/>
                </a:solidFill>
                <a:latin typeface="+mj-lt"/>
              </a:rPr>
              <a:t>definisi</a:t>
            </a:r>
            <a:r>
              <a:rPr lang="en-US" dirty="0">
                <a:solidFill>
                  <a:schemeClr val="bg1"/>
                </a:solidFill>
                <a:latin typeface="+mj-lt"/>
              </a:rPr>
              <a:t> </a:t>
            </a:r>
            <a:r>
              <a:rPr lang="en-US" dirty="0" err="1">
                <a:solidFill>
                  <a:schemeClr val="bg1"/>
                </a:solidFill>
                <a:latin typeface="+mj-lt"/>
              </a:rPr>
              <a:t>etika</a:t>
            </a:r>
            <a:r>
              <a:rPr lang="en-US" dirty="0">
                <a:solidFill>
                  <a:schemeClr val="bg1"/>
                </a:solidFill>
                <a:latin typeface="+mj-lt"/>
              </a:rPr>
              <a:t> </a:t>
            </a:r>
            <a:r>
              <a:rPr lang="en-US" dirty="0" err="1">
                <a:solidFill>
                  <a:schemeClr val="bg1"/>
                </a:solidFill>
                <a:latin typeface="+mj-lt"/>
              </a:rPr>
              <a:t>sebagai</a:t>
            </a:r>
            <a:r>
              <a:rPr lang="en-US" dirty="0">
                <a:solidFill>
                  <a:schemeClr val="bg1"/>
                </a:solidFill>
                <a:latin typeface="+mj-lt"/>
              </a:rPr>
              <a:t> </a:t>
            </a:r>
            <a:r>
              <a:rPr lang="en-US" dirty="0" err="1">
                <a:solidFill>
                  <a:schemeClr val="bg1"/>
                </a:solidFill>
                <a:latin typeface="+mj-lt"/>
              </a:rPr>
              <a:t>teori</a:t>
            </a:r>
            <a:r>
              <a:rPr lang="en-US" dirty="0">
                <a:solidFill>
                  <a:schemeClr val="bg1"/>
                </a:solidFill>
                <a:latin typeface="+mj-lt"/>
              </a:rPr>
              <a:t> </a:t>
            </a:r>
            <a:r>
              <a:rPr lang="en-US" dirty="0" err="1">
                <a:solidFill>
                  <a:schemeClr val="bg1"/>
                </a:solidFill>
                <a:latin typeface="+mj-lt"/>
              </a:rPr>
              <a:t>tentang</a:t>
            </a:r>
            <a:r>
              <a:rPr lang="en-US" dirty="0">
                <a:solidFill>
                  <a:schemeClr val="bg1"/>
                </a:solidFill>
                <a:latin typeface="+mj-lt"/>
              </a:rPr>
              <a:t> </a:t>
            </a:r>
            <a:r>
              <a:rPr lang="en-US" dirty="0" err="1">
                <a:solidFill>
                  <a:schemeClr val="bg1"/>
                </a:solidFill>
                <a:latin typeface="+mj-lt"/>
              </a:rPr>
              <a:t>laku</a:t>
            </a:r>
            <a:r>
              <a:rPr lang="en-US" dirty="0">
                <a:solidFill>
                  <a:schemeClr val="bg1"/>
                </a:solidFill>
                <a:latin typeface="+mj-lt"/>
              </a:rPr>
              <a:t> </a:t>
            </a:r>
            <a:r>
              <a:rPr lang="en-US" dirty="0" err="1">
                <a:solidFill>
                  <a:schemeClr val="bg1"/>
                </a:solidFill>
                <a:latin typeface="+mj-lt"/>
              </a:rPr>
              <a:t>perbuatan</a:t>
            </a:r>
            <a:r>
              <a:rPr lang="en-US" dirty="0">
                <a:solidFill>
                  <a:schemeClr val="bg1"/>
                </a:solidFill>
                <a:latin typeface="+mj-lt"/>
              </a:rPr>
              <a:t> </a:t>
            </a:r>
            <a:r>
              <a:rPr lang="en-US" dirty="0" err="1">
                <a:solidFill>
                  <a:schemeClr val="bg1"/>
                </a:solidFill>
                <a:latin typeface="+mj-lt"/>
              </a:rPr>
              <a:t>manusia</a:t>
            </a:r>
            <a:r>
              <a:rPr lang="en-US" dirty="0">
                <a:solidFill>
                  <a:schemeClr val="bg1"/>
                </a:solidFill>
                <a:latin typeface="+mj-lt"/>
              </a:rPr>
              <a:t> </a:t>
            </a:r>
            <a:r>
              <a:rPr lang="en-US" dirty="0" err="1">
                <a:solidFill>
                  <a:schemeClr val="bg1"/>
                </a:solidFill>
                <a:latin typeface="+mj-lt"/>
              </a:rPr>
              <a:t>dipandang</a:t>
            </a:r>
            <a:r>
              <a:rPr lang="en-US" dirty="0">
                <a:solidFill>
                  <a:schemeClr val="bg1"/>
                </a:solidFill>
                <a:latin typeface="+mj-lt"/>
              </a:rPr>
              <a:t> </a:t>
            </a:r>
            <a:r>
              <a:rPr lang="en-US" dirty="0" err="1">
                <a:solidFill>
                  <a:schemeClr val="bg1"/>
                </a:solidFill>
                <a:latin typeface="+mj-lt"/>
              </a:rPr>
              <a:t>dari</a:t>
            </a:r>
            <a:r>
              <a:rPr lang="en-US" dirty="0">
                <a:solidFill>
                  <a:schemeClr val="bg1"/>
                </a:solidFill>
                <a:latin typeface="+mj-lt"/>
              </a:rPr>
              <a:t> </a:t>
            </a:r>
            <a:r>
              <a:rPr lang="en-US" dirty="0" err="1">
                <a:solidFill>
                  <a:schemeClr val="bg1"/>
                </a:solidFill>
                <a:latin typeface="+mj-lt"/>
              </a:rPr>
              <a:t>segi</a:t>
            </a:r>
            <a:r>
              <a:rPr lang="en-US" dirty="0">
                <a:solidFill>
                  <a:schemeClr val="bg1"/>
                </a:solidFill>
                <a:latin typeface="+mj-lt"/>
              </a:rPr>
              <a:t> </a:t>
            </a:r>
            <a:r>
              <a:rPr lang="en-US" dirty="0" err="1">
                <a:solidFill>
                  <a:schemeClr val="bg1"/>
                </a:solidFill>
                <a:latin typeface="+mj-lt"/>
              </a:rPr>
              <a:t>nilai</a:t>
            </a:r>
            <a:r>
              <a:rPr lang="en-US" dirty="0">
                <a:solidFill>
                  <a:schemeClr val="bg1"/>
                </a:solidFill>
                <a:latin typeface="+mj-lt"/>
              </a:rPr>
              <a:t> </a:t>
            </a:r>
            <a:r>
              <a:rPr lang="en-US" dirty="0" err="1">
                <a:solidFill>
                  <a:schemeClr val="bg1"/>
                </a:solidFill>
                <a:latin typeface="+mj-lt"/>
              </a:rPr>
              <a:t>baik</a:t>
            </a:r>
            <a:r>
              <a:rPr lang="en-US" dirty="0">
                <a:solidFill>
                  <a:schemeClr val="bg1"/>
                </a:solidFill>
                <a:latin typeface="+mj-lt"/>
              </a:rPr>
              <a:t> </a:t>
            </a:r>
            <a:r>
              <a:rPr lang="en-US" dirty="0" err="1">
                <a:solidFill>
                  <a:schemeClr val="bg1"/>
                </a:solidFill>
                <a:latin typeface="+mj-lt"/>
              </a:rPr>
              <a:t>dan</a:t>
            </a:r>
            <a:r>
              <a:rPr lang="en-US" dirty="0">
                <a:solidFill>
                  <a:schemeClr val="bg1"/>
                </a:solidFill>
                <a:latin typeface="+mj-lt"/>
              </a:rPr>
              <a:t> </a:t>
            </a:r>
            <a:r>
              <a:rPr lang="en-US" dirty="0" err="1">
                <a:solidFill>
                  <a:schemeClr val="bg1"/>
                </a:solidFill>
                <a:latin typeface="+mj-lt"/>
              </a:rPr>
              <a:t>buruk</a:t>
            </a:r>
            <a:r>
              <a:rPr lang="en-US" dirty="0">
                <a:solidFill>
                  <a:schemeClr val="bg1"/>
                </a:solidFill>
                <a:latin typeface="+mj-lt"/>
              </a:rPr>
              <a:t> </a:t>
            </a:r>
            <a:r>
              <a:rPr lang="en-US" dirty="0" err="1">
                <a:solidFill>
                  <a:schemeClr val="bg1"/>
                </a:solidFill>
                <a:latin typeface="+mj-lt"/>
              </a:rPr>
              <a:t>sejauh</a:t>
            </a:r>
            <a:r>
              <a:rPr lang="en-US" dirty="0">
                <a:solidFill>
                  <a:schemeClr val="bg1"/>
                </a:solidFill>
                <a:latin typeface="+mj-lt"/>
              </a:rPr>
              <a:t> yang </a:t>
            </a:r>
            <a:r>
              <a:rPr lang="en-US" dirty="0" err="1">
                <a:solidFill>
                  <a:schemeClr val="bg1"/>
                </a:solidFill>
                <a:latin typeface="+mj-lt"/>
              </a:rPr>
              <a:t>dapat</a:t>
            </a:r>
            <a:r>
              <a:rPr lang="en-US" dirty="0">
                <a:solidFill>
                  <a:schemeClr val="bg1"/>
                </a:solidFill>
                <a:latin typeface="+mj-lt"/>
              </a:rPr>
              <a:t> </a:t>
            </a:r>
            <a:r>
              <a:rPr lang="en-US" dirty="0" err="1">
                <a:solidFill>
                  <a:schemeClr val="bg1"/>
                </a:solidFill>
                <a:latin typeface="+mj-lt"/>
              </a:rPr>
              <a:t>ditentukan</a:t>
            </a:r>
            <a:r>
              <a:rPr lang="en-US" dirty="0">
                <a:solidFill>
                  <a:schemeClr val="bg1"/>
                </a:solidFill>
                <a:latin typeface="+mj-lt"/>
              </a:rPr>
              <a:t> </a:t>
            </a:r>
            <a:r>
              <a:rPr lang="en-US" dirty="0" err="1">
                <a:solidFill>
                  <a:schemeClr val="bg1"/>
                </a:solidFill>
                <a:latin typeface="+mj-lt"/>
              </a:rPr>
              <a:t>akal</a:t>
            </a:r>
            <a:r>
              <a:rPr lang="en-US" dirty="0">
                <a:solidFill>
                  <a:schemeClr val="bg1"/>
                </a:solidFill>
                <a:latin typeface="+mj-lt"/>
              </a:rPr>
              <a:t>.  </a:t>
            </a:r>
          </a:p>
          <a:p>
            <a:pPr marL="0" indent="0">
              <a:buNone/>
            </a:pPr>
            <a:r>
              <a:rPr lang="en-US" dirty="0">
                <a:solidFill>
                  <a:schemeClr val="bg1"/>
                </a:solidFill>
                <a:latin typeface="+mj-lt"/>
              </a:rPr>
              <a:t> </a:t>
            </a:r>
          </a:p>
          <a:p>
            <a:r>
              <a:rPr lang="en-US" dirty="0">
                <a:solidFill>
                  <a:schemeClr val="bg1"/>
                </a:solidFill>
                <a:latin typeface="+mj-lt"/>
              </a:rPr>
              <a:t>Ahmad Amin, </a:t>
            </a:r>
            <a:r>
              <a:rPr lang="en-US" dirty="0" err="1">
                <a:solidFill>
                  <a:schemeClr val="bg1"/>
                </a:solidFill>
                <a:latin typeface="+mj-lt"/>
              </a:rPr>
              <a:t>misalnya</a:t>
            </a:r>
            <a:r>
              <a:rPr lang="en-US" dirty="0">
                <a:solidFill>
                  <a:schemeClr val="bg1"/>
                </a:solidFill>
                <a:latin typeface="+mj-lt"/>
              </a:rPr>
              <a:t>, </a:t>
            </a:r>
            <a:r>
              <a:rPr lang="en-US" dirty="0" err="1">
                <a:solidFill>
                  <a:schemeClr val="bg1"/>
                </a:solidFill>
                <a:latin typeface="+mj-lt"/>
              </a:rPr>
              <a:t>mengartikan</a:t>
            </a:r>
            <a:r>
              <a:rPr lang="en-US" dirty="0">
                <a:solidFill>
                  <a:schemeClr val="bg1"/>
                </a:solidFill>
                <a:latin typeface="+mj-lt"/>
              </a:rPr>
              <a:t> </a:t>
            </a:r>
            <a:r>
              <a:rPr lang="en-US" dirty="0" err="1">
                <a:solidFill>
                  <a:schemeClr val="bg1"/>
                </a:solidFill>
                <a:latin typeface="+mj-lt"/>
              </a:rPr>
              <a:t>etika</a:t>
            </a:r>
            <a:r>
              <a:rPr lang="en-US" dirty="0">
                <a:solidFill>
                  <a:schemeClr val="bg1"/>
                </a:solidFill>
                <a:latin typeface="+mj-lt"/>
              </a:rPr>
              <a:t> </a:t>
            </a:r>
            <a:r>
              <a:rPr lang="en-US" dirty="0" err="1">
                <a:solidFill>
                  <a:schemeClr val="bg1"/>
                </a:solidFill>
                <a:latin typeface="+mj-lt"/>
              </a:rPr>
              <a:t>adalah</a:t>
            </a:r>
            <a:r>
              <a:rPr lang="en-US" dirty="0">
                <a:solidFill>
                  <a:schemeClr val="bg1"/>
                </a:solidFill>
                <a:latin typeface="+mj-lt"/>
              </a:rPr>
              <a:t> </a:t>
            </a:r>
            <a:r>
              <a:rPr lang="en-US" dirty="0" err="1">
                <a:solidFill>
                  <a:schemeClr val="bg1"/>
                </a:solidFill>
                <a:latin typeface="+mj-lt"/>
              </a:rPr>
              <a:t>ilmu</a:t>
            </a:r>
            <a:r>
              <a:rPr lang="en-US" dirty="0">
                <a:solidFill>
                  <a:schemeClr val="bg1"/>
                </a:solidFill>
                <a:latin typeface="+mj-lt"/>
              </a:rPr>
              <a:t> yang </a:t>
            </a:r>
            <a:r>
              <a:rPr lang="en-US" dirty="0" err="1">
                <a:solidFill>
                  <a:schemeClr val="bg1"/>
                </a:solidFill>
                <a:latin typeface="+mj-lt"/>
              </a:rPr>
              <a:t>menjelaskan</a:t>
            </a:r>
            <a:r>
              <a:rPr lang="en-US" dirty="0">
                <a:solidFill>
                  <a:schemeClr val="bg1"/>
                </a:solidFill>
                <a:latin typeface="+mj-lt"/>
              </a:rPr>
              <a:t> </a:t>
            </a:r>
            <a:r>
              <a:rPr lang="en-US" dirty="0" err="1">
                <a:solidFill>
                  <a:schemeClr val="bg1"/>
                </a:solidFill>
                <a:latin typeface="+mj-lt"/>
              </a:rPr>
              <a:t>arti</a:t>
            </a:r>
            <a:r>
              <a:rPr lang="en-US" dirty="0">
                <a:solidFill>
                  <a:schemeClr val="bg1"/>
                </a:solidFill>
                <a:latin typeface="+mj-lt"/>
              </a:rPr>
              <a:t> </a:t>
            </a:r>
            <a:r>
              <a:rPr lang="en-US" dirty="0" err="1">
                <a:solidFill>
                  <a:schemeClr val="bg1"/>
                </a:solidFill>
                <a:latin typeface="+mj-lt"/>
              </a:rPr>
              <a:t>baik</a:t>
            </a:r>
            <a:r>
              <a:rPr lang="en-US" dirty="0">
                <a:solidFill>
                  <a:schemeClr val="bg1"/>
                </a:solidFill>
                <a:latin typeface="+mj-lt"/>
              </a:rPr>
              <a:t> </a:t>
            </a:r>
            <a:r>
              <a:rPr lang="en-US" dirty="0" err="1">
                <a:solidFill>
                  <a:schemeClr val="bg1"/>
                </a:solidFill>
                <a:latin typeface="+mj-lt"/>
              </a:rPr>
              <a:t>dan</a:t>
            </a:r>
            <a:r>
              <a:rPr lang="en-US" dirty="0">
                <a:solidFill>
                  <a:schemeClr val="bg1"/>
                </a:solidFill>
                <a:latin typeface="+mj-lt"/>
              </a:rPr>
              <a:t> </a:t>
            </a:r>
            <a:r>
              <a:rPr lang="en-US" dirty="0" err="1">
                <a:solidFill>
                  <a:schemeClr val="bg1"/>
                </a:solidFill>
                <a:latin typeface="+mj-lt"/>
              </a:rPr>
              <a:t>buruk</a:t>
            </a:r>
            <a:r>
              <a:rPr lang="en-US" dirty="0">
                <a:solidFill>
                  <a:schemeClr val="bg1"/>
                </a:solidFill>
                <a:latin typeface="+mj-lt"/>
              </a:rPr>
              <a:t>, </a:t>
            </a:r>
            <a:r>
              <a:rPr lang="en-US" dirty="0" err="1">
                <a:solidFill>
                  <a:schemeClr val="bg1"/>
                </a:solidFill>
                <a:latin typeface="+mj-lt"/>
              </a:rPr>
              <a:t>menerangkan</a:t>
            </a:r>
            <a:r>
              <a:rPr lang="en-US" dirty="0">
                <a:solidFill>
                  <a:schemeClr val="bg1"/>
                </a:solidFill>
                <a:latin typeface="+mj-lt"/>
              </a:rPr>
              <a:t> </a:t>
            </a:r>
            <a:r>
              <a:rPr lang="en-US" dirty="0" err="1">
                <a:solidFill>
                  <a:schemeClr val="bg1"/>
                </a:solidFill>
                <a:latin typeface="+mj-lt"/>
              </a:rPr>
              <a:t>apa</a:t>
            </a:r>
            <a:r>
              <a:rPr lang="en-US" dirty="0">
                <a:solidFill>
                  <a:schemeClr val="bg1"/>
                </a:solidFill>
                <a:latin typeface="+mj-lt"/>
              </a:rPr>
              <a:t> yang </a:t>
            </a:r>
            <a:r>
              <a:rPr lang="en-US" dirty="0" err="1">
                <a:solidFill>
                  <a:schemeClr val="bg1"/>
                </a:solidFill>
                <a:latin typeface="+mj-lt"/>
              </a:rPr>
              <a:t>seharusnya</a:t>
            </a:r>
            <a:r>
              <a:rPr lang="en-US" dirty="0">
                <a:solidFill>
                  <a:schemeClr val="bg1"/>
                </a:solidFill>
                <a:latin typeface="+mj-lt"/>
              </a:rPr>
              <a:t> </a:t>
            </a:r>
            <a:r>
              <a:rPr lang="en-US" dirty="0" err="1">
                <a:solidFill>
                  <a:schemeClr val="bg1"/>
                </a:solidFill>
                <a:latin typeface="+mj-lt"/>
              </a:rPr>
              <a:t>dilakukan</a:t>
            </a:r>
            <a:r>
              <a:rPr lang="en-US" dirty="0">
                <a:solidFill>
                  <a:schemeClr val="bg1"/>
                </a:solidFill>
                <a:latin typeface="+mj-lt"/>
              </a:rPr>
              <a:t> </a:t>
            </a:r>
            <a:r>
              <a:rPr lang="en-US" dirty="0" err="1">
                <a:solidFill>
                  <a:schemeClr val="bg1"/>
                </a:solidFill>
                <a:latin typeface="+mj-lt"/>
              </a:rPr>
              <a:t>manusia</a:t>
            </a:r>
            <a:r>
              <a:rPr lang="en-US" dirty="0">
                <a:solidFill>
                  <a:schemeClr val="bg1"/>
                </a:solidFill>
                <a:latin typeface="+mj-lt"/>
              </a:rPr>
              <a:t>, </a:t>
            </a:r>
            <a:r>
              <a:rPr lang="en-US" dirty="0" err="1">
                <a:solidFill>
                  <a:schemeClr val="bg1"/>
                </a:solidFill>
                <a:latin typeface="+mj-lt"/>
              </a:rPr>
              <a:t>menyatakan</a:t>
            </a:r>
            <a:r>
              <a:rPr lang="en-US" dirty="0">
                <a:solidFill>
                  <a:schemeClr val="bg1"/>
                </a:solidFill>
                <a:latin typeface="+mj-lt"/>
              </a:rPr>
              <a:t> </a:t>
            </a:r>
            <a:r>
              <a:rPr lang="en-US" dirty="0" err="1">
                <a:solidFill>
                  <a:schemeClr val="bg1"/>
                </a:solidFill>
                <a:latin typeface="+mj-lt"/>
              </a:rPr>
              <a:t>tujuan</a:t>
            </a:r>
            <a:r>
              <a:rPr lang="en-US" dirty="0">
                <a:solidFill>
                  <a:schemeClr val="bg1"/>
                </a:solidFill>
                <a:latin typeface="+mj-lt"/>
              </a:rPr>
              <a:t> yang </a:t>
            </a:r>
            <a:r>
              <a:rPr lang="en-US" dirty="0" err="1">
                <a:solidFill>
                  <a:schemeClr val="bg1"/>
                </a:solidFill>
                <a:latin typeface="+mj-lt"/>
              </a:rPr>
              <a:t>harus</a:t>
            </a:r>
            <a:r>
              <a:rPr lang="en-US" dirty="0">
                <a:solidFill>
                  <a:schemeClr val="bg1"/>
                </a:solidFill>
                <a:latin typeface="+mj-lt"/>
              </a:rPr>
              <a:t> </a:t>
            </a:r>
            <a:r>
              <a:rPr lang="en-US" dirty="0" err="1">
                <a:solidFill>
                  <a:schemeClr val="bg1"/>
                </a:solidFill>
                <a:latin typeface="+mj-lt"/>
              </a:rPr>
              <a:t>dituju</a:t>
            </a:r>
            <a:r>
              <a:rPr lang="en-US" dirty="0">
                <a:solidFill>
                  <a:schemeClr val="bg1"/>
                </a:solidFill>
                <a:latin typeface="+mj-lt"/>
              </a:rPr>
              <a:t> </a:t>
            </a:r>
            <a:r>
              <a:rPr lang="en-US" dirty="0" err="1">
                <a:solidFill>
                  <a:schemeClr val="bg1"/>
                </a:solidFill>
                <a:latin typeface="+mj-lt"/>
              </a:rPr>
              <a:t>oleh</a:t>
            </a:r>
            <a:r>
              <a:rPr lang="en-US" dirty="0">
                <a:solidFill>
                  <a:schemeClr val="bg1"/>
                </a:solidFill>
                <a:latin typeface="+mj-lt"/>
              </a:rPr>
              <a:t> </a:t>
            </a:r>
            <a:r>
              <a:rPr lang="en-US" dirty="0" err="1">
                <a:solidFill>
                  <a:schemeClr val="bg1"/>
                </a:solidFill>
                <a:latin typeface="+mj-lt"/>
              </a:rPr>
              <a:t>manusia</a:t>
            </a:r>
            <a:r>
              <a:rPr lang="en-US" dirty="0">
                <a:solidFill>
                  <a:schemeClr val="bg1"/>
                </a:solidFill>
                <a:latin typeface="+mj-lt"/>
              </a:rPr>
              <a:t> di </a:t>
            </a:r>
            <a:r>
              <a:rPr lang="en-US" dirty="0" err="1">
                <a:solidFill>
                  <a:schemeClr val="bg1"/>
                </a:solidFill>
                <a:latin typeface="+mj-lt"/>
              </a:rPr>
              <a:t>dalam</a:t>
            </a:r>
            <a:r>
              <a:rPr lang="en-US" dirty="0">
                <a:solidFill>
                  <a:schemeClr val="bg1"/>
                </a:solidFill>
                <a:latin typeface="+mj-lt"/>
              </a:rPr>
              <a:t> </a:t>
            </a:r>
            <a:r>
              <a:rPr lang="en-US" dirty="0" err="1">
                <a:solidFill>
                  <a:schemeClr val="bg1"/>
                </a:solidFill>
                <a:latin typeface="+mj-lt"/>
              </a:rPr>
              <a:t>perbuatan</a:t>
            </a:r>
            <a:r>
              <a:rPr lang="en-US" dirty="0">
                <a:solidFill>
                  <a:schemeClr val="bg1"/>
                </a:solidFill>
                <a:latin typeface="+mj-lt"/>
              </a:rPr>
              <a:t> </a:t>
            </a:r>
            <a:r>
              <a:rPr lang="en-US" dirty="0" err="1">
                <a:solidFill>
                  <a:schemeClr val="bg1"/>
                </a:solidFill>
                <a:latin typeface="+mj-lt"/>
              </a:rPr>
              <a:t>mereka</a:t>
            </a:r>
            <a:r>
              <a:rPr lang="en-US" dirty="0">
                <a:solidFill>
                  <a:schemeClr val="bg1"/>
                </a:solidFill>
                <a:latin typeface="+mj-lt"/>
              </a:rPr>
              <a:t> </a:t>
            </a:r>
            <a:r>
              <a:rPr lang="en-US" dirty="0" err="1">
                <a:solidFill>
                  <a:schemeClr val="bg1"/>
                </a:solidFill>
                <a:latin typeface="+mj-lt"/>
              </a:rPr>
              <a:t>dan</a:t>
            </a:r>
            <a:r>
              <a:rPr lang="en-US" dirty="0">
                <a:solidFill>
                  <a:schemeClr val="bg1"/>
                </a:solidFill>
                <a:latin typeface="+mj-lt"/>
              </a:rPr>
              <a:t> </a:t>
            </a:r>
            <a:r>
              <a:rPr lang="en-US" dirty="0" err="1">
                <a:solidFill>
                  <a:schemeClr val="bg1"/>
                </a:solidFill>
                <a:latin typeface="+mj-lt"/>
              </a:rPr>
              <a:t>menunjukkan</a:t>
            </a:r>
            <a:r>
              <a:rPr lang="en-US" dirty="0">
                <a:solidFill>
                  <a:schemeClr val="bg1"/>
                </a:solidFill>
                <a:latin typeface="+mj-lt"/>
              </a:rPr>
              <a:t> </a:t>
            </a:r>
            <a:r>
              <a:rPr lang="en-US" dirty="0" err="1">
                <a:solidFill>
                  <a:schemeClr val="bg1"/>
                </a:solidFill>
                <a:latin typeface="+mj-lt"/>
              </a:rPr>
              <a:t>jalan</a:t>
            </a:r>
            <a:r>
              <a:rPr lang="en-US" dirty="0">
                <a:solidFill>
                  <a:schemeClr val="bg1"/>
                </a:solidFill>
                <a:latin typeface="+mj-lt"/>
              </a:rPr>
              <a:t> </a:t>
            </a:r>
            <a:r>
              <a:rPr lang="en-US" dirty="0" err="1">
                <a:solidFill>
                  <a:schemeClr val="bg1"/>
                </a:solidFill>
                <a:latin typeface="+mj-lt"/>
              </a:rPr>
              <a:t>untuk</a:t>
            </a:r>
            <a:r>
              <a:rPr lang="en-US" dirty="0">
                <a:solidFill>
                  <a:schemeClr val="bg1"/>
                </a:solidFill>
                <a:latin typeface="+mj-lt"/>
              </a:rPr>
              <a:t> </a:t>
            </a:r>
            <a:r>
              <a:rPr lang="en-US" dirty="0" err="1">
                <a:solidFill>
                  <a:schemeClr val="bg1"/>
                </a:solidFill>
                <a:latin typeface="+mj-lt"/>
              </a:rPr>
              <a:t>melakukan</a:t>
            </a:r>
            <a:r>
              <a:rPr lang="en-US" dirty="0">
                <a:solidFill>
                  <a:schemeClr val="bg1"/>
                </a:solidFill>
                <a:latin typeface="+mj-lt"/>
              </a:rPr>
              <a:t> </a:t>
            </a:r>
            <a:r>
              <a:rPr lang="en-US" dirty="0" err="1">
                <a:solidFill>
                  <a:schemeClr val="bg1"/>
                </a:solidFill>
                <a:latin typeface="+mj-lt"/>
              </a:rPr>
              <a:t>apa</a:t>
            </a:r>
            <a:r>
              <a:rPr lang="en-US" dirty="0">
                <a:solidFill>
                  <a:schemeClr val="bg1"/>
                </a:solidFill>
                <a:latin typeface="+mj-lt"/>
              </a:rPr>
              <a:t> yang </a:t>
            </a:r>
            <a:r>
              <a:rPr lang="en-US" dirty="0" err="1">
                <a:solidFill>
                  <a:schemeClr val="bg1"/>
                </a:solidFill>
                <a:latin typeface="+mj-lt"/>
              </a:rPr>
              <a:t>seharusnya</a:t>
            </a:r>
            <a:r>
              <a:rPr lang="en-US" dirty="0">
                <a:solidFill>
                  <a:schemeClr val="bg1"/>
                </a:solidFill>
                <a:latin typeface="+mj-lt"/>
              </a:rPr>
              <a:t> </a:t>
            </a:r>
            <a:r>
              <a:rPr lang="en-US" dirty="0" err="1">
                <a:solidFill>
                  <a:schemeClr val="bg1"/>
                </a:solidFill>
                <a:latin typeface="+mj-lt"/>
              </a:rPr>
              <a:t>diperbuat</a:t>
            </a:r>
            <a:r>
              <a:rPr lang="en-US" dirty="0">
                <a:solidFill>
                  <a:schemeClr val="bg1"/>
                </a:solidFill>
                <a:latin typeface="+mj-lt"/>
              </a:rPr>
              <a:t>.</a:t>
            </a:r>
          </a:p>
        </p:txBody>
      </p:sp>
    </p:spTree>
    <p:extLst>
      <p:ext uri="{BB962C8B-B14F-4D97-AF65-F5344CB8AC3E}">
        <p14:creationId xmlns:p14="http://schemas.microsoft.com/office/powerpoint/2010/main" val="7527522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lgerian" pitchFamily="82" charset="0"/>
              </a:rPr>
              <a:t>Dasar</a:t>
            </a:r>
            <a:r>
              <a:rPr lang="en-US" dirty="0" smtClean="0">
                <a:latin typeface="Algerian" pitchFamily="82" charset="0"/>
              </a:rPr>
              <a:t> moral</a:t>
            </a:r>
            <a:endParaRPr lang="en-US" dirty="0">
              <a:latin typeface="Algerian" pitchFamily="82" charset="0"/>
            </a:endParaRPr>
          </a:p>
        </p:txBody>
      </p:sp>
      <p:sp>
        <p:nvSpPr>
          <p:cNvPr id="3" name="Content Placeholder 2"/>
          <p:cNvSpPr>
            <a:spLocks noGrp="1"/>
          </p:cNvSpPr>
          <p:nvPr>
            <p:ph idx="1"/>
          </p:nvPr>
        </p:nvSpPr>
        <p:spPr/>
        <p:txBody>
          <a:bodyPr>
            <a:normAutofit fontScale="92500" lnSpcReduction="20000"/>
          </a:bodyPr>
          <a:lstStyle/>
          <a:p>
            <a:r>
              <a:rPr lang="en-US" dirty="0" err="1">
                <a:solidFill>
                  <a:schemeClr val="bg1"/>
                </a:solidFill>
              </a:rPr>
              <a:t>Mukti</a:t>
            </a:r>
            <a:r>
              <a:rPr lang="en-US" dirty="0">
                <a:solidFill>
                  <a:schemeClr val="bg1"/>
                </a:solidFill>
              </a:rPr>
              <a:t> Ali, </a:t>
            </a:r>
            <a:r>
              <a:rPr lang="en-US" dirty="0" err="1">
                <a:solidFill>
                  <a:schemeClr val="bg1"/>
                </a:solidFill>
              </a:rPr>
              <a:t>mantan</a:t>
            </a:r>
            <a:r>
              <a:rPr lang="en-US" dirty="0">
                <a:solidFill>
                  <a:schemeClr val="bg1"/>
                </a:solidFill>
              </a:rPr>
              <a:t> </a:t>
            </a:r>
            <a:r>
              <a:rPr lang="en-US" dirty="0" err="1">
                <a:solidFill>
                  <a:schemeClr val="bg1"/>
                </a:solidFill>
              </a:rPr>
              <a:t>menteri</a:t>
            </a:r>
            <a:r>
              <a:rPr lang="en-US" dirty="0">
                <a:solidFill>
                  <a:schemeClr val="bg1"/>
                </a:solidFill>
              </a:rPr>
              <a:t> agama </a:t>
            </a:r>
            <a:r>
              <a:rPr lang="en-US" dirty="0" err="1">
                <a:solidFill>
                  <a:schemeClr val="bg1"/>
                </a:solidFill>
              </a:rPr>
              <a:t>pemah</a:t>
            </a:r>
            <a:r>
              <a:rPr lang="en-US" dirty="0">
                <a:solidFill>
                  <a:schemeClr val="bg1"/>
                </a:solidFill>
              </a:rPr>
              <a:t> </a:t>
            </a:r>
            <a:r>
              <a:rPr lang="en-US" dirty="0" err="1">
                <a:solidFill>
                  <a:schemeClr val="bg1"/>
                </a:solidFill>
              </a:rPr>
              <a:t>mengatakan</a:t>
            </a:r>
            <a:r>
              <a:rPr lang="en-US" dirty="0">
                <a:solidFill>
                  <a:schemeClr val="bg1"/>
                </a:solidFill>
              </a:rPr>
              <a:t>, "Agama </a:t>
            </a:r>
            <a:r>
              <a:rPr lang="en-US" dirty="0" err="1">
                <a:solidFill>
                  <a:schemeClr val="bg1"/>
                </a:solidFill>
              </a:rPr>
              <a:t>menurut</a:t>
            </a:r>
            <a:r>
              <a:rPr lang="en-US" dirty="0">
                <a:solidFill>
                  <a:schemeClr val="bg1"/>
                </a:solidFill>
              </a:rPr>
              <a:t> kami, </a:t>
            </a:r>
            <a:r>
              <a:rPr lang="en-US" dirty="0" err="1">
                <a:solidFill>
                  <a:schemeClr val="bg1"/>
                </a:solidFill>
              </a:rPr>
              <a:t>antara</a:t>
            </a:r>
            <a:r>
              <a:rPr lang="en-US" dirty="0">
                <a:solidFill>
                  <a:schemeClr val="bg1"/>
                </a:solidFill>
              </a:rPr>
              <a:t> lain </a:t>
            </a:r>
            <a:r>
              <a:rPr lang="en-US" dirty="0" err="1">
                <a:solidFill>
                  <a:schemeClr val="bg1"/>
                </a:solidFill>
              </a:rPr>
              <a:t>memberi</a:t>
            </a:r>
            <a:r>
              <a:rPr lang="en-US" dirty="0">
                <a:solidFill>
                  <a:schemeClr val="bg1"/>
                </a:solidFill>
              </a:rPr>
              <a:t> </a:t>
            </a:r>
            <a:r>
              <a:rPr lang="en-US" dirty="0" err="1">
                <a:solidFill>
                  <a:schemeClr val="bg1"/>
                </a:solidFill>
              </a:rPr>
              <a:t>petunjuk</a:t>
            </a:r>
            <a:r>
              <a:rPr lang="en-US" dirty="0">
                <a:solidFill>
                  <a:schemeClr val="bg1"/>
                </a:solidFill>
              </a:rPr>
              <a:t>, </a:t>
            </a:r>
            <a:r>
              <a:rPr lang="en-US" dirty="0" err="1">
                <a:solidFill>
                  <a:schemeClr val="bg1"/>
                </a:solidFill>
              </a:rPr>
              <a:t>bagaimana</a:t>
            </a:r>
            <a:r>
              <a:rPr lang="en-US" dirty="0">
                <a:solidFill>
                  <a:schemeClr val="bg1"/>
                </a:solidFill>
              </a:rPr>
              <a:t> moral </a:t>
            </a:r>
            <a:r>
              <a:rPr lang="en-US" dirty="0" err="1">
                <a:solidFill>
                  <a:schemeClr val="bg1"/>
                </a:solidFill>
              </a:rPr>
              <a:t>itu</a:t>
            </a:r>
            <a:r>
              <a:rPr lang="en-US" dirty="0">
                <a:solidFill>
                  <a:schemeClr val="bg1"/>
                </a:solidFill>
              </a:rPr>
              <a:t> </a:t>
            </a:r>
            <a:r>
              <a:rPr lang="en-US" dirty="0" err="1">
                <a:solidFill>
                  <a:schemeClr val="bg1"/>
                </a:solidFill>
              </a:rPr>
              <a:t>harus</a:t>
            </a:r>
            <a:r>
              <a:rPr lang="en-US" dirty="0">
                <a:solidFill>
                  <a:schemeClr val="bg1"/>
                </a:solidFill>
              </a:rPr>
              <a:t> </a:t>
            </a:r>
            <a:r>
              <a:rPr lang="en-US" dirty="0" err="1">
                <a:solidFill>
                  <a:schemeClr val="bg1"/>
                </a:solidFill>
              </a:rPr>
              <a:t>dijalankan</a:t>
            </a:r>
            <a:r>
              <a:rPr lang="en-US" dirty="0">
                <a:solidFill>
                  <a:schemeClr val="bg1"/>
                </a:solidFill>
              </a:rPr>
              <a:t>, </a:t>
            </a:r>
            <a:r>
              <a:rPr lang="en-US" dirty="0" err="1">
                <a:solidFill>
                  <a:schemeClr val="bg1"/>
                </a:solidFill>
              </a:rPr>
              <a:t>agamalah</a:t>
            </a:r>
            <a:r>
              <a:rPr lang="en-US" dirty="0">
                <a:solidFill>
                  <a:schemeClr val="bg1"/>
                </a:solidFill>
              </a:rPr>
              <a:t> yang </a:t>
            </a:r>
            <a:r>
              <a:rPr lang="en-US" dirty="0" err="1">
                <a:solidFill>
                  <a:schemeClr val="bg1"/>
                </a:solidFill>
              </a:rPr>
              <a:t>memberikan</a:t>
            </a:r>
            <a:r>
              <a:rPr lang="en-US" dirty="0">
                <a:solidFill>
                  <a:schemeClr val="bg1"/>
                </a:solidFill>
              </a:rPr>
              <a:t> </a:t>
            </a:r>
            <a:r>
              <a:rPr lang="en-US" dirty="0" err="1">
                <a:solidFill>
                  <a:schemeClr val="bg1"/>
                </a:solidFill>
              </a:rPr>
              <a:t>hukum-hukum</a:t>
            </a:r>
            <a:r>
              <a:rPr lang="en-US" dirty="0">
                <a:solidFill>
                  <a:schemeClr val="bg1"/>
                </a:solidFill>
              </a:rPr>
              <a:t> moral. Dan </a:t>
            </a:r>
            <a:r>
              <a:rPr lang="en-US" dirty="0" err="1">
                <a:solidFill>
                  <a:schemeClr val="bg1"/>
                </a:solidFill>
              </a:rPr>
              <a:t>karenanya</a:t>
            </a:r>
            <a:r>
              <a:rPr lang="en-US" dirty="0">
                <a:solidFill>
                  <a:schemeClr val="bg1"/>
                </a:solidFill>
              </a:rPr>
              <a:t> </a:t>
            </a:r>
            <a:r>
              <a:rPr lang="en-US" dirty="0" err="1">
                <a:solidFill>
                  <a:schemeClr val="bg1"/>
                </a:solidFill>
              </a:rPr>
              <a:t>agamalah</a:t>
            </a:r>
            <a:r>
              <a:rPr lang="en-US" dirty="0">
                <a:solidFill>
                  <a:schemeClr val="bg1"/>
                </a:solidFill>
              </a:rPr>
              <a:t> </a:t>
            </a:r>
            <a:r>
              <a:rPr lang="en-US" dirty="0" err="1">
                <a:solidFill>
                  <a:schemeClr val="bg1"/>
                </a:solidFill>
              </a:rPr>
              <a:t>sanksi</a:t>
            </a:r>
            <a:r>
              <a:rPr lang="en-US" dirty="0">
                <a:solidFill>
                  <a:schemeClr val="bg1"/>
                </a:solidFill>
              </a:rPr>
              <a:t> </a:t>
            </a:r>
            <a:r>
              <a:rPr lang="en-US" dirty="0" err="1">
                <a:solidFill>
                  <a:schemeClr val="bg1"/>
                </a:solidFill>
              </a:rPr>
              <a:t>terakhir</a:t>
            </a:r>
            <a:r>
              <a:rPr lang="en-US" dirty="0">
                <a:solidFill>
                  <a:schemeClr val="bg1"/>
                </a:solidFill>
              </a:rPr>
              <a:t> </a:t>
            </a:r>
            <a:r>
              <a:rPr lang="en-US" dirty="0" err="1">
                <a:solidFill>
                  <a:schemeClr val="bg1"/>
                </a:solidFill>
              </a:rPr>
              <a:t>bagi</a:t>
            </a:r>
            <a:r>
              <a:rPr lang="en-US" dirty="0">
                <a:solidFill>
                  <a:schemeClr val="bg1"/>
                </a:solidFill>
              </a:rPr>
              <a:t> </a:t>
            </a:r>
            <a:r>
              <a:rPr lang="en-US" dirty="0" err="1">
                <a:solidFill>
                  <a:schemeClr val="bg1"/>
                </a:solidFill>
              </a:rPr>
              <a:t>semua</a:t>
            </a:r>
            <a:r>
              <a:rPr lang="en-US" dirty="0">
                <a:solidFill>
                  <a:schemeClr val="bg1"/>
                </a:solidFill>
              </a:rPr>
              <a:t> </a:t>
            </a:r>
            <a:r>
              <a:rPr lang="en-US" dirty="0" err="1">
                <a:solidFill>
                  <a:schemeClr val="bg1"/>
                </a:solidFill>
              </a:rPr>
              <a:t>tindakan</a:t>
            </a:r>
            <a:r>
              <a:rPr lang="en-US" dirty="0">
                <a:solidFill>
                  <a:schemeClr val="bg1"/>
                </a:solidFill>
              </a:rPr>
              <a:t> moral, </a:t>
            </a:r>
            <a:r>
              <a:rPr lang="en-US" dirty="0" err="1">
                <a:solidFill>
                  <a:schemeClr val="bg1"/>
                </a:solidFill>
              </a:rPr>
              <a:t>sanksi</a:t>
            </a:r>
            <a:r>
              <a:rPr lang="en-US" dirty="0">
                <a:solidFill>
                  <a:schemeClr val="bg1"/>
                </a:solidFill>
              </a:rPr>
              <a:t> </a:t>
            </a:r>
            <a:r>
              <a:rPr lang="en-US" dirty="0" err="1">
                <a:solidFill>
                  <a:schemeClr val="bg1"/>
                </a:solidFill>
              </a:rPr>
              <a:t>agamalah</a:t>
            </a:r>
            <a:r>
              <a:rPr lang="en-US" dirty="0">
                <a:solidFill>
                  <a:schemeClr val="bg1"/>
                </a:solidFill>
              </a:rPr>
              <a:t> yang </a:t>
            </a:r>
            <a:r>
              <a:rPr lang="en-US" dirty="0" err="1">
                <a:solidFill>
                  <a:schemeClr val="bg1"/>
                </a:solidFill>
              </a:rPr>
              <a:t>membantu</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mempertahankan</a:t>
            </a:r>
            <a:r>
              <a:rPr lang="en-US" dirty="0">
                <a:solidFill>
                  <a:schemeClr val="bg1"/>
                </a:solidFill>
              </a:rPr>
              <a:t> </a:t>
            </a:r>
            <a:r>
              <a:rPr lang="en-US" dirty="0" err="1">
                <a:solidFill>
                  <a:schemeClr val="bg1"/>
                </a:solidFill>
              </a:rPr>
              <a:t>cita-cita</a:t>
            </a:r>
            <a:r>
              <a:rPr lang="en-US" dirty="0">
                <a:solidFill>
                  <a:schemeClr val="bg1"/>
                </a:solidFill>
              </a:rPr>
              <a:t> </a:t>
            </a:r>
            <a:r>
              <a:rPr lang="en-US" dirty="0" err="1">
                <a:solidFill>
                  <a:schemeClr val="bg1"/>
                </a:solidFill>
              </a:rPr>
              <a:t>etik</a:t>
            </a:r>
            <a:r>
              <a:rPr lang="en-US" dirty="0">
                <a:solidFill>
                  <a:schemeClr val="bg1"/>
                </a:solidFill>
              </a:rPr>
              <a:t>.“  </a:t>
            </a:r>
          </a:p>
          <a:p>
            <a:r>
              <a:rPr lang="en-US" dirty="0" err="1">
                <a:solidFill>
                  <a:schemeClr val="bg1"/>
                </a:solidFill>
              </a:rPr>
              <a:t>Hamka</a:t>
            </a:r>
            <a:r>
              <a:rPr lang="en-US" dirty="0">
                <a:solidFill>
                  <a:schemeClr val="bg1"/>
                </a:solidFill>
              </a:rPr>
              <a:t> </a:t>
            </a:r>
            <a:r>
              <a:rPr lang="en-US" dirty="0" err="1">
                <a:solidFill>
                  <a:schemeClr val="bg1"/>
                </a:solidFill>
              </a:rPr>
              <a:t>mengatakan</a:t>
            </a:r>
            <a:r>
              <a:rPr lang="en-US" dirty="0">
                <a:solidFill>
                  <a:schemeClr val="bg1"/>
                </a:solidFill>
              </a:rPr>
              <a:t> </a:t>
            </a:r>
            <a:r>
              <a:rPr lang="en-US" dirty="0" err="1">
                <a:solidFill>
                  <a:schemeClr val="bg1"/>
                </a:solidFill>
              </a:rPr>
              <a:t>bahwa</a:t>
            </a:r>
            <a:r>
              <a:rPr lang="en-US" dirty="0">
                <a:solidFill>
                  <a:schemeClr val="bg1"/>
                </a:solidFill>
              </a:rPr>
              <a:t>, "agama </a:t>
            </a:r>
            <a:r>
              <a:rPr lang="en-US" dirty="0" err="1">
                <a:solidFill>
                  <a:schemeClr val="bg1"/>
                </a:solidFill>
              </a:rPr>
              <a:t>ibarat</a:t>
            </a:r>
            <a:r>
              <a:rPr lang="en-US" dirty="0">
                <a:solidFill>
                  <a:schemeClr val="bg1"/>
                </a:solidFill>
              </a:rPr>
              <a:t> </a:t>
            </a:r>
            <a:r>
              <a:rPr lang="en-US" dirty="0" err="1">
                <a:solidFill>
                  <a:schemeClr val="bg1"/>
                </a:solidFill>
              </a:rPr>
              <a:t>tali</a:t>
            </a:r>
            <a:r>
              <a:rPr lang="en-US" dirty="0">
                <a:solidFill>
                  <a:schemeClr val="bg1"/>
                </a:solidFill>
              </a:rPr>
              <a:t> </a:t>
            </a:r>
            <a:r>
              <a:rPr lang="en-US" dirty="0" err="1">
                <a:solidFill>
                  <a:schemeClr val="bg1"/>
                </a:solidFill>
              </a:rPr>
              <a:t>kekang</a:t>
            </a:r>
            <a:r>
              <a:rPr lang="en-US" dirty="0">
                <a:solidFill>
                  <a:schemeClr val="bg1"/>
                </a:solidFill>
              </a:rPr>
              <a:t>, </a:t>
            </a:r>
            <a:r>
              <a:rPr lang="en-US" dirty="0" err="1">
                <a:solidFill>
                  <a:schemeClr val="bg1"/>
                </a:solidFill>
              </a:rPr>
              <a:t>yaitu</a:t>
            </a:r>
            <a:r>
              <a:rPr lang="en-US" dirty="0">
                <a:solidFill>
                  <a:schemeClr val="bg1"/>
                </a:solidFill>
              </a:rPr>
              <a:t> </a:t>
            </a:r>
            <a:r>
              <a:rPr lang="en-US" dirty="0" err="1">
                <a:solidFill>
                  <a:schemeClr val="bg1"/>
                </a:solidFill>
              </a:rPr>
              <a:t>tali</a:t>
            </a:r>
            <a:r>
              <a:rPr lang="en-US" dirty="0">
                <a:solidFill>
                  <a:schemeClr val="bg1"/>
                </a:solidFill>
              </a:rPr>
              <a:t> </a:t>
            </a:r>
            <a:r>
              <a:rPr lang="en-US" dirty="0" err="1">
                <a:solidFill>
                  <a:schemeClr val="bg1"/>
                </a:solidFill>
              </a:rPr>
              <a:t>kekang</a:t>
            </a:r>
            <a:r>
              <a:rPr lang="en-US" dirty="0">
                <a:solidFill>
                  <a:schemeClr val="bg1"/>
                </a:solidFill>
              </a:rPr>
              <a:t> </a:t>
            </a:r>
            <a:r>
              <a:rPr lang="en-US" dirty="0" err="1">
                <a:solidFill>
                  <a:schemeClr val="bg1"/>
                </a:solidFill>
              </a:rPr>
              <a:t>dari</a:t>
            </a:r>
            <a:r>
              <a:rPr lang="en-US" dirty="0">
                <a:solidFill>
                  <a:schemeClr val="bg1"/>
                </a:solidFill>
              </a:rPr>
              <a:t> </a:t>
            </a:r>
            <a:r>
              <a:rPr lang="en-US" dirty="0" err="1">
                <a:solidFill>
                  <a:schemeClr val="bg1"/>
                </a:solidFill>
              </a:rPr>
              <a:t>pengumbaran</a:t>
            </a:r>
            <a:r>
              <a:rPr lang="en-US" dirty="0">
                <a:solidFill>
                  <a:schemeClr val="bg1"/>
                </a:solidFill>
              </a:rPr>
              <a:t> </a:t>
            </a:r>
            <a:r>
              <a:rPr lang="en-US" dirty="0" err="1">
                <a:solidFill>
                  <a:schemeClr val="bg1"/>
                </a:solidFill>
              </a:rPr>
              <a:t>pikiran</a:t>
            </a:r>
            <a:r>
              <a:rPr lang="en-US" dirty="0">
                <a:solidFill>
                  <a:schemeClr val="bg1"/>
                </a:solidFill>
              </a:rPr>
              <a:t> (yang liar/</a:t>
            </a:r>
            <a:r>
              <a:rPr lang="en-US" dirty="0" err="1">
                <a:solidFill>
                  <a:schemeClr val="bg1"/>
                </a:solidFill>
              </a:rPr>
              <a:t>binal</a:t>
            </a:r>
            <a:r>
              <a:rPr lang="en-US" dirty="0">
                <a:solidFill>
                  <a:schemeClr val="bg1"/>
                </a:solidFill>
              </a:rPr>
              <a:t>), </a:t>
            </a:r>
            <a:r>
              <a:rPr lang="en-US" dirty="0" err="1">
                <a:solidFill>
                  <a:schemeClr val="bg1"/>
                </a:solidFill>
              </a:rPr>
              <a:t>tali</a:t>
            </a:r>
            <a:r>
              <a:rPr lang="en-US" dirty="0">
                <a:solidFill>
                  <a:schemeClr val="bg1"/>
                </a:solidFill>
              </a:rPr>
              <a:t> </a:t>
            </a:r>
            <a:r>
              <a:rPr lang="en-US" dirty="0" err="1">
                <a:solidFill>
                  <a:schemeClr val="bg1"/>
                </a:solidFill>
              </a:rPr>
              <a:t>kekang</a:t>
            </a:r>
            <a:r>
              <a:rPr lang="en-US" dirty="0">
                <a:solidFill>
                  <a:schemeClr val="bg1"/>
                </a:solidFill>
              </a:rPr>
              <a:t> </a:t>
            </a:r>
            <a:r>
              <a:rPr lang="en-US" dirty="0" err="1">
                <a:solidFill>
                  <a:schemeClr val="bg1"/>
                </a:solidFill>
              </a:rPr>
              <a:t>dari</a:t>
            </a:r>
            <a:r>
              <a:rPr lang="en-US" dirty="0">
                <a:solidFill>
                  <a:schemeClr val="bg1"/>
                </a:solidFill>
              </a:rPr>
              <a:t> </a:t>
            </a:r>
            <a:r>
              <a:rPr lang="en-US" dirty="0" err="1">
                <a:solidFill>
                  <a:schemeClr val="bg1"/>
                </a:solidFill>
              </a:rPr>
              <a:t>pengumbaran</a:t>
            </a:r>
            <a:r>
              <a:rPr lang="en-US" dirty="0">
                <a:solidFill>
                  <a:schemeClr val="bg1"/>
                </a:solidFill>
              </a:rPr>
              <a:t> </a:t>
            </a:r>
            <a:r>
              <a:rPr lang="en-US" dirty="0" err="1">
                <a:solidFill>
                  <a:schemeClr val="bg1"/>
                </a:solidFill>
              </a:rPr>
              <a:t>hawa</a:t>
            </a:r>
            <a:r>
              <a:rPr lang="en-US" dirty="0">
                <a:solidFill>
                  <a:schemeClr val="bg1"/>
                </a:solidFill>
              </a:rPr>
              <a:t> </a:t>
            </a:r>
            <a:r>
              <a:rPr lang="en-US" dirty="0" err="1">
                <a:solidFill>
                  <a:schemeClr val="bg1"/>
                </a:solidFill>
              </a:rPr>
              <a:t>nafsu</a:t>
            </a:r>
            <a:r>
              <a:rPr lang="en-US" dirty="0">
                <a:solidFill>
                  <a:schemeClr val="bg1"/>
                </a:solidFill>
              </a:rPr>
              <a:t> (yang </a:t>
            </a:r>
            <a:r>
              <a:rPr lang="en-US" dirty="0" err="1">
                <a:solidFill>
                  <a:schemeClr val="bg1"/>
                </a:solidFill>
              </a:rPr>
              <a:t>angkara</a:t>
            </a:r>
            <a:r>
              <a:rPr lang="en-US" dirty="0">
                <a:solidFill>
                  <a:schemeClr val="bg1"/>
                </a:solidFill>
              </a:rPr>
              <a:t> </a:t>
            </a:r>
            <a:r>
              <a:rPr lang="en-US" dirty="0" err="1">
                <a:solidFill>
                  <a:schemeClr val="bg1"/>
                </a:solidFill>
              </a:rPr>
              <a:t>murka</a:t>
            </a:r>
            <a:r>
              <a:rPr lang="en-US" dirty="0">
                <a:solidFill>
                  <a:schemeClr val="bg1"/>
                </a:solidFill>
              </a:rPr>
              <a:t>), </a:t>
            </a:r>
            <a:r>
              <a:rPr lang="en-US" dirty="0" err="1">
                <a:solidFill>
                  <a:schemeClr val="bg1"/>
                </a:solidFill>
              </a:rPr>
              <a:t>tali</a:t>
            </a:r>
            <a:r>
              <a:rPr lang="en-US" dirty="0">
                <a:solidFill>
                  <a:schemeClr val="bg1"/>
                </a:solidFill>
              </a:rPr>
              <a:t> </a:t>
            </a:r>
            <a:r>
              <a:rPr lang="en-US" dirty="0" err="1">
                <a:solidFill>
                  <a:schemeClr val="bg1"/>
                </a:solidFill>
              </a:rPr>
              <a:t>kekang</a:t>
            </a:r>
            <a:r>
              <a:rPr lang="en-US" dirty="0">
                <a:solidFill>
                  <a:schemeClr val="bg1"/>
                </a:solidFill>
              </a:rPr>
              <a:t> </a:t>
            </a:r>
            <a:r>
              <a:rPr lang="en-US" dirty="0" err="1">
                <a:solidFill>
                  <a:schemeClr val="bg1"/>
                </a:solidFill>
              </a:rPr>
              <a:t>dari</a:t>
            </a:r>
            <a:r>
              <a:rPr lang="en-US" dirty="0">
                <a:solidFill>
                  <a:schemeClr val="bg1"/>
                </a:solidFill>
              </a:rPr>
              <a:t> </a:t>
            </a:r>
            <a:r>
              <a:rPr lang="en-US" dirty="0" err="1">
                <a:solidFill>
                  <a:schemeClr val="bg1"/>
                </a:solidFill>
              </a:rPr>
              <a:t>pada</a:t>
            </a:r>
            <a:r>
              <a:rPr lang="en-US" dirty="0">
                <a:solidFill>
                  <a:schemeClr val="bg1"/>
                </a:solidFill>
              </a:rPr>
              <a:t> </a:t>
            </a:r>
            <a:r>
              <a:rPr lang="en-US" dirty="0" err="1">
                <a:solidFill>
                  <a:schemeClr val="bg1"/>
                </a:solidFill>
              </a:rPr>
              <a:t>ucap</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perilaku</a:t>
            </a:r>
            <a:r>
              <a:rPr lang="en-US" dirty="0">
                <a:solidFill>
                  <a:schemeClr val="bg1"/>
                </a:solidFill>
              </a:rPr>
              <a:t> (yang </a:t>
            </a:r>
            <a:r>
              <a:rPr lang="en-US" dirty="0" err="1">
                <a:solidFill>
                  <a:schemeClr val="bg1"/>
                </a:solidFill>
              </a:rPr>
              <a:t>keji</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biadab</a:t>
            </a:r>
            <a:r>
              <a:rPr lang="en-US" dirty="0">
                <a:solidFill>
                  <a:schemeClr val="bg1"/>
                </a:solidFill>
              </a:rPr>
              <a:t> )."</a:t>
            </a:r>
          </a:p>
        </p:txBody>
      </p:sp>
    </p:spTree>
    <p:extLst>
      <p:ext uri="{BB962C8B-B14F-4D97-AF65-F5344CB8AC3E}">
        <p14:creationId xmlns:p14="http://schemas.microsoft.com/office/powerpoint/2010/main" val="109320119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204</TotalTime>
  <Words>975</Words>
  <Application>Microsoft Office PowerPoint</Application>
  <PresentationFormat>On-screen Show (4:3)</PresentationFormat>
  <Paragraphs>80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Apex</vt:lpstr>
      <vt:lpstr>KELOMPOK TIGA</vt:lpstr>
      <vt:lpstr> Modul 05  </vt:lpstr>
      <vt:lpstr>Kegiatan Belajar 1 Agama sebagai Sumber Moral</vt:lpstr>
      <vt:lpstr>Klasifikasi Agama</vt:lpstr>
      <vt:lpstr>Pengertian moral</vt:lpstr>
      <vt:lpstr>Pengertian susila dan budi pekerti</vt:lpstr>
      <vt:lpstr>Pengertian akhlak</vt:lpstr>
      <vt:lpstr>Pengertian etika</vt:lpstr>
      <vt:lpstr>Dasar moral</vt:lpstr>
      <vt:lpstr>Kegiatan belajar 2</vt:lpstr>
      <vt:lpstr>Dari empat sendi akhlak tersebut di atas akan melahirkan perbuatan-perbuatan baik,  yaitu jujur, suka memberi kepada sesama,  tawadu, tabah, tinggi cita-cita, pemaaf, kasih sayang terhadap sesama, menghormati  orang lain,  qana'ah, sabar, malu, pemurah, berani membela kebenaran, menjaga diri dari hal-hal yang haram. </vt:lpstr>
      <vt:lpstr>Empat pilar akhlak tercela</vt:lpstr>
      <vt:lpstr>Keempat sendi akhlak tercela itu akan melahirkan berbagai perbuatan tercela yang dikendalikan oleh nafsu, seperti sombong, riya ’,  mencaci maki, khianat, dusta, dengki, keji, serakah, 'ujub, pemarah, malas, membukakan aib, kikir, dll. yang kesemuanya akan mendatangkan malapetaka baik bagi pribadi maupun bagi masyarakat. </vt:lpstr>
      <vt:lpstr>Akhlak mulia dalam islAM</vt:lpstr>
      <vt:lpstr>KESIMPULAN </vt:lpstr>
      <vt:lpstr>saran</vt:lpstr>
      <vt:lpstr>SEKIAN  DAN TERIMA 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KELOMPOK TIGA</dc:title>
  <dc:creator>WIN 10</dc:creator>
  <cp:lastModifiedBy>WIN 10</cp:lastModifiedBy>
  <cp:revision>24</cp:revision>
  <dcterms:created xsi:type="dcterms:W3CDTF">2023-05-10T10:17:09Z</dcterms:created>
  <dcterms:modified xsi:type="dcterms:W3CDTF">2023-05-10T15:10:17Z</dcterms:modified>
</cp:coreProperties>
</file>