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56" r:id="rId3"/>
    <p:sldId id="257" r:id="rId4"/>
    <p:sldId id="258"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0D3039E-535C-47B8-A01C-7F8813AD17BB}" type="datetimeFigureOut">
              <a:rPr lang="en-US" smtClean="0"/>
              <a:t>4/14/2023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0E378D9-1A3B-4CB9-A1A5-F79C5D739354}"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3039E-535C-47B8-A01C-7F8813AD17B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378D9-1A3B-4CB9-A1A5-F79C5D7393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D3039E-535C-47B8-A01C-7F8813AD17B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378D9-1A3B-4CB9-A1A5-F79C5D7393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D3039E-535C-47B8-A01C-7F8813AD17B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378D9-1A3B-4CB9-A1A5-F79C5D7393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3039E-535C-47B8-A01C-7F8813AD17B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378D9-1A3B-4CB9-A1A5-F79C5D7393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0D3039E-535C-47B8-A01C-7F8813AD17BB}"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378D9-1A3B-4CB9-A1A5-F79C5D73935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D3039E-535C-47B8-A01C-7F8813AD17BB}"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378D9-1A3B-4CB9-A1A5-F79C5D7393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D3039E-535C-47B8-A01C-7F8813AD17BB}"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378D9-1A3B-4CB9-A1A5-F79C5D7393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3039E-535C-47B8-A01C-7F8813AD17BB}"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E378D9-1A3B-4CB9-A1A5-F79C5D7393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0D3039E-535C-47B8-A01C-7F8813AD17BB}" type="datetimeFigureOut">
              <a:rPr lang="en-US" smtClean="0"/>
              <a:t>4/14/2023</a:t>
            </a:fld>
            <a:endParaRPr lang="en-US"/>
          </a:p>
        </p:txBody>
      </p:sp>
      <p:sp>
        <p:nvSpPr>
          <p:cNvPr id="7" name="Slide Number Placeholder 6"/>
          <p:cNvSpPr>
            <a:spLocks noGrp="1"/>
          </p:cNvSpPr>
          <p:nvPr>
            <p:ph type="sldNum" sz="quarter" idx="12"/>
          </p:nvPr>
        </p:nvSpPr>
        <p:spPr/>
        <p:txBody>
          <a:bodyPr/>
          <a:lstStyle/>
          <a:p>
            <a:fld id="{30E378D9-1A3B-4CB9-A1A5-F79C5D739354}"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3039E-535C-47B8-A01C-7F8813AD17BB}" type="datetimeFigureOut">
              <a:rPr lang="en-US" smtClean="0"/>
              <a:t>4/14/2023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0E378D9-1A3B-4CB9-A1A5-F79C5D7393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0D3039E-535C-47B8-A01C-7F8813AD17BB}" type="datetimeFigureOut">
              <a:rPr lang="en-US" smtClean="0"/>
              <a:t>4/14/2023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0E378D9-1A3B-4CB9-A1A5-F79C5D7393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936103"/>
          </a:xfrm>
        </p:spPr>
        <p:txBody>
          <a:bodyPr/>
          <a:lstStyle/>
          <a:p>
            <a:r>
              <a:rPr lang="en-US" dirty="0" smtClean="0"/>
              <a:t>KELOMPOK 1</a:t>
            </a:r>
            <a:endParaRPr lang="en-US" dirty="0"/>
          </a:p>
        </p:txBody>
      </p:sp>
      <p:sp>
        <p:nvSpPr>
          <p:cNvPr id="3" name="Subtitle 2"/>
          <p:cNvSpPr>
            <a:spLocks noGrp="1"/>
          </p:cNvSpPr>
          <p:nvPr>
            <p:ph type="subTitle" idx="1"/>
          </p:nvPr>
        </p:nvSpPr>
        <p:spPr>
          <a:xfrm>
            <a:off x="1371600" y="1556792"/>
            <a:ext cx="6400800" cy="3672408"/>
          </a:xfrm>
        </p:spPr>
        <p:txBody>
          <a:bodyPr>
            <a:normAutofit/>
          </a:bodyPr>
          <a:lstStyle/>
          <a:p>
            <a:r>
              <a:rPr lang="en-US" dirty="0" smtClean="0">
                <a:solidFill>
                  <a:schemeClr val="tx1">
                    <a:lumMod val="95000"/>
                    <a:lumOff val="5000"/>
                  </a:schemeClr>
                </a:solidFill>
              </a:rPr>
              <a:t>NAMA ANGGOTA 	:</a:t>
            </a:r>
          </a:p>
          <a:p>
            <a:pPr marL="514350" indent="-514350" algn="l">
              <a:buAutoNum type="arabicPeriod"/>
            </a:pPr>
            <a:r>
              <a:rPr lang="en-US" dirty="0" smtClean="0">
                <a:solidFill>
                  <a:schemeClr val="tx1">
                    <a:lumMod val="95000"/>
                    <a:lumOff val="5000"/>
                  </a:schemeClr>
                </a:solidFill>
              </a:rPr>
              <a:t>FERA ASTUTI</a:t>
            </a:r>
          </a:p>
          <a:p>
            <a:pPr marL="514350" indent="-514350" algn="l">
              <a:buAutoNum type="arabicPeriod"/>
            </a:pPr>
            <a:r>
              <a:rPr lang="en-US" dirty="0" smtClean="0">
                <a:solidFill>
                  <a:schemeClr val="tx1">
                    <a:lumMod val="95000"/>
                    <a:lumOff val="5000"/>
                  </a:schemeClr>
                </a:solidFill>
              </a:rPr>
              <a:t>MAWAR</a:t>
            </a:r>
          </a:p>
          <a:p>
            <a:pPr marL="514350" indent="-514350" algn="l">
              <a:buAutoNum type="arabicPeriod"/>
            </a:pPr>
            <a:r>
              <a:rPr lang="en-US" dirty="0" smtClean="0">
                <a:solidFill>
                  <a:schemeClr val="tx1">
                    <a:lumMod val="95000"/>
                    <a:lumOff val="5000"/>
                  </a:schemeClr>
                </a:solidFill>
              </a:rPr>
              <a:t>SELYATI</a:t>
            </a:r>
          </a:p>
          <a:p>
            <a:pPr marL="514350" indent="-514350" algn="l">
              <a:buAutoNum type="arabicPeriod"/>
            </a:pPr>
            <a:r>
              <a:rPr lang="en-US" dirty="0" smtClean="0">
                <a:solidFill>
                  <a:schemeClr val="tx1">
                    <a:lumMod val="95000"/>
                    <a:lumOff val="5000"/>
                  </a:schemeClr>
                </a:solidFill>
              </a:rPr>
              <a:t>JOKO</a:t>
            </a:r>
          </a:p>
        </p:txBody>
      </p:sp>
    </p:spTree>
    <p:extLst>
      <p:ext uri="{BB962C8B-B14F-4D97-AF65-F5344CB8AC3E}">
        <p14:creationId xmlns:p14="http://schemas.microsoft.com/office/powerpoint/2010/main" val="957179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58618"/>
          </a:xfrm>
        </p:spPr>
        <p:txBody>
          <a:bodyPr/>
          <a:lstStyle/>
          <a:p>
            <a:r>
              <a:rPr lang="en-US" dirty="0" smtClean="0"/>
              <a:t>SEKIAN DAN TERIMAKASIH</a:t>
            </a:r>
            <a:endParaRPr lang="en-US" dirty="0"/>
          </a:p>
        </p:txBody>
      </p:sp>
    </p:spTree>
    <p:extLst>
      <p:ext uri="{BB962C8B-B14F-4D97-AF65-F5344CB8AC3E}">
        <p14:creationId xmlns:p14="http://schemas.microsoft.com/office/powerpoint/2010/main" val="2655823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MODUL 3</a:t>
            </a:r>
            <a:r>
              <a:rPr lang="en-US" dirty="0" smtClean="0"/>
              <a:t/>
            </a:r>
            <a:br>
              <a:rPr lang="en-US" dirty="0" smtClean="0"/>
            </a:br>
            <a:r>
              <a:rPr lang="en-US" b="1" dirty="0" err="1" smtClean="0"/>
              <a:t>Pengertian</a:t>
            </a:r>
            <a:r>
              <a:rPr lang="en-US" b="1" dirty="0" smtClean="0"/>
              <a:t> </a:t>
            </a:r>
            <a:r>
              <a:rPr lang="en-US" b="1" dirty="0" err="1" smtClean="0"/>
              <a:t>Dasar</a:t>
            </a:r>
            <a:r>
              <a:rPr lang="en-US" b="1" dirty="0" smtClean="0"/>
              <a:t> </a:t>
            </a:r>
            <a:r>
              <a:rPr lang="en-US" b="1" dirty="0" err="1" smtClean="0"/>
              <a:t>Komunikasi</a:t>
            </a:r>
            <a:endParaRPr lang="en-US" b="1" dirty="0"/>
          </a:p>
        </p:txBody>
      </p:sp>
      <p:sp>
        <p:nvSpPr>
          <p:cNvPr id="5" name="Content Placeholder 4"/>
          <p:cNvSpPr>
            <a:spLocks noGrp="1"/>
          </p:cNvSpPr>
          <p:nvPr>
            <p:ph idx="1"/>
          </p:nvPr>
        </p:nvSpPr>
        <p:spPr/>
        <p:txBody>
          <a:bodyPr>
            <a:normAutofit fontScale="85000" lnSpcReduction="20000"/>
          </a:bodyPr>
          <a:lstStyle/>
          <a:p>
            <a:pPr marL="0" indent="0">
              <a:buNone/>
            </a:pPr>
            <a:r>
              <a:rPr lang="en-US" b="1" dirty="0" smtClean="0"/>
              <a:t>KB 1. DEFINISI KOMUNIKASI</a:t>
            </a:r>
          </a:p>
          <a:p>
            <a:pPr marL="0" indent="0">
              <a:buNone/>
            </a:pPr>
            <a:r>
              <a:rPr lang="en-US" sz="2400" dirty="0" err="1" smtClean="0"/>
              <a:t>Keberagaman</a:t>
            </a:r>
            <a:r>
              <a:rPr lang="en-US" sz="2400" dirty="0" smtClean="0"/>
              <a:t> </a:t>
            </a:r>
            <a:r>
              <a:rPr lang="en-US" sz="2400" dirty="0" err="1" smtClean="0"/>
              <a:t>definisi</a:t>
            </a:r>
            <a:r>
              <a:rPr lang="en-US" sz="2400" dirty="0" smtClean="0"/>
              <a:t> </a:t>
            </a:r>
            <a:r>
              <a:rPr lang="en-US" sz="2400" dirty="0" err="1" smtClean="0"/>
              <a:t>komunikasi</a:t>
            </a:r>
            <a:r>
              <a:rPr lang="en-US" sz="2400" dirty="0" smtClean="0"/>
              <a:t> </a:t>
            </a:r>
            <a:r>
              <a:rPr lang="en-US" sz="2400" dirty="0" err="1" smtClean="0"/>
              <a:t>ini</a:t>
            </a:r>
            <a:r>
              <a:rPr lang="en-US" sz="2400" dirty="0" smtClean="0"/>
              <a:t> </a:t>
            </a:r>
            <a:r>
              <a:rPr lang="en-US" sz="2400" dirty="0" err="1" smtClean="0"/>
              <a:t>membentang</a:t>
            </a:r>
            <a:r>
              <a:rPr lang="en-US" sz="2400" dirty="0" smtClean="0"/>
              <a:t> </a:t>
            </a:r>
            <a:r>
              <a:rPr lang="en-US" sz="2400" dirty="0" err="1" smtClean="0"/>
              <a:t>dari</a:t>
            </a:r>
            <a:r>
              <a:rPr lang="en-US" sz="2400" dirty="0" smtClean="0"/>
              <a:t> </a:t>
            </a:r>
            <a:r>
              <a:rPr lang="en-US" sz="2400" dirty="0" err="1" smtClean="0"/>
              <a:t>definisi</a:t>
            </a:r>
            <a:r>
              <a:rPr lang="en-US" sz="2400" dirty="0" smtClean="0"/>
              <a:t> yang </a:t>
            </a:r>
            <a:r>
              <a:rPr lang="en-US" sz="2400" dirty="0" err="1" smtClean="0"/>
              <a:t>dimunculkan</a:t>
            </a:r>
            <a:r>
              <a:rPr lang="en-US" sz="2400" dirty="0" smtClean="0"/>
              <a:t> </a:t>
            </a:r>
            <a:r>
              <a:rPr lang="en-US" sz="2400" dirty="0" err="1" smtClean="0"/>
              <a:t>oleh</a:t>
            </a:r>
            <a:r>
              <a:rPr lang="en-US" sz="2400" dirty="0" smtClean="0"/>
              <a:t> </a:t>
            </a:r>
            <a:r>
              <a:rPr lang="en-US" sz="2400" dirty="0" err="1" smtClean="0"/>
              <a:t>penganut</a:t>
            </a:r>
            <a:r>
              <a:rPr lang="en-US" sz="2400" dirty="0" smtClean="0"/>
              <a:t> </a:t>
            </a:r>
            <a:r>
              <a:rPr lang="en-US" sz="2400" dirty="0" err="1" smtClean="0"/>
              <a:t>pendekatan</a:t>
            </a:r>
            <a:r>
              <a:rPr lang="en-US" sz="2400" dirty="0" smtClean="0"/>
              <a:t> </a:t>
            </a:r>
            <a:r>
              <a:rPr lang="en-US" sz="2400" dirty="0" err="1" smtClean="0"/>
              <a:t>positivistik</a:t>
            </a:r>
            <a:r>
              <a:rPr lang="en-US" sz="2400" dirty="0" smtClean="0"/>
              <a:t> </a:t>
            </a:r>
            <a:r>
              <a:rPr lang="en-US" sz="2400" dirty="0" err="1" smtClean="0"/>
              <a:t>hingga</a:t>
            </a:r>
            <a:r>
              <a:rPr lang="en-US" sz="2400" dirty="0" smtClean="0"/>
              <a:t> </a:t>
            </a:r>
            <a:r>
              <a:rPr lang="en-US" sz="2400" dirty="0" err="1" smtClean="0"/>
              <a:t>ke</a:t>
            </a:r>
            <a:r>
              <a:rPr lang="en-US" sz="2400" dirty="0" smtClean="0"/>
              <a:t> </a:t>
            </a:r>
            <a:r>
              <a:rPr lang="en-US" sz="2400" dirty="0" err="1" smtClean="0"/>
              <a:t>definisi</a:t>
            </a:r>
            <a:r>
              <a:rPr lang="en-US" sz="2400" dirty="0" smtClean="0"/>
              <a:t> </a:t>
            </a:r>
            <a:r>
              <a:rPr lang="en-US" sz="2400" dirty="0" err="1" smtClean="0"/>
              <a:t>dari</a:t>
            </a:r>
            <a:r>
              <a:rPr lang="en-US" sz="2400" dirty="0" smtClean="0"/>
              <a:t> </a:t>
            </a:r>
            <a:r>
              <a:rPr lang="en-US" sz="2400" dirty="0" err="1" smtClean="0"/>
              <a:t>pendukung</a:t>
            </a:r>
            <a:r>
              <a:rPr lang="en-US" sz="2400" dirty="0" smtClean="0"/>
              <a:t> </a:t>
            </a:r>
            <a:r>
              <a:rPr lang="en-US" sz="2400" dirty="0" err="1" smtClean="0"/>
              <a:t>pendekatan</a:t>
            </a:r>
            <a:r>
              <a:rPr lang="en-US" sz="2400" dirty="0" smtClean="0"/>
              <a:t> </a:t>
            </a:r>
            <a:r>
              <a:rPr lang="en-US" sz="2400" dirty="0" err="1" smtClean="0"/>
              <a:t>humanistik</a:t>
            </a:r>
            <a:r>
              <a:rPr lang="en-US" sz="2400" dirty="0" smtClean="0"/>
              <a:t>.</a:t>
            </a:r>
          </a:p>
          <a:p>
            <a:pPr marL="0" indent="0">
              <a:buNone/>
            </a:pPr>
            <a:r>
              <a:rPr lang="en-US" sz="2400" dirty="0" err="1" smtClean="0"/>
              <a:t>Pendukung</a:t>
            </a:r>
            <a:r>
              <a:rPr lang="en-US" sz="2400" dirty="0" smtClean="0"/>
              <a:t> </a:t>
            </a:r>
            <a:r>
              <a:rPr lang="en-US" sz="2400" dirty="0" err="1" smtClean="0"/>
              <a:t>pendekatan</a:t>
            </a:r>
            <a:r>
              <a:rPr lang="en-US" sz="2400" dirty="0" smtClean="0"/>
              <a:t> </a:t>
            </a:r>
            <a:r>
              <a:rPr lang="en-US" sz="2400" dirty="0" err="1" smtClean="0"/>
              <a:t>humanistik</a:t>
            </a:r>
            <a:r>
              <a:rPr lang="en-US" sz="2400" dirty="0" smtClean="0"/>
              <a:t> </a:t>
            </a:r>
            <a:r>
              <a:rPr lang="en-US" sz="2400" dirty="0" err="1" smtClean="0"/>
              <a:t>atau</a:t>
            </a:r>
            <a:r>
              <a:rPr lang="en-US" sz="2400" dirty="0" smtClean="0"/>
              <a:t> </a:t>
            </a:r>
            <a:r>
              <a:rPr lang="en-US" sz="2400" dirty="0" err="1" smtClean="0"/>
              <a:t>transaksional</a:t>
            </a:r>
            <a:r>
              <a:rPr lang="en-US" sz="2400" dirty="0" smtClean="0"/>
              <a:t> </a:t>
            </a:r>
            <a:r>
              <a:rPr lang="en-US" sz="2400" dirty="0" err="1" smtClean="0"/>
              <a:t>mendefinisikan</a:t>
            </a:r>
            <a:r>
              <a:rPr lang="en-US" sz="2400" dirty="0" smtClean="0"/>
              <a:t> </a:t>
            </a:r>
            <a:r>
              <a:rPr lang="en-US" sz="2400" dirty="0" err="1" smtClean="0"/>
              <a:t>komunikasi</a:t>
            </a:r>
            <a:r>
              <a:rPr lang="en-US" sz="2400" dirty="0" smtClean="0"/>
              <a:t> </a:t>
            </a:r>
            <a:r>
              <a:rPr lang="en-US" sz="2400" dirty="0" err="1" smtClean="0"/>
              <a:t>sebagai</a:t>
            </a:r>
            <a:r>
              <a:rPr lang="en-US" sz="2400" dirty="0" smtClean="0"/>
              <a:t> proses </a:t>
            </a:r>
            <a:r>
              <a:rPr lang="en-US" sz="2400" dirty="0" err="1" smtClean="0"/>
              <a:t>transaksional</a:t>
            </a:r>
            <a:r>
              <a:rPr lang="en-US" sz="2400" dirty="0" smtClean="0"/>
              <a:t> yang </a:t>
            </a:r>
            <a:r>
              <a:rPr lang="en-US" sz="2400" dirty="0" err="1" smtClean="0"/>
              <a:t>mengacu</a:t>
            </a:r>
            <a:r>
              <a:rPr lang="en-US" sz="2400" dirty="0" smtClean="0"/>
              <a:t> </a:t>
            </a:r>
            <a:r>
              <a:rPr lang="en-US" sz="2400" dirty="0" err="1" smtClean="0"/>
              <a:t>pada</a:t>
            </a:r>
            <a:r>
              <a:rPr lang="en-US" sz="2400" dirty="0" smtClean="0"/>
              <a:t> </a:t>
            </a:r>
            <a:r>
              <a:rPr lang="en-US" sz="2400" dirty="0" err="1" smtClean="0"/>
              <a:t>pemberian</a:t>
            </a:r>
            <a:r>
              <a:rPr lang="en-US" sz="2400" dirty="0" smtClean="0"/>
              <a:t> </a:t>
            </a:r>
            <a:r>
              <a:rPr lang="en-US" sz="2400" dirty="0" err="1" smtClean="0"/>
              <a:t>atau</a:t>
            </a:r>
            <a:r>
              <a:rPr lang="en-US" sz="2400" dirty="0" smtClean="0"/>
              <a:t> </a:t>
            </a:r>
            <a:r>
              <a:rPr lang="en-US" sz="2400" dirty="0" err="1" smtClean="0"/>
              <a:t>penciptaan</a:t>
            </a:r>
            <a:r>
              <a:rPr lang="en-US" sz="2400" dirty="0" smtClean="0"/>
              <a:t> </a:t>
            </a:r>
            <a:r>
              <a:rPr lang="en-US" sz="2400" dirty="0" err="1" smtClean="0"/>
              <a:t>makna</a:t>
            </a:r>
            <a:r>
              <a:rPr lang="en-US" sz="2400" dirty="0" smtClean="0"/>
              <a:t>.</a:t>
            </a:r>
          </a:p>
          <a:p>
            <a:pPr marL="0" indent="0">
              <a:buNone/>
            </a:pPr>
            <a:r>
              <a:rPr lang="en-US" sz="2400" dirty="0" err="1" smtClean="0"/>
              <a:t>Sedangkan</a:t>
            </a:r>
            <a:r>
              <a:rPr lang="en-US" sz="2400" dirty="0" smtClean="0"/>
              <a:t> </a:t>
            </a:r>
            <a:r>
              <a:rPr lang="en-US" sz="2400" dirty="0" err="1" smtClean="0"/>
              <a:t>komunikasi</a:t>
            </a:r>
            <a:r>
              <a:rPr lang="en-US" sz="2400" dirty="0" smtClean="0"/>
              <a:t> </a:t>
            </a:r>
            <a:r>
              <a:rPr lang="en-US" sz="2400" dirty="0" err="1" smtClean="0"/>
              <a:t>sebagai</a:t>
            </a:r>
            <a:r>
              <a:rPr lang="en-US" sz="2400" dirty="0" smtClean="0"/>
              <a:t> </a:t>
            </a:r>
            <a:r>
              <a:rPr lang="en-US" sz="2400" dirty="0" err="1" smtClean="0"/>
              <a:t>transaksi</a:t>
            </a:r>
            <a:r>
              <a:rPr lang="en-US" sz="2400" dirty="0" smtClean="0"/>
              <a:t> </a:t>
            </a:r>
            <a:r>
              <a:rPr lang="en-US" sz="2400" dirty="0" err="1" smtClean="0"/>
              <a:t>menekankan</a:t>
            </a:r>
            <a:r>
              <a:rPr lang="en-US" sz="2400" dirty="0" smtClean="0"/>
              <a:t> </a:t>
            </a:r>
            <a:r>
              <a:rPr lang="en-US" sz="2400" dirty="0" err="1" smtClean="0"/>
              <a:t>pada</a:t>
            </a:r>
            <a:r>
              <a:rPr lang="en-US" sz="2400" dirty="0" smtClean="0"/>
              <a:t> </a:t>
            </a:r>
            <a:r>
              <a:rPr lang="en-US" sz="2400" dirty="0" err="1" smtClean="0"/>
              <a:t>sifat</a:t>
            </a:r>
            <a:r>
              <a:rPr lang="en-US" sz="2400" dirty="0" smtClean="0"/>
              <a:t> </a:t>
            </a:r>
            <a:r>
              <a:rPr lang="en-US" sz="2400" dirty="0" err="1" smtClean="0"/>
              <a:t>sepontan</a:t>
            </a:r>
            <a:r>
              <a:rPr lang="en-US" sz="2400" dirty="0" smtClean="0"/>
              <a:t>, </a:t>
            </a:r>
            <a:r>
              <a:rPr lang="en-US" sz="2400" dirty="0" err="1" smtClean="0"/>
              <a:t>terus</a:t>
            </a:r>
            <a:r>
              <a:rPr lang="en-US" sz="2400" dirty="0" smtClean="0"/>
              <a:t> </a:t>
            </a:r>
            <a:r>
              <a:rPr lang="en-US" sz="2400" dirty="0" err="1" smtClean="0"/>
              <a:t>menerus</a:t>
            </a:r>
            <a:r>
              <a:rPr lang="en-US" sz="2400" dirty="0" smtClean="0"/>
              <a:t>, </a:t>
            </a:r>
            <a:r>
              <a:rPr lang="en-US" sz="2400" dirty="0" err="1" smtClean="0"/>
              <a:t>dan</a:t>
            </a:r>
            <a:r>
              <a:rPr lang="en-US" sz="2400" dirty="0" smtClean="0"/>
              <a:t> </a:t>
            </a:r>
            <a:r>
              <a:rPr lang="en-US" sz="2400" dirty="0" err="1" smtClean="0"/>
              <a:t>bersamaan</a:t>
            </a:r>
            <a:r>
              <a:rPr lang="en-US" sz="2400" dirty="0" smtClean="0"/>
              <a:t> </a:t>
            </a:r>
            <a:r>
              <a:rPr lang="en-US" sz="2400" dirty="0" err="1" smtClean="0"/>
              <a:t>dalam</a:t>
            </a:r>
            <a:r>
              <a:rPr lang="en-US" sz="2400" dirty="0" smtClean="0"/>
              <a:t> proses </a:t>
            </a:r>
            <a:r>
              <a:rPr lang="en-US" sz="2400" dirty="0" err="1" smtClean="0"/>
              <a:t>pengiriman</a:t>
            </a:r>
            <a:r>
              <a:rPr lang="en-US" sz="2400" dirty="0" smtClean="0"/>
              <a:t> </a:t>
            </a:r>
            <a:r>
              <a:rPr lang="en-US" sz="2400" dirty="0" err="1" smtClean="0"/>
              <a:t>dan</a:t>
            </a:r>
            <a:r>
              <a:rPr lang="en-US" sz="2400" dirty="0" smtClean="0"/>
              <a:t> </a:t>
            </a:r>
            <a:r>
              <a:rPr lang="en-US" sz="2400" dirty="0" err="1" smtClean="0"/>
              <a:t>penerimaan</a:t>
            </a:r>
            <a:r>
              <a:rPr lang="en-US" sz="2400" dirty="0" smtClean="0"/>
              <a:t> </a:t>
            </a:r>
            <a:r>
              <a:rPr lang="en-US" sz="2400" dirty="0" err="1" smtClean="0"/>
              <a:t>pesan</a:t>
            </a:r>
            <a:r>
              <a:rPr lang="en-US" sz="2400" dirty="0" smtClean="0"/>
              <a:t>.</a:t>
            </a:r>
          </a:p>
          <a:p>
            <a:pPr marL="0" indent="0">
              <a:buNone/>
            </a:pPr>
            <a:endParaRPr lang="en-US" sz="2400" dirty="0" smtClean="0"/>
          </a:p>
          <a:p>
            <a:pPr marL="0" indent="0">
              <a:buNone/>
            </a:pPr>
            <a:endParaRPr lang="en-US" sz="24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631318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b="1" dirty="0" smtClean="0"/>
              <a:t>Hal yang </a:t>
            </a:r>
            <a:r>
              <a:rPr lang="en-US" sz="3200" b="1" dirty="0" err="1" smtClean="0"/>
              <a:t>perlu</a:t>
            </a:r>
            <a:r>
              <a:rPr lang="en-US" sz="3200" b="1" dirty="0" smtClean="0"/>
              <a:t> di </a:t>
            </a:r>
            <a:r>
              <a:rPr lang="en-US" sz="3200" b="1" dirty="0" err="1" smtClean="0"/>
              <a:t>pahami</a:t>
            </a:r>
            <a:r>
              <a:rPr lang="en-US" sz="3200" b="1" dirty="0" smtClean="0"/>
              <a:t> </a:t>
            </a:r>
            <a:r>
              <a:rPr lang="en-US" sz="3200" b="1" dirty="0" err="1" smtClean="0"/>
              <a:t>dari</a:t>
            </a:r>
            <a:r>
              <a:rPr lang="en-US" sz="3200" b="1" dirty="0" smtClean="0"/>
              <a:t> </a:t>
            </a:r>
            <a:r>
              <a:rPr lang="en-US" sz="3200" b="1" dirty="0" err="1" smtClean="0"/>
              <a:t>berbagai</a:t>
            </a:r>
            <a:r>
              <a:rPr lang="en-US" sz="3200" b="1" dirty="0" smtClean="0"/>
              <a:t> </a:t>
            </a:r>
            <a:r>
              <a:rPr lang="en-US" sz="3200" b="1" dirty="0" err="1" smtClean="0"/>
              <a:t>macam</a:t>
            </a:r>
            <a:r>
              <a:rPr lang="en-US" sz="3200" b="1" dirty="0"/>
              <a:t> </a:t>
            </a:r>
            <a:r>
              <a:rPr lang="en-US" sz="3200" b="1" dirty="0" err="1" smtClean="0"/>
              <a:t>definisi</a:t>
            </a:r>
            <a:r>
              <a:rPr lang="en-US" sz="3200" b="1" dirty="0" smtClean="0"/>
              <a:t> </a:t>
            </a:r>
            <a:r>
              <a:rPr lang="en-US" sz="3200" b="1" dirty="0" err="1" smtClean="0"/>
              <a:t>komunikasi</a:t>
            </a:r>
            <a:r>
              <a:rPr lang="en-US" sz="3200" b="1" dirty="0" smtClean="0"/>
              <a:t> </a:t>
            </a:r>
            <a:r>
              <a:rPr lang="en-US" sz="3200" b="1" dirty="0" err="1" smtClean="0"/>
              <a:t>ini</a:t>
            </a:r>
            <a:r>
              <a:rPr lang="en-US" sz="3200" b="1" dirty="0" smtClean="0"/>
              <a:t> </a:t>
            </a:r>
            <a:r>
              <a:rPr lang="en-US" sz="3200" b="1" dirty="0" err="1" smtClean="0"/>
              <a:t>adalah</a:t>
            </a:r>
            <a:r>
              <a:rPr lang="en-US" sz="3200" b="1" dirty="0" smtClean="0"/>
              <a:t> </a:t>
            </a:r>
            <a:r>
              <a:rPr lang="en-US" sz="3200" b="1" dirty="0" err="1" smtClean="0"/>
              <a:t>sebagai</a:t>
            </a:r>
            <a:r>
              <a:rPr lang="en-US" sz="3200" b="1" dirty="0" smtClean="0"/>
              <a:t> </a:t>
            </a:r>
            <a:r>
              <a:rPr lang="en-US" sz="3200" b="1" dirty="0" err="1" smtClean="0"/>
              <a:t>berikut</a:t>
            </a:r>
            <a:r>
              <a:rPr lang="en-US" sz="3200" b="1" dirty="0" smtClean="0"/>
              <a:t>;</a:t>
            </a:r>
            <a:endParaRPr lang="en-US" sz="3200" b="1"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err="1" smtClean="0"/>
              <a:t>Komunikasi</a:t>
            </a:r>
            <a:r>
              <a:rPr lang="en-US" dirty="0" smtClean="0"/>
              <a:t> </a:t>
            </a:r>
            <a:r>
              <a:rPr lang="en-US" dirty="0" err="1" smtClean="0"/>
              <a:t>adalah</a:t>
            </a:r>
            <a:r>
              <a:rPr lang="en-US" dirty="0" smtClean="0"/>
              <a:t> </a:t>
            </a:r>
            <a:r>
              <a:rPr lang="en-US" dirty="0" err="1" smtClean="0"/>
              <a:t>suatu</a:t>
            </a:r>
            <a:r>
              <a:rPr lang="en-US" dirty="0" smtClean="0"/>
              <a:t> proses </a:t>
            </a:r>
          </a:p>
          <a:p>
            <a:pPr marL="514350" indent="-514350">
              <a:buFont typeface="+mj-lt"/>
              <a:buAutoNum type="arabicPeriod"/>
            </a:pPr>
            <a:r>
              <a:rPr lang="en-US" dirty="0" err="1" smtClean="0"/>
              <a:t>Kegiatan</a:t>
            </a:r>
            <a:r>
              <a:rPr lang="en-US" dirty="0" smtClean="0"/>
              <a:t> </a:t>
            </a:r>
            <a:r>
              <a:rPr lang="en-US" dirty="0" err="1" smtClean="0"/>
              <a:t>komunikasi</a:t>
            </a:r>
            <a:r>
              <a:rPr lang="en-US" dirty="0" smtClean="0"/>
              <a:t> </a:t>
            </a:r>
            <a:r>
              <a:rPr lang="en-US" dirty="0" err="1" smtClean="0"/>
              <a:t>biasanya</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tujuan</a:t>
            </a:r>
            <a:r>
              <a:rPr lang="en-US" dirty="0" smtClean="0"/>
              <a:t> </a:t>
            </a:r>
            <a:r>
              <a:rPr lang="en-US" dirty="0" err="1" smtClean="0"/>
              <a:t>tertentu</a:t>
            </a:r>
            <a:r>
              <a:rPr lang="en-US" dirty="0" smtClean="0"/>
              <a:t> </a:t>
            </a:r>
          </a:p>
          <a:p>
            <a:pPr marL="514350" indent="-514350">
              <a:buFont typeface="+mj-lt"/>
              <a:buAutoNum type="arabicPeriod"/>
            </a:pPr>
            <a:r>
              <a:rPr lang="en-US" dirty="0" err="1" smtClean="0"/>
              <a:t>Pesan</a:t>
            </a:r>
            <a:r>
              <a:rPr lang="en-US" dirty="0" smtClean="0"/>
              <a:t> </a:t>
            </a:r>
            <a:r>
              <a:rPr lang="en-US" dirty="0" err="1" smtClean="0"/>
              <a:t>merupakan</a:t>
            </a:r>
            <a:r>
              <a:rPr lang="en-US" dirty="0" smtClean="0"/>
              <a:t> </a:t>
            </a:r>
            <a:r>
              <a:rPr lang="en-US" dirty="0" err="1" smtClean="0"/>
              <a:t>hal</a:t>
            </a:r>
            <a:r>
              <a:rPr lang="en-US" dirty="0" smtClean="0"/>
              <a:t> </a:t>
            </a:r>
            <a:r>
              <a:rPr lang="en-US" dirty="0" err="1" smtClean="0"/>
              <a:t>utama</a:t>
            </a:r>
            <a:r>
              <a:rPr lang="en-US" dirty="0" smtClean="0"/>
              <a:t> </a:t>
            </a:r>
            <a:r>
              <a:rPr lang="en-US" dirty="0" err="1" smtClean="0"/>
              <a:t>dalam</a:t>
            </a:r>
            <a:r>
              <a:rPr lang="en-US" dirty="0" smtClean="0"/>
              <a:t> </a:t>
            </a:r>
            <a:r>
              <a:rPr lang="en-US" dirty="0" err="1" smtClean="0"/>
              <a:t>tindakan</a:t>
            </a:r>
            <a:r>
              <a:rPr lang="en-US" dirty="0" smtClean="0"/>
              <a:t> </a:t>
            </a:r>
            <a:r>
              <a:rPr lang="en-US" dirty="0" err="1" smtClean="0"/>
              <a:t>komunikasi</a:t>
            </a:r>
            <a:r>
              <a:rPr lang="en-US" dirty="0" smtClean="0"/>
              <a:t> </a:t>
            </a:r>
            <a:r>
              <a:rPr lang="en-US" dirty="0" err="1" smtClean="0"/>
              <a:t>dan</a:t>
            </a:r>
            <a:r>
              <a:rPr lang="en-US" dirty="0" smtClean="0"/>
              <a:t> </a:t>
            </a:r>
            <a:r>
              <a:rPr lang="en-US" dirty="0" err="1" smtClean="0"/>
              <a:t>berlangsungnya</a:t>
            </a:r>
            <a:r>
              <a:rPr lang="en-US" dirty="0" smtClean="0"/>
              <a:t> </a:t>
            </a:r>
            <a:r>
              <a:rPr lang="en-US" dirty="0" err="1" smtClean="0"/>
              <a:t>transaksi</a:t>
            </a:r>
            <a:r>
              <a:rPr lang="en-US" dirty="0" smtClean="0"/>
              <a:t> </a:t>
            </a:r>
            <a:r>
              <a:rPr lang="en-US" dirty="0" err="1" smtClean="0"/>
              <a:t>informasi</a:t>
            </a:r>
            <a:r>
              <a:rPr lang="en-US" dirty="0" smtClean="0"/>
              <a:t> </a:t>
            </a:r>
            <a:r>
              <a:rPr lang="en-US" dirty="0" err="1" smtClean="0"/>
              <a:t>atau</a:t>
            </a:r>
            <a:r>
              <a:rPr lang="en-US" dirty="0" smtClean="0"/>
              <a:t> </a:t>
            </a:r>
            <a:r>
              <a:rPr lang="en-US" dirty="0" err="1" smtClean="0"/>
              <a:t>transmisi</a:t>
            </a:r>
            <a:r>
              <a:rPr lang="en-US" dirty="0" smtClean="0"/>
              <a:t> </a:t>
            </a:r>
            <a:r>
              <a:rPr lang="en-US" dirty="0" err="1" smtClean="0"/>
              <a:t>pesan</a:t>
            </a:r>
            <a:r>
              <a:rPr lang="en-US" dirty="0" smtClean="0"/>
              <a:t> </a:t>
            </a:r>
            <a:r>
              <a:rPr lang="en-US" dirty="0" err="1" smtClean="0"/>
              <a:t>menjadi</a:t>
            </a:r>
            <a:r>
              <a:rPr lang="en-US" dirty="0" smtClean="0"/>
              <a:t> </a:t>
            </a:r>
            <a:r>
              <a:rPr lang="en-US" dirty="0" err="1" smtClean="0"/>
              <a:t>ciri</a:t>
            </a:r>
            <a:r>
              <a:rPr lang="en-US" dirty="0" smtClean="0"/>
              <a:t> </a:t>
            </a:r>
            <a:r>
              <a:rPr lang="en-US" dirty="0" err="1" smtClean="0"/>
              <a:t>khusus</a:t>
            </a:r>
            <a:r>
              <a:rPr lang="en-US" dirty="0" smtClean="0"/>
              <a:t> </a:t>
            </a:r>
            <a:r>
              <a:rPr lang="en-US" dirty="0" err="1" smtClean="0"/>
              <a:t>dari</a:t>
            </a:r>
            <a:r>
              <a:rPr lang="en-US" dirty="0" smtClean="0"/>
              <a:t> </a:t>
            </a:r>
            <a:r>
              <a:rPr lang="en-US" dirty="0" err="1" smtClean="0"/>
              <a:t>kegiatan</a:t>
            </a:r>
            <a:r>
              <a:rPr lang="en-US" dirty="0" smtClean="0"/>
              <a:t> </a:t>
            </a:r>
            <a:r>
              <a:rPr lang="en-US" dirty="0" err="1" smtClean="0"/>
              <a:t>komunikasi</a:t>
            </a:r>
            <a:r>
              <a:rPr lang="en-US" dirty="0" smtClean="0"/>
              <a:t> </a:t>
            </a:r>
          </a:p>
          <a:p>
            <a:pPr marL="514350" indent="-514350">
              <a:buFont typeface="+mj-lt"/>
              <a:buAutoNum type="arabicPeriod"/>
            </a:pPr>
            <a:r>
              <a:rPr lang="en-US" dirty="0" smtClean="0"/>
              <a:t>Cara </a:t>
            </a:r>
            <a:r>
              <a:rPr lang="en-US" dirty="0" err="1" smtClean="0"/>
              <a:t>penyampaian</a:t>
            </a:r>
            <a:r>
              <a:rPr lang="en-US" dirty="0" smtClean="0"/>
              <a:t> </a:t>
            </a:r>
            <a:r>
              <a:rPr lang="en-US" dirty="0" err="1" smtClean="0"/>
              <a:t>pesan</a:t>
            </a:r>
            <a:r>
              <a:rPr lang="en-US" dirty="0" smtClean="0"/>
              <a:t> </a:t>
            </a:r>
            <a:r>
              <a:rPr lang="en-US" dirty="0" err="1" smtClean="0"/>
              <a:t>dalam</a:t>
            </a:r>
            <a:r>
              <a:rPr lang="en-US" dirty="0" smtClean="0"/>
              <a:t> </a:t>
            </a:r>
            <a:r>
              <a:rPr lang="en-US" dirty="0" err="1" smtClean="0"/>
              <a:t>kegiatan</a:t>
            </a:r>
            <a:r>
              <a:rPr lang="en-US" dirty="0" smtClean="0"/>
              <a:t> </a:t>
            </a:r>
            <a:r>
              <a:rPr lang="en-US" dirty="0" err="1" smtClean="0"/>
              <a:t>komunikasi</a:t>
            </a:r>
            <a:r>
              <a:rPr lang="en-US" dirty="0" smtClean="0"/>
              <a:t> </a:t>
            </a:r>
            <a:r>
              <a:rPr lang="en-US" dirty="0" err="1" smtClean="0"/>
              <a:t>dapat</a:t>
            </a:r>
            <a:r>
              <a:rPr lang="en-US" dirty="0" smtClean="0"/>
              <a:t> </a:t>
            </a:r>
            <a:r>
              <a:rPr lang="en-US" dirty="0" err="1" smtClean="0"/>
              <a:t>terjadi</a:t>
            </a:r>
            <a:r>
              <a:rPr lang="en-US" dirty="0" smtClean="0"/>
              <a:t> </a:t>
            </a:r>
            <a:r>
              <a:rPr lang="en-US" dirty="0" err="1" smtClean="0"/>
              <a:t>secara</a:t>
            </a:r>
            <a:r>
              <a:rPr lang="en-US" dirty="0" smtClean="0"/>
              <a:t> </a:t>
            </a:r>
            <a:r>
              <a:rPr lang="en-US" dirty="0" err="1" smtClean="0"/>
              <a:t>tatap</a:t>
            </a:r>
            <a:r>
              <a:rPr lang="en-US" dirty="0" smtClean="0"/>
              <a:t> </a:t>
            </a:r>
            <a:r>
              <a:rPr lang="en-US" dirty="0" err="1" smtClean="0"/>
              <a:t>muk,a</a:t>
            </a:r>
            <a:r>
              <a:rPr lang="en-US" dirty="0" smtClean="0"/>
              <a:t> </a:t>
            </a:r>
            <a:r>
              <a:rPr lang="en-US" dirty="0" err="1" smtClean="0"/>
              <a:t>atau</a:t>
            </a:r>
            <a:r>
              <a:rPr lang="en-US" dirty="0" smtClean="0"/>
              <a:t> </a:t>
            </a:r>
            <a:r>
              <a:rPr lang="en-US" dirty="0" err="1" smtClean="0"/>
              <a:t>dengan</a:t>
            </a:r>
            <a:r>
              <a:rPr lang="en-US" dirty="0" smtClean="0"/>
              <a:t> media</a:t>
            </a:r>
          </a:p>
          <a:p>
            <a:pPr marL="514350" indent="-514350">
              <a:buFont typeface="+mj-lt"/>
              <a:buAutoNum type="arabicPeriod"/>
            </a:pPr>
            <a:endParaRPr lang="en-US" dirty="0"/>
          </a:p>
        </p:txBody>
      </p:sp>
    </p:spTree>
    <p:extLst>
      <p:ext uri="{BB962C8B-B14F-4D97-AF65-F5344CB8AC3E}">
        <p14:creationId xmlns:p14="http://schemas.microsoft.com/office/powerpoint/2010/main" val="1822653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4536504"/>
          </a:xfrm>
        </p:spPr>
        <p:txBody>
          <a:bodyPr>
            <a:normAutofit/>
          </a:bodyPr>
          <a:lstStyle/>
          <a:p>
            <a:pPr algn="l"/>
            <a:r>
              <a:rPr lang="en-US" sz="3200" dirty="0" smtClean="0"/>
              <a:t>5. </a:t>
            </a:r>
            <a:r>
              <a:rPr lang="en-US" sz="3200" dirty="0" err="1" smtClean="0"/>
              <a:t>Dengan</a:t>
            </a:r>
            <a:r>
              <a:rPr lang="en-US" sz="3200" dirty="0" smtClean="0"/>
              <a:t> </a:t>
            </a:r>
            <a:r>
              <a:rPr lang="en-US" sz="3200" dirty="0" err="1" smtClean="0"/>
              <a:t>berdasar</a:t>
            </a:r>
            <a:r>
              <a:rPr lang="en-US" sz="3200" dirty="0" smtClean="0"/>
              <a:t> </a:t>
            </a:r>
            <a:r>
              <a:rPr lang="en-US" sz="3200" dirty="0" err="1" smtClean="0"/>
              <a:t>pada</a:t>
            </a:r>
            <a:r>
              <a:rPr lang="en-US" sz="3200" dirty="0" smtClean="0"/>
              <a:t> </a:t>
            </a:r>
            <a:r>
              <a:rPr lang="en-US" sz="3200" dirty="0" err="1" smtClean="0"/>
              <a:t>piramida</a:t>
            </a:r>
            <a:r>
              <a:rPr lang="en-US" sz="3200" dirty="0" smtClean="0"/>
              <a:t> proses     </a:t>
            </a:r>
            <a:r>
              <a:rPr lang="en-US" sz="3200" dirty="0" err="1" smtClean="0"/>
              <a:t>komunikasi</a:t>
            </a:r>
            <a:r>
              <a:rPr lang="en-US" sz="3200" dirty="0" smtClean="0"/>
              <a:t> </a:t>
            </a:r>
            <a:br>
              <a:rPr lang="en-US" sz="3200" dirty="0" smtClean="0"/>
            </a:br>
            <a:r>
              <a:rPr lang="en-US" sz="3200" dirty="0" smtClean="0"/>
              <a:t>6. </a:t>
            </a:r>
            <a:r>
              <a:rPr lang="en-US" sz="3200" dirty="0" err="1" smtClean="0"/>
              <a:t>Tindakan</a:t>
            </a:r>
            <a:r>
              <a:rPr lang="en-US" sz="3200" dirty="0" smtClean="0"/>
              <a:t> </a:t>
            </a:r>
            <a:r>
              <a:rPr lang="en-US" sz="3200" dirty="0" err="1" smtClean="0"/>
              <a:t>komunikasi</a:t>
            </a:r>
            <a:r>
              <a:rPr lang="en-US" sz="3200" dirty="0" smtClean="0"/>
              <a:t> </a:t>
            </a:r>
            <a:r>
              <a:rPr lang="en-US" sz="3200" dirty="0" err="1" smtClean="0"/>
              <a:t>bersifat</a:t>
            </a:r>
            <a:r>
              <a:rPr lang="en-US" sz="3200" dirty="0" smtClean="0"/>
              <a:t> </a:t>
            </a:r>
            <a:r>
              <a:rPr lang="en-US" sz="3200" dirty="0" err="1" smtClean="0"/>
              <a:t>simbolis</a:t>
            </a:r>
            <a:r>
              <a:rPr lang="en-US" sz="3200" dirty="0" smtClean="0"/>
              <a:t/>
            </a:r>
            <a:br>
              <a:rPr lang="en-US" sz="3200" dirty="0" smtClean="0"/>
            </a:br>
            <a:r>
              <a:rPr lang="en-US" sz="3200" dirty="0" smtClean="0"/>
              <a:t>7. </a:t>
            </a:r>
            <a:r>
              <a:rPr lang="en-US" sz="3200" dirty="0" err="1" smtClean="0"/>
              <a:t>Tindakan</a:t>
            </a:r>
            <a:r>
              <a:rPr lang="en-US" sz="3200" dirty="0" smtClean="0"/>
              <a:t> </a:t>
            </a:r>
            <a:r>
              <a:rPr lang="en-US" sz="3200" dirty="0" err="1" smtClean="0"/>
              <a:t>komunikasi</a:t>
            </a:r>
            <a:r>
              <a:rPr lang="en-US" sz="3200" dirty="0" smtClean="0"/>
              <a:t> </a:t>
            </a:r>
            <a:r>
              <a:rPr lang="en-US" sz="3200" dirty="0" err="1" smtClean="0"/>
              <a:t>dan</a:t>
            </a:r>
            <a:r>
              <a:rPr lang="en-US" sz="3200" dirty="0" smtClean="0"/>
              <a:t> </a:t>
            </a:r>
            <a:r>
              <a:rPr lang="en-US" sz="3200" dirty="0" err="1" smtClean="0"/>
              <a:t>sejalan</a:t>
            </a:r>
            <a:r>
              <a:rPr lang="en-US" sz="3200" dirty="0" smtClean="0"/>
              <a:t> </a:t>
            </a:r>
            <a:r>
              <a:rPr lang="en-US" sz="3200" dirty="0" err="1" smtClean="0"/>
              <a:t>dengan</a:t>
            </a:r>
            <a:r>
              <a:rPr lang="en-US" sz="3200" dirty="0" smtClean="0"/>
              <a:t>     </a:t>
            </a:r>
            <a:r>
              <a:rPr lang="en-US" sz="3200" dirty="0" err="1" smtClean="0"/>
              <a:t>perkembangan</a:t>
            </a:r>
            <a:r>
              <a:rPr lang="en-US" sz="3200" dirty="0" smtClean="0"/>
              <a:t> </a:t>
            </a:r>
            <a:r>
              <a:rPr lang="en-US" sz="3200" dirty="0" err="1" smtClean="0"/>
              <a:t>teknologi</a:t>
            </a:r>
            <a:r>
              <a:rPr lang="en-US" sz="3200" dirty="0" smtClean="0"/>
              <a:t> </a:t>
            </a:r>
            <a:r>
              <a:rPr lang="en-US" sz="3200" dirty="0" err="1" smtClean="0"/>
              <a:t>komunikasi</a:t>
            </a:r>
            <a:r>
              <a:rPr lang="en-US" sz="3200" dirty="0" smtClean="0"/>
              <a:t> </a:t>
            </a:r>
            <a:r>
              <a:rPr lang="en-US" sz="3200" dirty="0" err="1" smtClean="0"/>
              <a:t>dapat</a:t>
            </a:r>
            <a:r>
              <a:rPr lang="en-US" sz="3200" dirty="0" smtClean="0"/>
              <a:t> </a:t>
            </a:r>
            <a:r>
              <a:rPr lang="en-US" sz="3200" dirty="0" err="1" smtClean="0"/>
              <a:t>dilakukan</a:t>
            </a:r>
            <a:r>
              <a:rPr lang="en-US" sz="3200" dirty="0" smtClean="0"/>
              <a:t> </a:t>
            </a:r>
            <a:r>
              <a:rPr lang="en-US" sz="3200" dirty="0" err="1" smtClean="0"/>
              <a:t>meskipun</a:t>
            </a:r>
            <a:r>
              <a:rPr lang="en-US" sz="3200" dirty="0" smtClean="0"/>
              <a:t> </a:t>
            </a:r>
            <a:r>
              <a:rPr lang="en-US" sz="3200" dirty="0" err="1" smtClean="0"/>
              <a:t>diantara</a:t>
            </a:r>
            <a:r>
              <a:rPr lang="en-US" sz="3200" dirty="0" smtClean="0"/>
              <a:t> </a:t>
            </a:r>
            <a:r>
              <a:rPr lang="en-US" sz="3200" dirty="0" err="1" smtClean="0"/>
              <a:t>pelaku</a:t>
            </a:r>
            <a:r>
              <a:rPr lang="en-US" sz="3200" dirty="0" smtClean="0"/>
              <a:t> </a:t>
            </a:r>
            <a:r>
              <a:rPr lang="en-US" sz="3200" dirty="0" err="1" smtClean="0"/>
              <a:t>komunikasi</a:t>
            </a:r>
            <a:r>
              <a:rPr lang="en-US" sz="3200" dirty="0" smtClean="0"/>
              <a:t> </a:t>
            </a:r>
            <a:r>
              <a:rPr lang="en-US" sz="3200" dirty="0" err="1" smtClean="0"/>
              <a:t>tidak</a:t>
            </a:r>
            <a:r>
              <a:rPr lang="en-US" sz="3200" dirty="0" smtClean="0"/>
              <a:t> </a:t>
            </a:r>
            <a:r>
              <a:rPr lang="en-US" sz="3200" dirty="0" err="1" smtClean="0"/>
              <a:t>berada</a:t>
            </a:r>
            <a:r>
              <a:rPr lang="en-US" sz="3200" dirty="0" smtClean="0"/>
              <a:t> </a:t>
            </a:r>
            <a:r>
              <a:rPr lang="en-US" sz="3200" dirty="0" err="1" smtClean="0"/>
              <a:t>pada</a:t>
            </a:r>
            <a:r>
              <a:rPr lang="en-US" sz="3200" dirty="0" smtClean="0"/>
              <a:t> </a:t>
            </a:r>
            <a:r>
              <a:rPr lang="en-US" sz="3200" dirty="0" err="1" smtClean="0"/>
              <a:t>waktu</a:t>
            </a:r>
            <a:r>
              <a:rPr lang="en-US" sz="3200" dirty="0" smtClean="0"/>
              <a:t> </a:t>
            </a:r>
            <a:r>
              <a:rPr lang="en-US" sz="3200" dirty="0" err="1" smtClean="0"/>
              <a:t>dan</a:t>
            </a:r>
            <a:r>
              <a:rPr lang="en-US" sz="3200" dirty="0" smtClean="0"/>
              <a:t> </a:t>
            </a:r>
            <a:r>
              <a:rPr lang="en-US" sz="3200" dirty="0" err="1" smtClean="0"/>
              <a:t>ruang</a:t>
            </a:r>
            <a:r>
              <a:rPr lang="en-US" sz="3200" dirty="0" smtClean="0"/>
              <a:t> yang </a:t>
            </a:r>
            <a:r>
              <a:rPr lang="en-US" sz="3200" dirty="0" err="1" smtClean="0"/>
              <a:t>sama</a:t>
            </a:r>
            <a:endParaRPr lang="en-US" sz="3200" dirty="0"/>
          </a:p>
        </p:txBody>
      </p:sp>
    </p:spTree>
    <p:extLst>
      <p:ext uri="{BB962C8B-B14F-4D97-AF65-F5344CB8AC3E}">
        <p14:creationId xmlns:p14="http://schemas.microsoft.com/office/powerpoint/2010/main" val="3477237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62274"/>
          </a:xfrm>
        </p:spPr>
        <p:txBody>
          <a:bodyPr>
            <a:normAutofit/>
          </a:bodyPr>
          <a:lstStyle/>
          <a:p>
            <a:pPr algn="l"/>
            <a:r>
              <a:rPr lang="en-US" sz="3600" b="1" dirty="0" smtClean="0"/>
              <a:t>KB 2. Proses </a:t>
            </a:r>
            <a:r>
              <a:rPr lang="en-US" sz="3600" b="1" dirty="0" err="1" smtClean="0"/>
              <a:t>Komunikasi</a:t>
            </a:r>
            <a:r>
              <a:rPr lang="en-US" sz="3600" dirty="0" smtClean="0"/>
              <a:t/>
            </a:r>
            <a:br>
              <a:rPr lang="en-US" sz="3600" dirty="0" smtClean="0"/>
            </a:br>
            <a:r>
              <a:rPr lang="en-US" sz="3200" dirty="0" smtClean="0"/>
              <a:t>Proses </a:t>
            </a:r>
            <a:r>
              <a:rPr lang="en-US" sz="3200" dirty="0" err="1" smtClean="0"/>
              <a:t>komunikasi</a:t>
            </a:r>
            <a:r>
              <a:rPr lang="en-US" sz="3200" dirty="0" smtClean="0"/>
              <a:t> </a:t>
            </a:r>
            <a:r>
              <a:rPr lang="en-US" sz="3200" dirty="0" err="1" smtClean="0"/>
              <a:t>mencakup</a:t>
            </a:r>
            <a:r>
              <a:rPr lang="en-US" sz="3200" dirty="0" smtClean="0"/>
              <a:t> </a:t>
            </a:r>
            <a:r>
              <a:rPr lang="en-US" sz="3200" dirty="0" err="1" smtClean="0"/>
              <a:t>penyusunan</a:t>
            </a:r>
            <a:r>
              <a:rPr lang="en-US" sz="3200" dirty="0" smtClean="0"/>
              <a:t>, </a:t>
            </a:r>
            <a:r>
              <a:rPr lang="en-US" sz="3200" dirty="0" err="1" smtClean="0"/>
              <a:t>pengiriman</a:t>
            </a:r>
            <a:r>
              <a:rPr lang="en-US" sz="3200" dirty="0" smtClean="0"/>
              <a:t>, </a:t>
            </a:r>
            <a:r>
              <a:rPr lang="en-US" sz="3200" dirty="0" err="1" smtClean="0"/>
              <a:t>penerimaan</a:t>
            </a:r>
            <a:r>
              <a:rPr lang="en-US" sz="3200" dirty="0" smtClean="0"/>
              <a:t>, </a:t>
            </a:r>
            <a:r>
              <a:rPr lang="en-US" sz="3200" dirty="0" err="1" smtClean="0"/>
              <a:t>dan</a:t>
            </a:r>
            <a:r>
              <a:rPr lang="en-US" sz="3200" dirty="0" smtClean="0"/>
              <a:t> </a:t>
            </a:r>
            <a:r>
              <a:rPr lang="en-US" sz="3200" dirty="0" err="1" smtClean="0"/>
              <a:t>pengolahan</a:t>
            </a:r>
            <a:r>
              <a:rPr lang="en-US" sz="3200" dirty="0" smtClean="0"/>
              <a:t> </a:t>
            </a:r>
            <a:r>
              <a:rPr lang="en-US" sz="3200" dirty="0" err="1" smtClean="0"/>
              <a:t>pesan</a:t>
            </a:r>
            <a:r>
              <a:rPr lang="en-US" sz="3200" dirty="0" smtClean="0"/>
              <a:t>.</a:t>
            </a:r>
            <a:endParaRPr lang="en-US" sz="3200" dirty="0"/>
          </a:p>
        </p:txBody>
      </p:sp>
      <p:sp>
        <p:nvSpPr>
          <p:cNvPr id="3" name="Content Placeholder 2"/>
          <p:cNvSpPr>
            <a:spLocks noGrp="1"/>
          </p:cNvSpPr>
          <p:nvPr>
            <p:ph idx="1"/>
          </p:nvPr>
        </p:nvSpPr>
        <p:spPr>
          <a:xfrm>
            <a:off x="457200" y="2636912"/>
            <a:ext cx="8229600" cy="3489251"/>
          </a:xfrm>
        </p:spPr>
        <p:txBody>
          <a:bodyPr/>
          <a:lstStyle/>
          <a:p>
            <a:pPr marL="514350" indent="-514350">
              <a:buAutoNum type="alphaUcPeriod"/>
            </a:pPr>
            <a:r>
              <a:rPr lang="en-US" dirty="0" smtClean="0"/>
              <a:t>PROSES KOMUNIKASI DALAM KOMUNIKASI MASSA</a:t>
            </a:r>
          </a:p>
          <a:p>
            <a:pPr marL="0" indent="0">
              <a:buNone/>
            </a:pPr>
            <a:r>
              <a:rPr lang="en-US" dirty="0" smtClean="0"/>
              <a:t>Proses </a:t>
            </a:r>
            <a:r>
              <a:rPr lang="en-US" dirty="0" err="1" smtClean="0"/>
              <a:t>komunikasi</a:t>
            </a:r>
            <a:r>
              <a:rPr lang="en-US" dirty="0" smtClean="0"/>
              <a:t> </a:t>
            </a:r>
            <a:r>
              <a:rPr lang="en-US" dirty="0" err="1" smtClean="0"/>
              <a:t>massa</a:t>
            </a:r>
            <a:r>
              <a:rPr lang="en-US" dirty="0" smtClean="0"/>
              <a:t> </a:t>
            </a:r>
            <a:r>
              <a:rPr lang="en-US" dirty="0" err="1" smtClean="0"/>
              <a:t>melibatkan</a:t>
            </a:r>
            <a:r>
              <a:rPr lang="en-US" dirty="0" smtClean="0"/>
              <a:t> </a:t>
            </a:r>
            <a:r>
              <a:rPr lang="en-US" dirty="0" err="1" smtClean="0"/>
              <a:t>berbagai</a:t>
            </a:r>
            <a:r>
              <a:rPr lang="en-US" dirty="0" smtClean="0"/>
              <a:t> </a:t>
            </a:r>
            <a:r>
              <a:rPr lang="en-US" dirty="0" err="1" smtClean="0"/>
              <a:t>komponen</a:t>
            </a:r>
            <a:r>
              <a:rPr lang="en-US" dirty="0" smtClean="0"/>
              <a:t> </a:t>
            </a:r>
            <a:r>
              <a:rPr lang="en-US" dirty="0" err="1" smtClean="0"/>
              <a:t>seperti</a:t>
            </a:r>
            <a:r>
              <a:rPr lang="en-US" dirty="0" smtClean="0"/>
              <a:t> </a:t>
            </a:r>
            <a:r>
              <a:rPr lang="en-US" dirty="0" err="1" smtClean="0"/>
              <a:t>sumber</a:t>
            </a:r>
            <a:r>
              <a:rPr lang="en-US" dirty="0" smtClean="0"/>
              <a:t>, </a:t>
            </a:r>
            <a:r>
              <a:rPr lang="en-US" dirty="0" err="1" smtClean="0"/>
              <a:t>pesan</a:t>
            </a:r>
            <a:r>
              <a:rPr lang="en-US" dirty="0" smtClean="0"/>
              <a:t>, media, </a:t>
            </a:r>
            <a:r>
              <a:rPr lang="en-US" dirty="0" err="1" smtClean="0"/>
              <a:t>penerima</a:t>
            </a:r>
            <a:r>
              <a:rPr lang="en-US" dirty="0" smtClean="0"/>
              <a:t>, </a:t>
            </a:r>
            <a:r>
              <a:rPr lang="en-US" dirty="0" err="1" smtClean="0"/>
              <a:t>efek</a:t>
            </a:r>
            <a:r>
              <a:rPr lang="en-US" dirty="0" smtClean="0"/>
              <a:t>, </a:t>
            </a:r>
            <a:r>
              <a:rPr lang="en-US" dirty="0" err="1" smtClean="0"/>
              <a:t>umpan</a:t>
            </a:r>
            <a:r>
              <a:rPr lang="en-US" dirty="0" smtClean="0"/>
              <a:t> </a:t>
            </a:r>
            <a:r>
              <a:rPr lang="en-US" dirty="0" err="1" smtClean="0"/>
              <a:t>balik</a:t>
            </a:r>
            <a:r>
              <a:rPr lang="en-US" dirty="0" smtClean="0"/>
              <a:t>, </a:t>
            </a:r>
            <a:r>
              <a:rPr lang="en-US" dirty="0" err="1" smtClean="0"/>
              <a:t>dan</a:t>
            </a:r>
            <a:r>
              <a:rPr lang="en-US" dirty="0" smtClean="0"/>
              <a:t> </a:t>
            </a:r>
            <a:r>
              <a:rPr lang="en-US" dirty="0" err="1" smtClean="0"/>
              <a:t>gangguan</a:t>
            </a:r>
            <a:r>
              <a:rPr lang="en-US" dirty="0" smtClean="0"/>
              <a:t>.</a:t>
            </a:r>
            <a:endParaRPr lang="en-US" dirty="0"/>
          </a:p>
        </p:txBody>
      </p:sp>
    </p:spTree>
    <p:extLst>
      <p:ext uri="{BB962C8B-B14F-4D97-AF65-F5344CB8AC3E}">
        <p14:creationId xmlns:p14="http://schemas.microsoft.com/office/powerpoint/2010/main" val="2799161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B. PROSES KOMUNIKASI DALAM KOMUNIKASI ORGANISASI </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smtClean="0"/>
              <a:t>Proses </a:t>
            </a:r>
            <a:r>
              <a:rPr lang="en-US" dirty="0" err="1" smtClean="0"/>
              <a:t>komunikasi</a:t>
            </a:r>
            <a:r>
              <a:rPr lang="en-US" dirty="0" smtClean="0"/>
              <a:t> di </a:t>
            </a:r>
            <a:r>
              <a:rPr lang="en-US" dirty="0" err="1" smtClean="0"/>
              <a:t>dalam</a:t>
            </a:r>
            <a:r>
              <a:rPr lang="en-US" dirty="0" smtClean="0"/>
              <a:t> </a:t>
            </a:r>
            <a:r>
              <a:rPr lang="en-US" dirty="0" err="1" smtClean="0"/>
              <a:t>organisasi</a:t>
            </a:r>
            <a:r>
              <a:rPr lang="en-US" dirty="0" smtClean="0"/>
              <a:t> </a:t>
            </a:r>
            <a:r>
              <a:rPr lang="en-US" dirty="0" err="1" smtClean="0"/>
              <a:t>sebagai</a:t>
            </a:r>
            <a:r>
              <a:rPr lang="en-US" dirty="0" smtClean="0"/>
              <a:t> </a:t>
            </a:r>
            <a:r>
              <a:rPr lang="en-US" dirty="0" err="1" smtClean="0"/>
              <a:t>berikut</a:t>
            </a:r>
            <a:r>
              <a:rPr lang="en-US" dirty="0" smtClean="0"/>
              <a:t> :</a:t>
            </a:r>
          </a:p>
          <a:p>
            <a:pPr marL="514350" indent="-514350">
              <a:buFont typeface="+mj-lt"/>
              <a:buAutoNum type="arabicPeriod"/>
            </a:pPr>
            <a:r>
              <a:rPr lang="en-US" dirty="0" err="1" smtClean="0"/>
              <a:t>Vertikal</a:t>
            </a:r>
            <a:endParaRPr lang="en-US" dirty="0" smtClean="0"/>
          </a:p>
          <a:p>
            <a:pPr marL="514350" indent="-514350">
              <a:buFont typeface="+mj-lt"/>
              <a:buAutoNum type="arabicPeriod"/>
            </a:pPr>
            <a:r>
              <a:rPr lang="en-US" dirty="0" smtClean="0"/>
              <a:t>Horizontal</a:t>
            </a:r>
          </a:p>
          <a:p>
            <a:pPr marL="514350" indent="-514350">
              <a:buFont typeface="+mj-lt"/>
              <a:buAutoNum type="arabicPeriod"/>
            </a:pPr>
            <a:r>
              <a:rPr lang="en-US" dirty="0" smtClean="0"/>
              <a:t>Diagonal</a:t>
            </a:r>
          </a:p>
          <a:p>
            <a:pPr marL="514350" indent="-514350">
              <a:buFont typeface="+mj-lt"/>
              <a:buAutoNum type="arabicPeriod"/>
            </a:pPr>
            <a:r>
              <a:rPr lang="en-US" dirty="0" smtClean="0"/>
              <a:t>Zigzag</a:t>
            </a:r>
          </a:p>
          <a:p>
            <a:pPr marL="514350" indent="-514350">
              <a:buFont typeface="+mj-lt"/>
              <a:buAutoNum type="arabicPeriod"/>
            </a:pPr>
            <a:r>
              <a:rPr lang="en-US" dirty="0" err="1" smtClean="0"/>
              <a:t>Melingkar</a:t>
            </a:r>
            <a:endParaRPr lang="en-US" dirty="0" smtClean="0"/>
          </a:p>
          <a:p>
            <a:pPr marL="514350" indent="-514350">
              <a:buFont typeface="+mj-lt"/>
              <a:buAutoNum type="arabicPeriod"/>
            </a:pPr>
            <a:r>
              <a:rPr lang="en-US" dirty="0" err="1" smtClean="0"/>
              <a:t>Bentuk</a:t>
            </a:r>
            <a:r>
              <a:rPr lang="en-US" dirty="0" smtClean="0"/>
              <a:t> </a:t>
            </a:r>
            <a:r>
              <a:rPr lang="en-US" dirty="0" err="1" smtClean="0"/>
              <a:t>tidak</a:t>
            </a:r>
            <a:r>
              <a:rPr lang="en-US" dirty="0" smtClean="0"/>
              <a:t> </a:t>
            </a:r>
            <a:r>
              <a:rPr lang="en-US" dirty="0" err="1" smtClean="0"/>
              <a:t>beraturan</a:t>
            </a:r>
            <a:endParaRPr lang="en-US" dirty="0"/>
          </a:p>
        </p:txBody>
      </p:sp>
    </p:spTree>
    <p:extLst>
      <p:ext uri="{BB962C8B-B14F-4D97-AF65-F5344CB8AC3E}">
        <p14:creationId xmlns:p14="http://schemas.microsoft.com/office/powerpoint/2010/main" val="286860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PROSES KOMUNIKASI DALAM KOMUNIKASI KELOMPOK DAN ANTAR KELOMPOK</a:t>
            </a:r>
            <a:endParaRPr lang="en-US" dirty="0"/>
          </a:p>
        </p:txBody>
      </p:sp>
      <p:sp>
        <p:nvSpPr>
          <p:cNvPr id="3" name="Content Placeholder 2"/>
          <p:cNvSpPr>
            <a:spLocks noGrp="1"/>
          </p:cNvSpPr>
          <p:nvPr>
            <p:ph idx="1"/>
          </p:nvPr>
        </p:nvSpPr>
        <p:spPr/>
        <p:txBody>
          <a:bodyPr/>
          <a:lstStyle/>
          <a:p>
            <a:pPr marL="0" indent="0">
              <a:buNone/>
            </a:pPr>
            <a:r>
              <a:rPr lang="en-US" dirty="0" err="1" smtClean="0"/>
              <a:t>Pada</a:t>
            </a:r>
            <a:r>
              <a:rPr lang="en-US" dirty="0" smtClean="0"/>
              <a:t> </a:t>
            </a:r>
            <a:r>
              <a:rPr lang="en-US" dirty="0" err="1" smtClean="0"/>
              <a:t>umumnya</a:t>
            </a:r>
            <a:r>
              <a:rPr lang="en-US" dirty="0" smtClean="0"/>
              <a:t> </a:t>
            </a:r>
            <a:r>
              <a:rPr lang="en-US" dirty="0" err="1" smtClean="0"/>
              <a:t>kelompok</a:t>
            </a:r>
            <a:r>
              <a:rPr lang="en-US" dirty="0" smtClean="0"/>
              <a:t> </a:t>
            </a:r>
            <a:r>
              <a:rPr lang="en-US" dirty="0" err="1" smtClean="0"/>
              <a:t>tercipta</a:t>
            </a:r>
            <a:r>
              <a:rPr lang="en-US" dirty="0" smtClean="0"/>
              <a:t> </a:t>
            </a:r>
            <a:r>
              <a:rPr lang="en-US" dirty="0" err="1" smtClean="0"/>
              <a:t>dari</a:t>
            </a:r>
            <a:r>
              <a:rPr lang="en-US" dirty="0" smtClean="0"/>
              <a:t> </a:t>
            </a:r>
            <a:r>
              <a:rPr lang="en-US" dirty="0" err="1" smtClean="0"/>
              <a:t>hubungan</a:t>
            </a:r>
            <a:r>
              <a:rPr lang="en-US" dirty="0" smtClean="0"/>
              <a:t> </a:t>
            </a:r>
            <a:r>
              <a:rPr lang="en-US" dirty="0" err="1" smtClean="0"/>
              <a:t>dan</a:t>
            </a:r>
            <a:r>
              <a:rPr lang="en-US" dirty="0" smtClean="0"/>
              <a:t> </a:t>
            </a:r>
            <a:r>
              <a:rPr lang="en-US" dirty="0" err="1" smtClean="0"/>
              <a:t>kesepakatan</a:t>
            </a:r>
            <a:r>
              <a:rPr lang="en-US" dirty="0" smtClean="0"/>
              <a:t> </a:t>
            </a:r>
            <a:r>
              <a:rPr lang="en-US" dirty="0" err="1" smtClean="0"/>
              <a:t>dua</a:t>
            </a:r>
            <a:r>
              <a:rPr lang="en-US" dirty="0" smtClean="0"/>
              <a:t> </a:t>
            </a:r>
            <a:r>
              <a:rPr lang="en-US" dirty="0" err="1" smtClean="0"/>
              <a:t>atau</a:t>
            </a:r>
            <a:r>
              <a:rPr lang="en-US" dirty="0" smtClean="0"/>
              <a:t> </a:t>
            </a:r>
            <a:r>
              <a:rPr lang="en-US" dirty="0" err="1" smtClean="0"/>
              <a:t>beberapa</a:t>
            </a:r>
            <a:r>
              <a:rPr lang="en-US" dirty="0" smtClean="0"/>
              <a:t> orang yang </a:t>
            </a:r>
            <a:r>
              <a:rPr lang="en-US" dirty="0" err="1" smtClean="0"/>
              <a:t>mempunyai</a:t>
            </a:r>
            <a:r>
              <a:rPr lang="en-US" dirty="0" smtClean="0"/>
              <a:t> </a:t>
            </a:r>
            <a:r>
              <a:rPr lang="en-US" dirty="0" err="1" smtClean="0"/>
              <a:t>pemikiran</a:t>
            </a:r>
            <a:r>
              <a:rPr lang="en-US" dirty="0" smtClean="0"/>
              <a:t> </a:t>
            </a:r>
            <a:r>
              <a:rPr lang="en-US" dirty="0" err="1" smtClean="0"/>
              <a:t>serta</a:t>
            </a:r>
            <a:r>
              <a:rPr lang="en-US" dirty="0" smtClean="0"/>
              <a:t> </a:t>
            </a:r>
            <a:r>
              <a:rPr lang="en-US" dirty="0" err="1" smtClean="0"/>
              <a:t>kepentingan</a:t>
            </a:r>
            <a:r>
              <a:rPr lang="en-US" dirty="0" smtClean="0"/>
              <a:t> yang </a:t>
            </a:r>
            <a:r>
              <a:rPr lang="en-US" dirty="0" err="1" smtClean="0"/>
              <a:t>sejalan</a:t>
            </a:r>
            <a:r>
              <a:rPr lang="en-US" dirty="0" smtClean="0"/>
              <a:t>.</a:t>
            </a:r>
          </a:p>
          <a:p>
            <a:pPr marL="0" indent="0">
              <a:buNone/>
            </a:pPr>
            <a:r>
              <a:rPr lang="en-US" dirty="0" err="1" smtClean="0"/>
              <a:t>Berbeda</a:t>
            </a:r>
            <a:r>
              <a:rPr lang="en-US" dirty="0" smtClean="0"/>
              <a:t> </a:t>
            </a:r>
            <a:r>
              <a:rPr lang="en-US" dirty="0" err="1" smtClean="0"/>
              <a:t>dengan</a:t>
            </a:r>
            <a:r>
              <a:rPr lang="en-US" dirty="0" smtClean="0"/>
              <a:t> </a:t>
            </a:r>
            <a:r>
              <a:rPr lang="en-US" dirty="0" err="1" smtClean="0"/>
              <a:t>organisasi</a:t>
            </a:r>
            <a:r>
              <a:rPr lang="en-US" dirty="0" smtClean="0"/>
              <a:t> </a:t>
            </a:r>
            <a:r>
              <a:rPr lang="en-US" dirty="0" err="1" smtClean="0"/>
              <a:t>atau</a:t>
            </a:r>
            <a:r>
              <a:rPr lang="en-US" dirty="0" smtClean="0"/>
              <a:t> </a:t>
            </a:r>
            <a:r>
              <a:rPr lang="en-US" dirty="0" err="1" smtClean="0"/>
              <a:t>korporasi</a:t>
            </a:r>
            <a:r>
              <a:rPr lang="en-US" dirty="0" smtClean="0"/>
              <a:t>, </a:t>
            </a:r>
            <a:r>
              <a:rPr lang="en-US" dirty="0" err="1" smtClean="0"/>
              <a:t>kelompok</a:t>
            </a:r>
            <a:r>
              <a:rPr lang="en-US" dirty="0" smtClean="0"/>
              <a:t> </a:t>
            </a:r>
            <a:r>
              <a:rPr lang="en-US" dirty="0" err="1" smtClean="0"/>
              <a:t>cenderung</a:t>
            </a:r>
            <a:r>
              <a:rPr lang="en-US" dirty="0" smtClean="0"/>
              <a:t> </a:t>
            </a:r>
            <a:r>
              <a:rPr lang="en-US" dirty="0" err="1" smtClean="0"/>
              <a:t>memiliki</a:t>
            </a:r>
            <a:r>
              <a:rPr lang="en-US" dirty="0" smtClean="0"/>
              <a:t> </a:t>
            </a:r>
            <a:r>
              <a:rPr lang="en-US" dirty="0" err="1" smtClean="0"/>
              <a:t>jumlah</a:t>
            </a:r>
            <a:r>
              <a:rPr lang="en-US" dirty="0" smtClean="0"/>
              <a:t> </a:t>
            </a:r>
            <a:r>
              <a:rPr lang="en-US" dirty="0" err="1" smtClean="0"/>
              <a:t>anggota</a:t>
            </a:r>
            <a:r>
              <a:rPr lang="en-US" dirty="0" smtClean="0"/>
              <a:t> yang </a:t>
            </a:r>
            <a:r>
              <a:rPr lang="en-US" dirty="0" err="1" smtClean="0"/>
              <a:t>tidak</a:t>
            </a:r>
            <a:r>
              <a:rPr lang="en-US" dirty="0" smtClean="0"/>
              <a:t> </a:t>
            </a:r>
            <a:r>
              <a:rPr lang="en-US" dirty="0" err="1" smtClean="0"/>
              <a:t>terlalu</a:t>
            </a:r>
            <a:r>
              <a:rPr lang="en-US" dirty="0" smtClean="0"/>
              <a:t> </a:t>
            </a:r>
            <a:r>
              <a:rPr lang="en-US" dirty="0" err="1" smtClean="0"/>
              <a:t>banyak</a:t>
            </a:r>
            <a:r>
              <a:rPr lang="en-US" dirty="0" smtClean="0"/>
              <a:t> </a:t>
            </a:r>
            <a:r>
              <a:rPr lang="en-US" dirty="0" err="1" smtClean="0"/>
              <a:t>dan</a:t>
            </a:r>
            <a:r>
              <a:rPr lang="en-US" dirty="0" smtClean="0"/>
              <a:t> </a:t>
            </a:r>
            <a:r>
              <a:rPr lang="en-US" dirty="0" err="1" smtClean="0"/>
              <a:t>mereka</a:t>
            </a:r>
            <a:r>
              <a:rPr lang="en-US" dirty="0" smtClean="0"/>
              <a:t> </a:t>
            </a:r>
            <a:r>
              <a:rPr lang="en-US" dirty="0" err="1" smtClean="0"/>
              <a:t>tidak</a:t>
            </a:r>
            <a:r>
              <a:rPr lang="en-US" dirty="0" smtClean="0"/>
              <a:t> </a:t>
            </a:r>
            <a:r>
              <a:rPr lang="en-US" dirty="0" err="1" smtClean="0"/>
              <a:t>terikat</a:t>
            </a:r>
            <a:r>
              <a:rPr lang="en-US" dirty="0" smtClean="0"/>
              <a:t> </a:t>
            </a:r>
            <a:r>
              <a:rPr lang="en-US" dirty="0" err="1" smtClean="0"/>
              <a:t>dalam</a:t>
            </a:r>
            <a:r>
              <a:rPr lang="en-US" dirty="0" smtClean="0"/>
              <a:t> </a:t>
            </a:r>
            <a:r>
              <a:rPr lang="en-US" dirty="0" err="1" smtClean="0"/>
              <a:t>truktur</a:t>
            </a:r>
            <a:r>
              <a:rPr lang="en-US" dirty="0" smtClean="0"/>
              <a:t> formal yang </a:t>
            </a:r>
            <a:r>
              <a:rPr lang="en-US" dirty="0" err="1" smtClean="0"/>
              <a:t>ketat</a:t>
            </a:r>
            <a:r>
              <a:rPr lang="en-US" dirty="0" smtClean="0"/>
              <a:t>.</a:t>
            </a:r>
            <a:endParaRPr lang="en-US" dirty="0"/>
          </a:p>
        </p:txBody>
      </p:sp>
    </p:spTree>
    <p:extLst>
      <p:ext uri="{BB962C8B-B14F-4D97-AF65-F5344CB8AC3E}">
        <p14:creationId xmlns:p14="http://schemas.microsoft.com/office/powerpoint/2010/main" val="1357851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62674"/>
          </a:xfrm>
        </p:spPr>
        <p:txBody>
          <a:bodyPr>
            <a:normAutofit/>
          </a:bodyPr>
          <a:lstStyle/>
          <a:p>
            <a:pPr algn="l"/>
            <a:r>
              <a:rPr lang="en-US" sz="3600" dirty="0" smtClean="0"/>
              <a:t>Proses </a:t>
            </a:r>
            <a:r>
              <a:rPr lang="en-US" sz="3600" dirty="0" err="1" smtClean="0"/>
              <a:t>komunikasi</a:t>
            </a:r>
            <a:r>
              <a:rPr lang="en-US" sz="3600" dirty="0" smtClean="0"/>
              <a:t> </a:t>
            </a:r>
            <a:r>
              <a:rPr lang="en-US" sz="3600" dirty="0" err="1" smtClean="0"/>
              <a:t>dalam</a:t>
            </a:r>
            <a:r>
              <a:rPr lang="en-US" sz="3600" dirty="0" smtClean="0"/>
              <a:t> </a:t>
            </a:r>
            <a:r>
              <a:rPr lang="en-US" sz="3600" dirty="0" err="1" smtClean="0"/>
              <a:t>pembuatan</a:t>
            </a:r>
            <a:r>
              <a:rPr lang="en-US" sz="3600" dirty="0" smtClean="0"/>
              <a:t> </a:t>
            </a:r>
            <a:r>
              <a:rPr lang="en-US" sz="3600" dirty="0" err="1" smtClean="0"/>
              <a:t>keputusan</a:t>
            </a:r>
            <a:r>
              <a:rPr lang="en-US" sz="3600" dirty="0" smtClean="0"/>
              <a:t> </a:t>
            </a:r>
            <a:r>
              <a:rPr lang="en-US" sz="3600" dirty="0" err="1" smtClean="0"/>
              <a:t>untuk</a:t>
            </a:r>
            <a:r>
              <a:rPr lang="en-US" sz="3600" dirty="0" smtClean="0"/>
              <a:t> </a:t>
            </a:r>
            <a:r>
              <a:rPr lang="en-US" sz="3600" dirty="0" err="1" smtClean="0"/>
              <a:t>kelompok</a:t>
            </a:r>
            <a:r>
              <a:rPr lang="en-US" sz="3600" dirty="0" smtClean="0"/>
              <a:t> </a:t>
            </a:r>
            <a:r>
              <a:rPr lang="en-US" sz="3600" dirty="0" err="1" smtClean="0"/>
              <a:t>dan</a:t>
            </a:r>
            <a:r>
              <a:rPr lang="en-US" sz="3600" dirty="0" smtClean="0"/>
              <a:t> </a:t>
            </a:r>
            <a:r>
              <a:rPr lang="en-US" sz="3600" dirty="0" err="1" smtClean="0"/>
              <a:t>antar</a:t>
            </a:r>
            <a:r>
              <a:rPr lang="en-US" sz="3600" dirty="0" smtClean="0"/>
              <a:t> </a:t>
            </a:r>
            <a:r>
              <a:rPr lang="en-US" sz="3600" dirty="0" err="1" smtClean="0"/>
              <a:t>kelompok</a:t>
            </a:r>
            <a:r>
              <a:rPr lang="en-US" sz="3600" dirty="0" smtClean="0"/>
              <a:t> </a:t>
            </a:r>
            <a:r>
              <a:rPr lang="en-US" sz="3600" dirty="0" err="1" smtClean="0"/>
              <a:t>biasanya</a:t>
            </a:r>
            <a:r>
              <a:rPr lang="en-US" sz="3600" dirty="0" smtClean="0"/>
              <a:t> </a:t>
            </a:r>
            <a:r>
              <a:rPr lang="en-US" sz="3600" dirty="0" err="1" smtClean="0"/>
              <a:t>terjadi</a:t>
            </a:r>
            <a:r>
              <a:rPr lang="en-US" sz="3600" dirty="0" smtClean="0"/>
              <a:t> </a:t>
            </a:r>
            <a:r>
              <a:rPr lang="en-US" sz="3600" dirty="0" err="1" smtClean="0"/>
              <a:t>dan</a:t>
            </a:r>
            <a:r>
              <a:rPr lang="en-US" sz="3600" dirty="0" smtClean="0"/>
              <a:t> </a:t>
            </a:r>
            <a:r>
              <a:rPr lang="en-US" sz="3600" dirty="0" err="1" smtClean="0"/>
              <a:t>kemudian</a:t>
            </a:r>
            <a:r>
              <a:rPr lang="en-US" sz="3600" dirty="0" smtClean="0"/>
              <a:t> </a:t>
            </a:r>
            <a:r>
              <a:rPr lang="en-US" sz="3600" dirty="0" err="1" smtClean="0"/>
              <a:t>mewujud</a:t>
            </a:r>
            <a:r>
              <a:rPr lang="en-US" sz="3600" dirty="0" smtClean="0"/>
              <a:t> </a:t>
            </a:r>
            <a:r>
              <a:rPr lang="en-US" sz="3600" dirty="0" err="1" smtClean="0"/>
              <a:t>dalam</a:t>
            </a:r>
            <a:r>
              <a:rPr lang="en-US" sz="3600" dirty="0" smtClean="0"/>
              <a:t> </a:t>
            </a:r>
            <a:r>
              <a:rPr lang="en-US" sz="3600" dirty="0" err="1" smtClean="0"/>
              <a:t>bentuk</a:t>
            </a:r>
            <a:r>
              <a:rPr lang="en-US" sz="3600" dirty="0" smtClean="0"/>
              <a:t> :</a:t>
            </a:r>
            <a:br>
              <a:rPr lang="en-US" sz="3600" dirty="0" smtClean="0"/>
            </a:br>
            <a:r>
              <a:rPr lang="en-US" sz="3600" dirty="0" smtClean="0"/>
              <a:t/>
            </a:r>
            <a:br>
              <a:rPr lang="en-US" sz="3600" dirty="0" smtClean="0"/>
            </a:br>
            <a:r>
              <a:rPr lang="en-US" sz="2800" dirty="0" smtClean="0"/>
              <a:t>1. </a:t>
            </a:r>
            <a:r>
              <a:rPr lang="en-US" sz="2800" dirty="0" err="1" smtClean="0"/>
              <a:t>Konsensus</a:t>
            </a:r>
            <a:r>
              <a:rPr lang="en-US" sz="2800" dirty="0" smtClean="0"/>
              <a:t/>
            </a:r>
            <a:br>
              <a:rPr lang="en-US" sz="2800" dirty="0" smtClean="0"/>
            </a:br>
            <a:r>
              <a:rPr lang="en-US" sz="2800" dirty="0" smtClean="0"/>
              <a:t>2. </a:t>
            </a:r>
            <a:r>
              <a:rPr lang="en-US" sz="2800" dirty="0" err="1" smtClean="0"/>
              <a:t>Kompromi</a:t>
            </a:r>
            <a:r>
              <a:rPr lang="en-US" sz="2800" dirty="0" smtClean="0"/>
              <a:t/>
            </a:r>
            <a:br>
              <a:rPr lang="en-US" sz="2800" dirty="0" smtClean="0"/>
            </a:br>
            <a:r>
              <a:rPr lang="en-US" sz="2800" dirty="0" smtClean="0"/>
              <a:t>3. </a:t>
            </a:r>
            <a:r>
              <a:rPr lang="en-US" sz="2800" dirty="0" err="1" smtClean="0"/>
              <a:t>Pilihan</a:t>
            </a:r>
            <a:r>
              <a:rPr lang="en-US" sz="2800" dirty="0" smtClean="0"/>
              <a:t> </a:t>
            </a:r>
            <a:r>
              <a:rPr lang="en-US" sz="2800" dirty="0" err="1" smtClean="0"/>
              <a:t>mayoritas</a:t>
            </a:r>
            <a:r>
              <a:rPr lang="en-US" sz="2800" dirty="0" smtClean="0"/>
              <a:t/>
            </a:r>
            <a:br>
              <a:rPr lang="en-US" sz="2800" dirty="0" smtClean="0"/>
            </a:br>
            <a:r>
              <a:rPr lang="en-US" sz="2800" dirty="0" smtClean="0"/>
              <a:t>4. </a:t>
            </a:r>
            <a:r>
              <a:rPr lang="en-US" sz="2800" dirty="0" err="1"/>
              <a:t>K</a:t>
            </a:r>
            <a:r>
              <a:rPr lang="en-US" sz="2800" dirty="0" err="1" smtClean="0"/>
              <a:t>eputusan</a:t>
            </a:r>
            <a:r>
              <a:rPr lang="en-US" sz="2800" dirty="0" smtClean="0"/>
              <a:t> </a:t>
            </a:r>
            <a:r>
              <a:rPr lang="en-US" sz="2800" dirty="0" err="1" smtClean="0"/>
              <a:t>pimpinan</a:t>
            </a:r>
            <a:r>
              <a:rPr lang="en-US" sz="2800" dirty="0" smtClean="0"/>
              <a:t/>
            </a:r>
            <a:br>
              <a:rPr lang="en-US" sz="2800" dirty="0" smtClean="0"/>
            </a:br>
            <a:r>
              <a:rPr lang="en-US" sz="2800" dirty="0" smtClean="0"/>
              <a:t>5. </a:t>
            </a:r>
            <a:r>
              <a:rPr lang="en-US" sz="2800" dirty="0" err="1"/>
              <a:t>A</a:t>
            </a:r>
            <a:r>
              <a:rPr lang="en-US" sz="2800" dirty="0" err="1" smtClean="0"/>
              <a:t>rbitrasi</a:t>
            </a:r>
            <a:endParaRPr lang="en-US" sz="2800" dirty="0"/>
          </a:p>
        </p:txBody>
      </p:sp>
    </p:spTree>
    <p:extLst>
      <p:ext uri="{BB962C8B-B14F-4D97-AF65-F5344CB8AC3E}">
        <p14:creationId xmlns:p14="http://schemas.microsoft.com/office/powerpoint/2010/main" val="1946507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Autofit/>
          </a:bodyPr>
          <a:lstStyle/>
          <a:p>
            <a:r>
              <a:rPr lang="en-US" sz="2800" dirty="0" smtClean="0"/>
              <a:t>D. PROSES KOMUNIKASI DALAM KOMUNIKASI ANTARINDIVIDU DAN KOMUNIKASI INTRAINDIVIDU</a:t>
            </a:r>
            <a:endParaRPr lang="en-US" sz="2800" dirty="0"/>
          </a:p>
        </p:txBody>
      </p:sp>
      <p:sp>
        <p:nvSpPr>
          <p:cNvPr id="3" name="Content Placeholder 2"/>
          <p:cNvSpPr>
            <a:spLocks noGrp="1"/>
          </p:cNvSpPr>
          <p:nvPr>
            <p:ph idx="1"/>
          </p:nvPr>
        </p:nvSpPr>
        <p:spPr>
          <a:xfrm>
            <a:off x="457200" y="1844824"/>
            <a:ext cx="8229600" cy="4281339"/>
          </a:xfrm>
        </p:spPr>
        <p:txBody>
          <a:bodyPr>
            <a:normAutofit fontScale="92500" lnSpcReduction="20000"/>
          </a:bodyPr>
          <a:lstStyle/>
          <a:p>
            <a:pPr marL="0" indent="0">
              <a:buNone/>
            </a:pPr>
            <a:r>
              <a:rPr lang="en-US" sz="2800" dirty="0" err="1" smtClean="0"/>
              <a:t>Reaksi</a:t>
            </a:r>
            <a:r>
              <a:rPr lang="en-US" sz="2800" dirty="0" smtClean="0"/>
              <a:t>, </a:t>
            </a:r>
            <a:r>
              <a:rPr lang="en-US" sz="2800" dirty="0" err="1" smtClean="0"/>
              <a:t>aksi</a:t>
            </a:r>
            <a:r>
              <a:rPr lang="en-US" sz="2800" dirty="0" smtClean="0"/>
              <a:t>, </a:t>
            </a:r>
            <a:r>
              <a:rPr lang="en-US" sz="2800" dirty="0" err="1" smtClean="0"/>
              <a:t>dan</a:t>
            </a:r>
            <a:r>
              <a:rPr lang="en-US" sz="2800" dirty="0" smtClean="0"/>
              <a:t> </a:t>
            </a:r>
            <a:r>
              <a:rPr lang="en-US" sz="2800" dirty="0" err="1" smtClean="0"/>
              <a:t>interaksi</a:t>
            </a:r>
            <a:r>
              <a:rPr lang="en-US" sz="2800" dirty="0" smtClean="0"/>
              <a:t> </a:t>
            </a:r>
            <a:r>
              <a:rPr lang="en-US" sz="2800" dirty="0" err="1" smtClean="0"/>
              <a:t>merupakan</a:t>
            </a:r>
            <a:r>
              <a:rPr lang="en-US" sz="2800" dirty="0" smtClean="0"/>
              <a:t> </a:t>
            </a:r>
            <a:r>
              <a:rPr lang="en-US" sz="2800" dirty="0" err="1" smtClean="0"/>
              <a:t>dasar</a:t>
            </a:r>
            <a:r>
              <a:rPr lang="en-US" sz="2800" dirty="0" smtClean="0"/>
              <a:t> </a:t>
            </a:r>
            <a:r>
              <a:rPr lang="en-US" sz="2800" dirty="0" err="1" smtClean="0"/>
              <a:t>dasar</a:t>
            </a:r>
            <a:r>
              <a:rPr lang="en-US" sz="2800" dirty="0" smtClean="0"/>
              <a:t> </a:t>
            </a:r>
            <a:r>
              <a:rPr lang="en-US" sz="2800" dirty="0" err="1" smtClean="0"/>
              <a:t>aktifitas</a:t>
            </a:r>
            <a:r>
              <a:rPr lang="en-US" sz="2800" dirty="0" smtClean="0"/>
              <a:t> </a:t>
            </a:r>
            <a:r>
              <a:rPr lang="en-US" sz="2800" dirty="0" err="1" smtClean="0"/>
              <a:t>komunikasi</a:t>
            </a:r>
            <a:r>
              <a:rPr lang="en-US" sz="2800" dirty="0" smtClean="0"/>
              <a:t> </a:t>
            </a:r>
            <a:r>
              <a:rPr lang="en-US" sz="2800" dirty="0" err="1" smtClean="0"/>
              <a:t>antar</a:t>
            </a:r>
            <a:r>
              <a:rPr lang="en-US" sz="2800" dirty="0" smtClean="0"/>
              <a:t> </a:t>
            </a:r>
            <a:r>
              <a:rPr lang="en-US" sz="2800" dirty="0" err="1" smtClean="0"/>
              <a:t>manusia</a:t>
            </a:r>
            <a:r>
              <a:rPr lang="en-US" sz="2800" dirty="0" smtClean="0"/>
              <a:t>. </a:t>
            </a:r>
            <a:r>
              <a:rPr lang="en-US" sz="2800" dirty="0" err="1" smtClean="0"/>
              <a:t>Individu</a:t>
            </a:r>
            <a:r>
              <a:rPr lang="en-US" sz="2800" dirty="0" smtClean="0"/>
              <a:t> </a:t>
            </a:r>
            <a:r>
              <a:rPr lang="en-US" sz="2800" dirty="0" err="1" smtClean="0"/>
              <a:t>memberi</a:t>
            </a:r>
            <a:r>
              <a:rPr lang="en-US" sz="2800" dirty="0" smtClean="0"/>
              <a:t> </a:t>
            </a:r>
            <a:r>
              <a:rPr lang="en-US" sz="2800" dirty="0" err="1" smtClean="0"/>
              <a:t>reaksi</a:t>
            </a:r>
            <a:r>
              <a:rPr lang="en-US" sz="2800" dirty="0" smtClean="0"/>
              <a:t> </a:t>
            </a:r>
            <a:r>
              <a:rPr lang="en-US" sz="2800" dirty="0" err="1" smtClean="0"/>
              <a:t>terhadap</a:t>
            </a:r>
            <a:r>
              <a:rPr lang="en-US" sz="2800" dirty="0" smtClean="0"/>
              <a:t> </a:t>
            </a:r>
            <a:r>
              <a:rPr lang="en-US" sz="2800" dirty="0" err="1" smtClean="0"/>
              <a:t>lingkungan</a:t>
            </a:r>
            <a:r>
              <a:rPr lang="en-US" sz="2800" dirty="0" smtClean="0"/>
              <a:t> </a:t>
            </a:r>
            <a:r>
              <a:rPr lang="en-US" sz="2800" dirty="0" err="1" smtClean="0"/>
              <a:t>saat</a:t>
            </a:r>
            <a:r>
              <a:rPr lang="en-US" sz="2800" dirty="0" smtClean="0"/>
              <a:t> </a:t>
            </a:r>
            <a:r>
              <a:rPr lang="en-US" sz="2800" dirty="0" err="1" smtClean="0"/>
              <a:t>individu</a:t>
            </a:r>
            <a:r>
              <a:rPr lang="en-US" sz="2800" dirty="0" smtClean="0"/>
              <a:t> </a:t>
            </a:r>
            <a:r>
              <a:rPr lang="en-US" sz="2800" dirty="0" err="1" smtClean="0"/>
              <a:t>berhadapan</a:t>
            </a:r>
            <a:r>
              <a:rPr lang="en-US" sz="2800" dirty="0" smtClean="0"/>
              <a:t> </a:t>
            </a:r>
            <a:r>
              <a:rPr lang="en-US" sz="2800" dirty="0" err="1" smtClean="0"/>
              <a:t>dengan</a:t>
            </a:r>
            <a:r>
              <a:rPr lang="en-US" sz="2800" dirty="0" smtClean="0"/>
              <a:t> </a:t>
            </a:r>
            <a:r>
              <a:rPr lang="en-US" sz="2800" dirty="0" err="1" smtClean="0"/>
              <a:t>pesan</a:t>
            </a:r>
            <a:r>
              <a:rPr lang="en-US" sz="2800" dirty="0" smtClean="0"/>
              <a:t> </a:t>
            </a:r>
            <a:r>
              <a:rPr lang="en-US" sz="2800" dirty="0" err="1" smtClean="0"/>
              <a:t>pesan</a:t>
            </a:r>
            <a:r>
              <a:rPr lang="en-US" sz="2800" dirty="0" smtClean="0"/>
              <a:t> </a:t>
            </a:r>
            <a:r>
              <a:rPr lang="en-US" sz="2800" dirty="0" err="1" smtClean="0"/>
              <a:t>terlihat</a:t>
            </a:r>
            <a:r>
              <a:rPr lang="en-US" sz="2800" dirty="0" smtClean="0"/>
              <a:t> ( </a:t>
            </a:r>
            <a:r>
              <a:rPr lang="en-US" sz="2800" i="1" dirty="0" smtClean="0"/>
              <a:t>visual</a:t>
            </a:r>
            <a:r>
              <a:rPr lang="en-US" sz="2800" dirty="0" smtClean="0"/>
              <a:t> ), </a:t>
            </a:r>
            <a:r>
              <a:rPr lang="en-US" sz="2800" dirty="0" err="1" smtClean="0"/>
              <a:t>terdengar</a:t>
            </a:r>
            <a:r>
              <a:rPr lang="en-US" sz="2800" dirty="0" smtClean="0"/>
              <a:t> ( </a:t>
            </a:r>
            <a:r>
              <a:rPr lang="en-US" sz="2800" i="1" dirty="0" smtClean="0"/>
              <a:t>auditory</a:t>
            </a:r>
            <a:r>
              <a:rPr lang="en-US" sz="2800" dirty="0" smtClean="0"/>
              <a:t> ), </a:t>
            </a:r>
            <a:r>
              <a:rPr lang="en-US" sz="2800" dirty="0" err="1" smtClean="0"/>
              <a:t>terraba</a:t>
            </a:r>
            <a:r>
              <a:rPr lang="en-US" sz="2800" dirty="0" smtClean="0"/>
              <a:t> ( </a:t>
            </a:r>
            <a:r>
              <a:rPr lang="en-US" sz="2800" i="1" dirty="0" smtClean="0"/>
              <a:t>tactile</a:t>
            </a:r>
            <a:r>
              <a:rPr lang="en-US" sz="2800" dirty="0" smtClean="0"/>
              <a:t> ), </a:t>
            </a:r>
            <a:r>
              <a:rPr lang="en-US" sz="2800" dirty="0" err="1" smtClean="0"/>
              <a:t>tercium</a:t>
            </a:r>
            <a:r>
              <a:rPr lang="en-US" sz="2800" dirty="0" smtClean="0"/>
              <a:t> ( </a:t>
            </a:r>
            <a:r>
              <a:rPr lang="en-US" sz="2800" i="1" dirty="0" err="1" smtClean="0"/>
              <a:t>olfaktory</a:t>
            </a:r>
            <a:r>
              <a:rPr lang="en-US" sz="2800" dirty="0" smtClean="0"/>
              <a:t> ), </a:t>
            </a:r>
            <a:r>
              <a:rPr lang="en-US" sz="2800" dirty="0" err="1" smtClean="0"/>
              <a:t>dan</a:t>
            </a:r>
            <a:r>
              <a:rPr lang="en-US" sz="2800" dirty="0" smtClean="0"/>
              <a:t> </a:t>
            </a:r>
            <a:r>
              <a:rPr lang="en-US" sz="2800" dirty="0" err="1" smtClean="0"/>
              <a:t>terkecap</a:t>
            </a:r>
            <a:r>
              <a:rPr lang="en-US" sz="2800" dirty="0" smtClean="0"/>
              <a:t> ( </a:t>
            </a:r>
            <a:r>
              <a:rPr lang="en-US" sz="2800" i="1" dirty="0" smtClean="0"/>
              <a:t>gustatory</a:t>
            </a:r>
            <a:r>
              <a:rPr lang="en-US" sz="2800" dirty="0" smtClean="0"/>
              <a:t> ). </a:t>
            </a:r>
            <a:r>
              <a:rPr lang="en-US" sz="2800" dirty="0" err="1" smtClean="0"/>
              <a:t>Individu</a:t>
            </a:r>
            <a:r>
              <a:rPr lang="en-US" sz="2800" dirty="0" smtClean="0"/>
              <a:t> </a:t>
            </a:r>
            <a:r>
              <a:rPr lang="en-US" sz="2800" dirty="0" err="1" smtClean="0"/>
              <a:t>menampakan</a:t>
            </a:r>
            <a:r>
              <a:rPr lang="en-US" sz="2800" dirty="0" smtClean="0"/>
              <a:t> </a:t>
            </a:r>
            <a:r>
              <a:rPr lang="en-US" sz="2800" dirty="0" err="1" smtClean="0"/>
              <a:t>aksi</a:t>
            </a:r>
            <a:r>
              <a:rPr lang="en-US" sz="2800" dirty="0" smtClean="0"/>
              <a:t> </a:t>
            </a:r>
            <a:r>
              <a:rPr lang="en-US" sz="2800" dirty="0" err="1" smtClean="0"/>
              <a:t>saat</a:t>
            </a:r>
            <a:r>
              <a:rPr lang="en-US" sz="2800" dirty="0" smtClean="0"/>
              <a:t> </a:t>
            </a:r>
            <a:r>
              <a:rPr lang="en-US" sz="2800" dirty="0" err="1" smtClean="0"/>
              <a:t>individu</a:t>
            </a:r>
            <a:r>
              <a:rPr lang="en-US" sz="2800" dirty="0" smtClean="0"/>
              <a:t> </a:t>
            </a:r>
            <a:r>
              <a:rPr lang="en-US" sz="2800" dirty="0" err="1" smtClean="0"/>
              <a:t>memulai</a:t>
            </a:r>
            <a:r>
              <a:rPr lang="en-US" sz="2800" dirty="0" smtClean="0"/>
              <a:t> </a:t>
            </a:r>
            <a:r>
              <a:rPr lang="en-US" sz="2800" dirty="0" err="1" smtClean="0"/>
              <a:t>komunikasi</a:t>
            </a:r>
            <a:r>
              <a:rPr lang="en-US" sz="2800" dirty="0" smtClean="0"/>
              <a:t> verbal </a:t>
            </a:r>
            <a:r>
              <a:rPr lang="en-US" sz="2800" dirty="0" err="1" smtClean="0"/>
              <a:t>dan</a:t>
            </a:r>
            <a:r>
              <a:rPr lang="en-US" sz="2800" dirty="0" smtClean="0"/>
              <a:t> non verbal. </a:t>
            </a:r>
            <a:r>
              <a:rPr lang="en-US" sz="2800" dirty="0" err="1" smtClean="0"/>
              <a:t>Sedangkan</a:t>
            </a:r>
            <a:r>
              <a:rPr lang="en-US" sz="2800" dirty="0" smtClean="0"/>
              <a:t> </a:t>
            </a:r>
            <a:r>
              <a:rPr lang="en-US" sz="2800" dirty="0" err="1" smtClean="0"/>
              <a:t>individu</a:t>
            </a:r>
            <a:r>
              <a:rPr lang="en-US" sz="2800" dirty="0" smtClean="0"/>
              <a:t> </a:t>
            </a:r>
            <a:r>
              <a:rPr lang="en-US" sz="2800" dirty="0" err="1" smtClean="0"/>
              <a:t>berinteraksi</a:t>
            </a:r>
            <a:r>
              <a:rPr lang="en-US" sz="2800" dirty="0" smtClean="0"/>
              <a:t> </a:t>
            </a:r>
            <a:r>
              <a:rPr lang="en-US" sz="2800" dirty="0" err="1" smtClean="0"/>
              <a:t>ketika</a:t>
            </a:r>
            <a:r>
              <a:rPr lang="en-US" sz="2800" dirty="0" smtClean="0"/>
              <a:t> </a:t>
            </a:r>
            <a:r>
              <a:rPr lang="en-US" sz="2800" dirty="0" err="1" smtClean="0"/>
              <a:t>individu</a:t>
            </a:r>
            <a:r>
              <a:rPr lang="en-US" sz="2800" dirty="0" smtClean="0"/>
              <a:t> </a:t>
            </a:r>
            <a:r>
              <a:rPr lang="en-US" sz="2800" dirty="0" err="1" smtClean="0"/>
              <a:t>terlibat</a:t>
            </a:r>
            <a:r>
              <a:rPr lang="en-US" sz="2800" dirty="0" smtClean="0"/>
              <a:t> </a:t>
            </a:r>
            <a:r>
              <a:rPr lang="en-US" sz="2800" dirty="0" err="1" smtClean="0"/>
              <a:t>dalam</a:t>
            </a:r>
            <a:r>
              <a:rPr lang="en-US" sz="2800" dirty="0" smtClean="0"/>
              <a:t> </a:t>
            </a:r>
            <a:r>
              <a:rPr lang="en-US" sz="2800" dirty="0" err="1" smtClean="0"/>
              <a:t>pertukaran</a:t>
            </a:r>
            <a:r>
              <a:rPr lang="en-US" sz="2800" dirty="0" smtClean="0"/>
              <a:t> </a:t>
            </a:r>
            <a:r>
              <a:rPr lang="en-US" sz="2800" dirty="0" err="1" smtClean="0"/>
              <a:t>pesan</a:t>
            </a:r>
            <a:r>
              <a:rPr lang="en-US" sz="2800" dirty="0" smtClean="0"/>
              <a:t> </a:t>
            </a:r>
            <a:r>
              <a:rPr lang="en-US" sz="2800" dirty="0" err="1" smtClean="0"/>
              <a:t>dengan</a:t>
            </a:r>
            <a:r>
              <a:rPr lang="en-US" sz="2800" dirty="0" smtClean="0"/>
              <a:t> </a:t>
            </a:r>
            <a:r>
              <a:rPr lang="en-US" sz="2800" dirty="0" err="1" smtClean="0"/>
              <a:t>pihak</a:t>
            </a:r>
            <a:r>
              <a:rPr lang="en-US" sz="2800" dirty="0" smtClean="0"/>
              <a:t> lain. </a:t>
            </a:r>
            <a:r>
              <a:rPr lang="en-US" sz="2800" dirty="0" err="1" smtClean="0"/>
              <a:t>Reaksi</a:t>
            </a:r>
            <a:r>
              <a:rPr lang="en-US" sz="2800" dirty="0" smtClean="0"/>
              <a:t>, </a:t>
            </a:r>
            <a:r>
              <a:rPr lang="en-US" sz="2800" dirty="0" err="1" smtClean="0"/>
              <a:t>aksi</a:t>
            </a:r>
            <a:r>
              <a:rPr lang="en-US" sz="2800" dirty="0" smtClean="0"/>
              <a:t>, </a:t>
            </a:r>
            <a:r>
              <a:rPr lang="en-US" sz="2800" dirty="0" err="1" smtClean="0"/>
              <a:t>dan</a:t>
            </a:r>
            <a:r>
              <a:rPr lang="en-US" sz="2800" dirty="0" smtClean="0"/>
              <a:t> </a:t>
            </a:r>
            <a:r>
              <a:rPr lang="en-US" sz="2800" dirty="0" err="1" smtClean="0"/>
              <a:t>interaksi</a:t>
            </a:r>
            <a:r>
              <a:rPr lang="en-US" sz="2800" dirty="0" smtClean="0"/>
              <a:t> </a:t>
            </a:r>
            <a:r>
              <a:rPr lang="en-US" sz="2800" dirty="0" err="1" smtClean="0"/>
              <a:t>ini</a:t>
            </a:r>
            <a:r>
              <a:rPr lang="en-US" sz="2800" dirty="0" smtClean="0"/>
              <a:t> </a:t>
            </a:r>
            <a:r>
              <a:rPr lang="en-US" sz="2800" dirty="0" err="1" smtClean="0"/>
              <a:t>sangat</a:t>
            </a:r>
            <a:r>
              <a:rPr lang="en-US" sz="2800" dirty="0" smtClean="0"/>
              <a:t> </a:t>
            </a:r>
            <a:r>
              <a:rPr lang="en-US" sz="2800" dirty="0" err="1" smtClean="0"/>
              <a:t>penting</a:t>
            </a:r>
            <a:r>
              <a:rPr lang="en-US" sz="2800" dirty="0" smtClean="0"/>
              <a:t> </a:t>
            </a:r>
            <a:r>
              <a:rPr lang="en-US" sz="2800" dirty="0" err="1" smtClean="0"/>
              <a:t>dalam</a:t>
            </a:r>
            <a:r>
              <a:rPr lang="en-US" sz="2800" dirty="0" smtClean="0"/>
              <a:t> </a:t>
            </a:r>
            <a:r>
              <a:rPr lang="en-US" sz="2800" dirty="0" err="1" smtClean="0"/>
              <a:t>melakukan</a:t>
            </a:r>
            <a:r>
              <a:rPr lang="en-US" sz="2800" dirty="0" smtClean="0"/>
              <a:t> </a:t>
            </a:r>
            <a:r>
              <a:rPr lang="en-US" sz="2800" dirty="0" err="1" smtClean="0"/>
              <a:t>interpretasi</a:t>
            </a:r>
            <a:r>
              <a:rPr lang="en-US" sz="2800" dirty="0" smtClean="0"/>
              <a:t>, </a:t>
            </a:r>
            <a:r>
              <a:rPr lang="en-US" sz="2800" dirty="0" err="1" smtClean="0"/>
              <a:t>pengembangan</a:t>
            </a:r>
            <a:r>
              <a:rPr lang="en-US" sz="2800" dirty="0" smtClean="0"/>
              <a:t> </a:t>
            </a:r>
            <a:r>
              <a:rPr lang="en-US" sz="2800" dirty="0" err="1" smtClean="0"/>
              <a:t>pengetahuan</a:t>
            </a:r>
            <a:r>
              <a:rPr lang="en-US" sz="2800" dirty="0" smtClean="0"/>
              <a:t>, </a:t>
            </a:r>
            <a:r>
              <a:rPr lang="en-US" sz="2800" dirty="0" err="1" smtClean="0"/>
              <a:t>pengembangan</a:t>
            </a:r>
            <a:r>
              <a:rPr lang="en-US" sz="2800" dirty="0" smtClean="0"/>
              <a:t> </a:t>
            </a:r>
            <a:r>
              <a:rPr lang="en-US" sz="2800" dirty="0" err="1" smtClean="0"/>
              <a:t>diri</a:t>
            </a:r>
            <a:r>
              <a:rPr lang="en-US" sz="2800" dirty="0" smtClean="0"/>
              <a:t>, </a:t>
            </a:r>
            <a:r>
              <a:rPr lang="en-US" sz="2800" dirty="0" err="1" smtClean="0"/>
              <a:t>ekspresi</a:t>
            </a:r>
            <a:r>
              <a:rPr lang="en-US" sz="2800" dirty="0" smtClean="0"/>
              <a:t> </a:t>
            </a:r>
            <a:r>
              <a:rPr lang="en-US" sz="2800" dirty="0" err="1" smtClean="0"/>
              <a:t>diri</a:t>
            </a:r>
            <a:r>
              <a:rPr lang="en-US" sz="2800" dirty="0" smtClean="0"/>
              <a:t>, </a:t>
            </a:r>
            <a:r>
              <a:rPr lang="en-US" sz="2800" dirty="0" err="1" smtClean="0"/>
              <a:t>dan</a:t>
            </a:r>
            <a:r>
              <a:rPr lang="en-US" sz="2800" dirty="0" smtClean="0"/>
              <a:t> </a:t>
            </a:r>
            <a:r>
              <a:rPr lang="en-US" sz="2800" dirty="0" err="1" smtClean="0"/>
              <a:t>refleksi</a:t>
            </a:r>
            <a:r>
              <a:rPr lang="en-US" sz="2800" dirty="0" smtClean="0"/>
              <a:t> </a:t>
            </a:r>
            <a:r>
              <a:rPr lang="en-US" sz="2800" dirty="0" err="1" smtClean="0"/>
              <a:t>diri</a:t>
            </a:r>
            <a:r>
              <a:rPr lang="en-US" sz="2800" dirty="0"/>
              <a:t>.</a:t>
            </a:r>
          </a:p>
        </p:txBody>
      </p:sp>
    </p:spTree>
    <p:extLst>
      <p:ext uri="{BB962C8B-B14F-4D97-AF65-F5344CB8AC3E}">
        <p14:creationId xmlns:p14="http://schemas.microsoft.com/office/powerpoint/2010/main" val="25320980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81</TotalTime>
  <Words>378</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KELOMPOK 1</vt:lpstr>
      <vt:lpstr>MODUL 3 Pengertian Dasar Komunikasi</vt:lpstr>
      <vt:lpstr>Hal yang perlu di pahami dari berbagai macam definisi komunikasi ini adalah sebagai berikut;</vt:lpstr>
      <vt:lpstr>5. Dengan berdasar pada piramida proses     komunikasi  6. Tindakan komunikasi bersifat simbolis 7. Tindakan komunikasi dan sejalan dengan     perkembangan teknologi komunikasi dapat dilakukan meskipun diantara pelaku komunikasi tidak berada pada waktu dan ruang yang sama</vt:lpstr>
      <vt:lpstr>KB 2. Proses Komunikasi Proses komunikasi mencakup penyusunan, pengiriman, penerimaan, dan pengolahan pesan.</vt:lpstr>
      <vt:lpstr>B. PROSES KOMUNIKASI DALAM KOMUNIKASI ORGANISASI </vt:lpstr>
      <vt:lpstr>C. PROSES KOMUNIKASI DALAM KOMUNIKASI KELOMPOK DAN ANTAR KELOMPOK</vt:lpstr>
      <vt:lpstr>Proses komunikasi dalam pembuatan keputusan untuk kelompok dan antar kelompok biasanya terjadi dan kemudian mewujud dalam bentuk :  1. Konsensus 2. Kompromi 3. Pilihan mayoritas 4. Keputusan pimpinan 5. Arbitrasi</vt:lpstr>
      <vt:lpstr>D. PROSES KOMUNIKASI DALAM KOMUNIKASI ANTARINDIVIDU DAN KOMUNIKASI INTRAINDIVIDU</vt:lpstr>
      <vt:lpstr>SEKIAN DAN 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3 Pengertian Dasar Komunikasi</dc:title>
  <dc:creator>WIN 10</dc:creator>
  <cp:lastModifiedBy>WIN 10</cp:lastModifiedBy>
  <cp:revision>9</cp:revision>
  <dcterms:created xsi:type="dcterms:W3CDTF">2023-04-14T07:03:58Z</dcterms:created>
  <dcterms:modified xsi:type="dcterms:W3CDTF">2023-04-14T08:29:12Z</dcterms:modified>
</cp:coreProperties>
</file>