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3EDCF1-A921-4765-948A-12CD71D0861A}" v="3" dt="2025-01-30T12:01:50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6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maso Feraco" userId="8cbabe6d-e2e9-4c6f-9bcb-53c015138978" providerId="ADAL" clId="{CF3EDCF1-A921-4765-948A-12CD71D0861A}"/>
    <pc:docChg chg="custSel addSld modSld">
      <pc:chgData name="Tommaso Feraco" userId="8cbabe6d-e2e9-4c6f-9bcb-53c015138978" providerId="ADAL" clId="{CF3EDCF1-A921-4765-948A-12CD71D0861A}" dt="2025-01-30T12:01:52.786" v="6" actId="26606"/>
      <pc:docMkLst>
        <pc:docMk/>
      </pc:docMkLst>
      <pc:sldChg chg="addSp delSp modSp new mod setBg">
        <pc:chgData name="Tommaso Feraco" userId="8cbabe6d-e2e9-4c6f-9bcb-53c015138978" providerId="ADAL" clId="{CF3EDCF1-A921-4765-948A-12CD71D0861A}" dt="2025-01-30T12:01:52.786" v="6" actId="26606"/>
        <pc:sldMkLst>
          <pc:docMk/>
          <pc:sldMk cId="682950152" sldId="256"/>
        </pc:sldMkLst>
        <pc:spChg chg="del">
          <ac:chgData name="Tommaso Feraco" userId="8cbabe6d-e2e9-4c6f-9bcb-53c015138978" providerId="ADAL" clId="{CF3EDCF1-A921-4765-948A-12CD71D0861A}" dt="2025-01-30T12:01:16.358" v="1" actId="478"/>
          <ac:spMkLst>
            <pc:docMk/>
            <pc:sldMk cId="682950152" sldId="256"/>
            <ac:spMk id="2" creationId="{EA39F2FC-877B-BAC1-DAC3-35E92430AB11}"/>
          </ac:spMkLst>
        </pc:spChg>
        <pc:spChg chg="del">
          <ac:chgData name="Tommaso Feraco" userId="8cbabe6d-e2e9-4c6f-9bcb-53c015138978" providerId="ADAL" clId="{CF3EDCF1-A921-4765-948A-12CD71D0861A}" dt="2025-01-30T12:01:18.086" v="2" actId="478"/>
          <ac:spMkLst>
            <pc:docMk/>
            <pc:sldMk cId="682950152" sldId="256"/>
            <ac:spMk id="3" creationId="{00E66EBD-B8A5-A005-1F89-0964513E9737}"/>
          </ac:spMkLst>
        </pc:spChg>
        <pc:spChg chg="add">
          <ac:chgData name="Tommaso Feraco" userId="8cbabe6d-e2e9-4c6f-9bcb-53c015138978" providerId="ADAL" clId="{CF3EDCF1-A921-4765-948A-12CD71D0861A}" dt="2025-01-30T12:01:52.786" v="6" actId="26606"/>
          <ac:spMkLst>
            <pc:docMk/>
            <pc:sldMk cId="682950152" sldId="256"/>
            <ac:spMk id="1031" creationId="{6F79B0DD-2C63-4EE5-804F-B8E391FC1E45}"/>
          </ac:spMkLst>
        </pc:spChg>
        <pc:spChg chg="add">
          <ac:chgData name="Tommaso Feraco" userId="8cbabe6d-e2e9-4c6f-9bcb-53c015138978" providerId="ADAL" clId="{CF3EDCF1-A921-4765-948A-12CD71D0861A}" dt="2025-01-30T12:01:52.786" v="6" actId="26606"/>
          <ac:spMkLst>
            <pc:docMk/>
            <pc:sldMk cId="682950152" sldId="256"/>
            <ac:spMk id="1033" creationId="{627DB8AB-CD55-4C8F-9043-52652B89231A}"/>
          </ac:spMkLst>
        </pc:spChg>
        <pc:spChg chg="add">
          <ac:chgData name="Tommaso Feraco" userId="8cbabe6d-e2e9-4c6f-9bcb-53c015138978" providerId="ADAL" clId="{CF3EDCF1-A921-4765-948A-12CD71D0861A}" dt="2025-01-30T12:01:52.786" v="6" actId="26606"/>
          <ac:spMkLst>
            <pc:docMk/>
            <pc:sldMk cId="682950152" sldId="256"/>
            <ac:spMk id="1035" creationId="{53059C5A-91CB-4024-9B4E-20082E25C70B}"/>
          </ac:spMkLst>
        </pc:spChg>
        <pc:spChg chg="add">
          <ac:chgData name="Tommaso Feraco" userId="8cbabe6d-e2e9-4c6f-9bcb-53c015138978" providerId="ADAL" clId="{CF3EDCF1-A921-4765-948A-12CD71D0861A}" dt="2025-01-30T12:01:52.786" v="6" actId="26606"/>
          <ac:spMkLst>
            <pc:docMk/>
            <pc:sldMk cId="682950152" sldId="256"/>
            <ac:spMk id="1037" creationId="{184884BF-A898-4EFF-9504-E13EBE3FF62E}"/>
          </ac:spMkLst>
        </pc:spChg>
        <pc:spChg chg="add">
          <ac:chgData name="Tommaso Feraco" userId="8cbabe6d-e2e9-4c6f-9bcb-53c015138978" providerId="ADAL" clId="{CF3EDCF1-A921-4765-948A-12CD71D0861A}" dt="2025-01-30T12:01:52.786" v="6" actId="26606"/>
          <ac:spMkLst>
            <pc:docMk/>
            <pc:sldMk cId="682950152" sldId="256"/>
            <ac:spMk id="1039" creationId="{7B32D337-FDA6-4468-ADB1-7038E5FC0BA9}"/>
          </ac:spMkLst>
        </pc:spChg>
        <pc:picChg chg="add mod ord">
          <ac:chgData name="Tommaso Feraco" userId="8cbabe6d-e2e9-4c6f-9bcb-53c015138978" providerId="ADAL" clId="{CF3EDCF1-A921-4765-948A-12CD71D0861A}" dt="2025-01-30T12:01:52.786" v="6" actId="26606"/>
          <ac:picMkLst>
            <pc:docMk/>
            <pc:sldMk cId="682950152" sldId="256"/>
            <ac:picMk id="4" creationId="{55F0FD69-7341-2257-31B0-266ACD95443C}"/>
          </ac:picMkLst>
        </pc:picChg>
        <pc:picChg chg="add mod ord">
          <ac:chgData name="Tommaso Feraco" userId="8cbabe6d-e2e9-4c6f-9bcb-53c015138978" providerId="ADAL" clId="{CF3EDCF1-A921-4765-948A-12CD71D0861A}" dt="2025-01-30T12:01:52.786" v="6" actId="26606"/>
          <ac:picMkLst>
            <pc:docMk/>
            <pc:sldMk cId="682950152" sldId="256"/>
            <ac:picMk id="5" creationId="{F507EA52-DA53-2334-E1B6-BFE78B099BAD}"/>
          </ac:picMkLst>
        </pc:picChg>
        <pc:picChg chg="add mod">
          <ac:chgData name="Tommaso Feraco" userId="8cbabe6d-e2e9-4c6f-9bcb-53c015138978" providerId="ADAL" clId="{CF3EDCF1-A921-4765-948A-12CD71D0861A}" dt="2025-01-30T12:01:52.786" v="6" actId="26606"/>
          <ac:picMkLst>
            <pc:docMk/>
            <pc:sldMk cId="682950152" sldId="256"/>
            <ac:picMk id="6" creationId="{930593C3-3068-E6CE-4C30-1C65082725A0}"/>
          </ac:picMkLst>
        </pc:picChg>
        <pc:picChg chg="add mod">
          <ac:chgData name="Tommaso Feraco" userId="8cbabe6d-e2e9-4c6f-9bcb-53c015138978" providerId="ADAL" clId="{CF3EDCF1-A921-4765-948A-12CD71D0861A}" dt="2025-01-30T12:01:52.786" v="6" actId="26606"/>
          <ac:picMkLst>
            <pc:docMk/>
            <pc:sldMk cId="682950152" sldId="256"/>
            <ac:picMk id="1026" creationId="{11827EF4-2385-521A-A2B7-6B0585C9F564}"/>
          </ac:picMkLst>
        </pc:picChg>
      </pc:sldChg>
      <pc:sldMasterChg chg="addSldLayout">
        <pc:chgData name="Tommaso Feraco" userId="8cbabe6d-e2e9-4c6f-9bcb-53c015138978" providerId="ADAL" clId="{CF3EDCF1-A921-4765-948A-12CD71D0861A}" dt="2025-01-30T12:01:14.532" v="0" actId="680"/>
        <pc:sldMasterMkLst>
          <pc:docMk/>
          <pc:sldMasterMk cId="1169173122" sldId="2147483648"/>
        </pc:sldMasterMkLst>
        <pc:sldLayoutChg chg="add">
          <pc:chgData name="Tommaso Feraco" userId="8cbabe6d-e2e9-4c6f-9bcb-53c015138978" providerId="ADAL" clId="{CF3EDCF1-A921-4765-948A-12CD71D0861A}" dt="2025-01-30T12:01:14.532" v="0" actId="680"/>
          <pc:sldLayoutMkLst>
            <pc:docMk/>
            <pc:sldMasterMk cId="1169173122" sldId="2147483648"/>
            <pc:sldLayoutMk cId="1536192500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312041-C46B-A0DF-DE4A-E6305F07E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C3B99BA-0E12-B9BA-9E8D-6381E816D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19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17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30593C3-3068-E6CE-4C30-1C6508272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127" y="965200"/>
            <a:ext cx="2060298" cy="2060298"/>
          </a:xfrm>
          <a:prstGeom prst="rect">
            <a:avLst/>
          </a:prstGeom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507EA52-DA53-2334-E1B6-BFE78B099B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21" t="8624" r="20340" b="12440"/>
          <a:stretch/>
        </p:blipFill>
        <p:spPr>
          <a:xfrm>
            <a:off x="7836746" y="965200"/>
            <a:ext cx="2039850" cy="2060298"/>
          </a:xfrm>
          <a:prstGeom prst="rect">
            <a:avLst/>
          </a:prstGeom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5F0FD69-7341-2257-31B0-266ACD9544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032" r="16345"/>
          <a:stretch/>
        </p:blipFill>
        <p:spPr>
          <a:xfrm>
            <a:off x="2300842" y="3836247"/>
            <a:ext cx="2062699" cy="2060298"/>
          </a:xfrm>
          <a:prstGeom prst="rect">
            <a:avLst/>
          </a:prstGeom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OECD | HireVue">
            <a:extLst>
              <a:ext uri="{FF2B5EF4-FFF2-40B4-BE49-F238E27FC236}">
                <a16:creationId xmlns:a16="http://schemas.microsoft.com/office/drawing/2014/main" id="{11827EF4-2385-521A-A2B7-6B0585C9F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7119" y="3836247"/>
            <a:ext cx="3679103" cy="206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9501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3" baseType="lpstr">
      <vt:lpstr>Arial</vt:lpstr>
      <vt:lpstr>Tema di Office</vt:lpstr>
      <vt:lpstr>Presentazione standard di PowerPoint</vt:lpstr>
    </vt:vector>
  </TitlesOfParts>
  <Company>DPG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Tommaso Feraco</dc:creator>
  <cp:lastModifiedBy>Tommaso Feraco</cp:lastModifiedBy>
  <cp:revision>1</cp:revision>
  <dcterms:created xsi:type="dcterms:W3CDTF">2025-01-30T12:00:46Z</dcterms:created>
  <dcterms:modified xsi:type="dcterms:W3CDTF">2025-01-30T12:01:56Z</dcterms:modified>
</cp:coreProperties>
</file>