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"/>
  </p:notesMasterIdLst>
  <p:sldIdLst>
    <p:sldId id="256" r:id="rId2"/>
    <p:sldId id="257" r:id="rId3"/>
    <p:sldId id="302" r:id="rId4"/>
  </p:sldIdLst>
  <p:sldSz cx="12192000" cy="6858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240"/>
    <a:srgbClr val="69EA8B"/>
    <a:srgbClr val="E152EC"/>
    <a:srgbClr val="47CFFF"/>
    <a:srgbClr val="EB8FD8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customXml" Target="../customXml/item1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3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49873" y="2410362"/>
            <a:ext cx="6796800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VARIÁVEIS AMBIENTE</a:t>
            </a:r>
            <a:br>
              <a:rPr lang="en" sz="11500" dirty="0">
                <a:solidFill>
                  <a:schemeClr val="accent1"/>
                </a:solidFill>
              </a:rPr>
            </a:b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890503" y="1281674"/>
            <a:ext cx="6796800" cy="87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sz="66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MANIPULANDO</a:t>
            </a:r>
            <a:endParaRPr lang="pt-BR" sz="2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834480" y="1240667"/>
            <a:ext cx="10158600" cy="716470"/>
          </a:xfrm>
          <a:prstGeom prst="rect">
            <a:avLst/>
          </a:prstGeom>
          <a:solidFill>
            <a:srgbClr val="69EA8B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F3240"/>
                </a:solidFill>
              </a:rPr>
              <a:t>PRÉ REQUESITOS</a:t>
            </a:r>
            <a:endParaRPr sz="3200" dirty="0">
              <a:solidFill>
                <a:srgbClr val="1F324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9656F715-7FC4-0ED2-5359-ADEDD7FBFB90}"/>
              </a:ext>
            </a:extLst>
          </p:cNvPr>
          <p:cNvSpPr txBox="1">
            <a:spLocks/>
          </p:cNvSpPr>
          <p:nvPr/>
        </p:nvSpPr>
        <p:spPr>
          <a:xfrm>
            <a:off x="834480" y="1957137"/>
            <a:ext cx="6641141" cy="23140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b="1" dirty="0">
                <a:solidFill>
                  <a:srgbClr val="FFFF00"/>
                </a:solidFill>
              </a:rPr>
              <a:t>Lógica</a:t>
            </a:r>
            <a:r>
              <a:rPr lang="pt-BR" sz="2000" dirty="0">
                <a:solidFill>
                  <a:schemeClr val="tx1"/>
                </a:solidFill>
              </a:rPr>
              <a:t> de programação</a:t>
            </a:r>
            <a:br>
              <a:rPr lang="pt-BR" sz="2000" b="1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✅ Saber </a:t>
            </a:r>
            <a:r>
              <a:rPr lang="pt-BR" sz="2000" b="1" dirty="0">
                <a:solidFill>
                  <a:srgbClr val="FFFF00"/>
                </a:solidFill>
              </a:rPr>
              <a:t>Javascript Básico</a:t>
            </a:r>
            <a:br>
              <a:rPr lang="pt-B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o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Conceitos de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modularização</a:t>
            </a:r>
            <a:r>
              <a:rPr lang="pt-BR" sz="2000" dirty="0">
                <a:solidFill>
                  <a:schemeClr val="tx1"/>
                </a:solidFill>
              </a:rPr>
              <a:t> de código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NPM</a:t>
            </a:r>
            <a:r>
              <a:rPr lang="pt-BR" sz="2000" dirty="0">
                <a:solidFill>
                  <a:schemeClr val="tx1"/>
                </a:solidFill>
              </a:rPr>
              <a:t> , </a:t>
            </a:r>
            <a:r>
              <a:rPr lang="pt-BR" sz="2000" dirty="0" err="1">
                <a:solidFill>
                  <a:schemeClr val="tx1"/>
                </a:solidFill>
              </a:rPr>
              <a:t>packages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  <a:r>
              <a:rPr lang="pt-BR" sz="2000" dirty="0" err="1">
                <a:solidFill>
                  <a:schemeClr val="tx1"/>
                </a:solidFill>
              </a:rPr>
              <a:t>dependencies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Saber o que são os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NPM SCRIPTS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0961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4DD25E33-CC5A-4455-A539-4596DFCBA383}"/>
</file>

<file path=customXml/itemProps2.xml><?xml version="1.0" encoding="utf-8"?>
<ds:datastoreItem xmlns:ds="http://schemas.openxmlformats.org/officeDocument/2006/customXml" ds:itemID="{37F1047C-2099-4551-9DB0-54489E91F96B}"/>
</file>

<file path=customXml/itemProps3.xml><?xml version="1.0" encoding="utf-8"?>
<ds:datastoreItem xmlns:ds="http://schemas.openxmlformats.org/officeDocument/2006/customXml" ds:itemID="{84494EED-06A8-4F14-B48E-33D7D35483EA}"/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108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Roboto</vt:lpstr>
      <vt:lpstr>Arial</vt:lpstr>
      <vt:lpstr>Abril Fatface</vt:lpstr>
      <vt:lpstr>Roboto Mono</vt:lpstr>
      <vt:lpstr>Aldrich</vt:lpstr>
      <vt:lpstr>Calibri</vt:lpstr>
      <vt:lpstr>SlidesMania</vt:lpstr>
      <vt:lpstr>VARIÁVEIS AMBIENTE </vt:lpstr>
      <vt:lpstr>FELIPE AGUIAR</vt:lpstr>
      <vt:lpstr>PRÉ REQUESITOS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</dc:creator>
  <cp:lastModifiedBy>Felipe Silva Aguiar</cp:lastModifiedBy>
  <cp:revision>26</cp:revision>
  <dcterms:modified xsi:type="dcterms:W3CDTF">2024-02-13T13:11:54Z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Order">
    <vt:r8>13000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{"FileActivityType":"9","FileActivityTimeStamp":"2024-04-10T15:33:50.743Z","FileActivityUsersOnPage":[{"DisplayName":"Patrick Lima","Id":"patrick.lima@dio.me"}],"FileActivityNavigationId":null}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