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11"/>
  </p:notesMasterIdLst>
  <p:sldIdLst>
    <p:sldId id="256" r:id="rId5"/>
    <p:sldId id="257" r:id="rId6"/>
    <p:sldId id="302" r:id="rId7"/>
    <p:sldId id="306" r:id="rId8"/>
    <p:sldId id="308" r:id="rId9"/>
    <p:sldId id="309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B4F"/>
    <a:srgbClr val="E152EC"/>
    <a:srgbClr val="47CFFF"/>
    <a:srgbClr val="EB8FD8"/>
    <a:srgbClr val="69EA8B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61836" y="2490572"/>
            <a:ext cx="6211617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</a:t>
            </a:r>
            <a:r>
              <a:rPr lang="en" sz="11500" dirty="0">
                <a:solidFill>
                  <a:schemeClr val="accent1"/>
                </a:solidFill>
              </a:rPr>
              <a:t> </a:t>
            </a:r>
            <a:br>
              <a:rPr lang="en" sz="11500" dirty="0">
                <a:solidFill>
                  <a:schemeClr val="accent1"/>
                </a:solidFill>
              </a:rPr>
            </a:b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961836" y="908729"/>
            <a:ext cx="6796800" cy="20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dirty="0">
                <a:solidFill>
                  <a:schemeClr val="accent1"/>
                </a:solidFill>
              </a:rPr>
            </a:br>
            <a:r>
              <a:rPr lang="pt-BR" sz="5000" dirty="0">
                <a:solidFill>
                  <a:schemeClr val="tx1"/>
                </a:solidFill>
              </a:rPr>
              <a:t>PROJETOS COM</a:t>
            </a:r>
            <a:endParaRPr lang="pt-BR" sz="5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68094C-3BE0-5EB4-D1B4-B298304D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32940">
            <a:off x="3170954" y="2898738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F3777EBD-052B-D876-2776-95AE818F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258">
            <a:off x="5408185" y="4336825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FF86BDB9-3FAB-B1A4-3E86-FF2ACA25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7793">
            <a:off x="7645416" y="3087714"/>
            <a:ext cx="1575816" cy="15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Descrição gerada automaticamente com confiança média">
            <a:extLst>
              <a:ext uri="{FF2B5EF4-FFF2-40B4-BE49-F238E27FC236}">
                <a16:creationId xmlns:a16="http://schemas.microsoft.com/office/drawing/2014/main" id="{ED1B7987-C4AD-8A67-545B-2617408F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33" y="993977"/>
            <a:ext cx="1198729" cy="1178859"/>
          </a:xfrm>
          <a:prstGeom prst="rect">
            <a:avLst/>
          </a:prstGeom>
        </p:spPr>
      </p:pic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701685D6-2D31-3982-2546-0FE2ADBC0F66}"/>
              </a:ext>
            </a:extLst>
          </p:cNvPr>
          <p:cNvSpPr txBox="1">
            <a:spLocks/>
          </p:cNvSpPr>
          <p:nvPr/>
        </p:nvSpPr>
        <p:spPr>
          <a:xfrm>
            <a:off x="1680648" y="292793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4000">
                <a:solidFill>
                  <a:schemeClr val="tx1"/>
                </a:solidFill>
              </a:rPr>
              <a:t>CRIANDO PROJETOS </a:t>
            </a:r>
            <a:r>
              <a:rPr lang="pt-BR" sz="400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lang="pt-BR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424;p27">
            <a:extLst>
              <a:ext uri="{FF2B5EF4-FFF2-40B4-BE49-F238E27FC236}">
                <a16:creationId xmlns:a16="http://schemas.microsoft.com/office/drawing/2014/main" id="{5A26D26D-38FE-E659-5755-B66B4C029A07}"/>
              </a:ext>
            </a:extLst>
          </p:cNvPr>
          <p:cNvSpPr txBox="1">
            <a:spLocks/>
          </p:cNvSpPr>
          <p:nvPr/>
        </p:nvSpPr>
        <p:spPr>
          <a:xfrm>
            <a:off x="3732271" y="1262805"/>
            <a:ext cx="682685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dirty="0">
                <a:solidFill>
                  <a:srgbClr val="F0DB4F"/>
                </a:solidFill>
              </a:rPr>
              <a:t>Arquivos Javascript puramente jogados</a:t>
            </a:r>
            <a:endParaRPr lang="pt-BR" sz="2400" b="0" dirty="0">
              <a:solidFill>
                <a:srgbClr val="F0D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71" y="240637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1560935" y="325219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16288" y="1398853"/>
            <a:ext cx="6826858" cy="4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✅ Arquivos Javascript conectados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035FB4F-AF22-9593-F75A-8B5E629E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56" y="3343835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7E60E5C-E846-CF42-0F29-3D73B475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50" y="3343835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0D1C4E7A-D49A-4630-C435-0D733548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50" y="2406372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87DE281-2C84-F15D-3C67-CAF700FE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685" y="4340328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12B4F5EC-F50B-11FB-2815-E2BBFD83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50" y="4329041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0571E31-5AE7-F599-3554-EE4191C6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4" y="2451294"/>
            <a:ext cx="763500" cy="7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EEBB18E-4C18-6FAA-3843-AE388468FEE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776056" y="3725585"/>
            <a:ext cx="93819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9A3F928-CD64-6029-C3AC-65789F243F0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477750" y="2788122"/>
            <a:ext cx="912900" cy="93746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E9259B-644A-88C9-8256-53BF6EF0A31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8154150" y="2788122"/>
            <a:ext cx="938194" cy="449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25B83D-DA63-3372-7E2A-641F9B75A60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477750" y="3725585"/>
            <a:ext cx="903935" cy="9964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C5B2CCA-DDCE-482B-0F44-01ECD8BD948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145185" y="4710791"/>
            <a:ext cx="1074265" cy="112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0A7F62A-8D5A-B587-E1B6-5623908B8D6B}"/>
              </a:ext>
            </a:extLst>
          </p:cNvPr>
          <p:cNvSpPr txBox="1"/>
          <p:nvPr/>
        </p:nvSpPr>
        <p:spPr>
          <a:xfrm>
            <a:off x="4052047" y="4104026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323055-2465-5062-2D1A-C30515D360E6}"/>
              </a:ext>
            </a:extLst>
          </p:cNvPr>
          <p:cNvSpPr txBox="1"/>
          <p:nvPr/>
        </p:nvSpPr>
        <p:spPr>
          <a:xfrm>
            <a:off x="5710513" y="4112991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server.js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72DB92-47DA-D9A5-D910-7F73852D31C4}"/>
              </a:ext>
            </a:extLst>
          </p:cNvPr>
          <p:cNvSpPr txBox="1"/>
          <p:nvPr/>
        </p:nvSpPr>
        <p:spPr>
          <a:xfrm>
            <a:off x="9004997" y="3209824"/>
            <a:ext cx="194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middleware.js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408604-C023-BF38-4D47-8CADFF7E51E6}"/>
              </a:ext>
            </a:extLst>
          </p:cNvPr>
          <p:cNvSpPr txBox="1"/>
          <p:nvPr/>
        </p:nvSpPr>
        <p:spPr>
          <a:xfrm>
            <a:off x="7290605" y="3169872"/>
            <a:ext cx="145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controller.js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B092A5-C983-C573-37BD-3D0C2B0DBE3A}"/>
              </a:ext>
            </a:extLst>
          </p:cNvPr>
          <p:cNvSpPr txBox="1"/>
          <p:nvPr/>
        </p:nvSpPr>
        <p:spPr>
          <a:xfrm>
            <a:off x="7290606" y="5177801"/>
            <a:ext cx="93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logger.js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D616450-2F56-A8DD-043A-B43165F25D23}"/>
              </a:ext>
            </a:extLst>
          </p:cNvPr>
          <p:cNvSpPr txBox="1"/>
          <p:nvPr/>
        </p:nvSpPr>
        <p:spPr>
          <a:xfrm>
            <a:off x="9152915" y="5103828"/>
            <a:ext cx="194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logginServicer.js</a:t>
            </a:r>
          </a:p>
        </p:txBody>
      </p:sp>
    </p:spTree>
    <p:extLst>
      <p:ext uri="{BB962C8B-B14F-4D97-AF65-F5344CB8AC3E}">
        <p14:creationId xmlns:p14="http://schemas.microsoft.com/office/powerpoint/2010/main" val="11535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CRIANDO PROJETOS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30" y="203911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4985394" y="288493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16288" y="1398853"/>
            <a:ext cx="6826858" cy="4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✅ Arquivos Javascript conectados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B092A5-C983-C573-37BD-3D0C2B0DBE3A}"/>
              </a:ext>
            </a:extLst>
          </p:cNvPr>
          <p:cNvSpPr txBox="1"/>
          <p:nvPr/>
        </p:nvSpPr>
        <p:spPr>
          <a:xfrm>
            <a:off x="4799128" y="5087909"/>
            <a:ext cx="324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ARQUIVO CORAÇÃO</a:t>
            </a:r>
          </a:p>
        </p:txBody>
      </p:sp>
    </p:spTree>
    <p:extLst>
      <p:ext uri="{BB962C8B-B14F-4D97-AF65-F5344CB8AC3E}">
        <p14:creationId xmlns:p14="http://schemas.microsoft.com/office/powerpoint/2010/main" val="163196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E3D2A9-7D2D-95C5-F832-63C6BBDFA8AA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424;p27">
            <a:extLst>
              <a:ext uri="{FF2B5EF4-FFF2-40B4-BE49-F238E27FC236}">
                <a16:creationId xmlns:a16="http://schemas.microsoft.com/office/drawing/2014/main" id="{C85C8CD5-FEF9-57A2-37E4-A0A0DCD4D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48" y="264890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COMANDOS </a:t>
            </a:r>
            <a:r>
              <a:rPr lang="en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BÁSICOS</a:t>
            </a:r>
            <a:endParaRPr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6" descr="Node js - ícones de logotipo grátis">
            <a:extLst>
              <a:ext uri="{FF2B5EF4-FFF2-40B4-BE49-F238E27FC236}">
                <a16:creationId xmlns:a16="http://schemas.microsoft.com/office/drawing/2014/main" id="{7C40B59D-0CDC-1280-8E2F-A1882753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4" y="2039112"/>
            <a:ext cx="2779776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488D201-FD87-E18A-26B9-C5D7441002CA}"/>
              </a:ext>
            </a:extLst>
          </p:cNvPr>
          <p:cNvSpPr/>
          <p:nvPr/>
        </p:nvSpPr>
        <p:spPr>
          <a:xfrm>
            <a:off x="1237858" y="2884932"/>
            <a:ext cx="1830648" cy="10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bg2"/>
                </a:solidFill>
              </a:rPr>
              <a:t>Package.json</a:t>
            </a:r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DF5950CD-2426-E2DA-D6A1-300A7AE91606}"/>
              </a:ext>
            </a:extLst>
          </p:cNvPr>
          <p:cNvSpPr txBox="1">
            <a:spLocks/>
          </p:cNvSpPr>
          <p:nvPr/>
        </p:nvSpPr>
        <p:spPr>
          <a:xfrm>
            <a:off x="3543070" y="1474287"/>
            <a:ext cx="7999356" cy="334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npm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criar projetos node</a:t>
            </a:r>
            <a:br>
              <a:rPr lang="pt-BR" sz="2400" b="0" dirty="0">
                <a:solidFill>
                  <a:srgbClr val="F0DB4F"/>
                </a:solidFill>
              </a:rPr>
            </a:br>
            <a:br>
              <a:rPr lang="pt-BR" sz="2400" b="0" dirty="0">
                <a:solidFill>
                  <a:srgbClr val="F0DB4F"/>
                </a:solidFill>
              </a:rPr>
            </a:br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npm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-y  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criar projetos node sem perguntas</a:t>
            </a:r>
            <a:endParaRPr lang="pt-BR" sz="2400" b="0" dirty="0">
              <a:solidFill>
                <a:srgbClr val="F0DB4F"/>
              </a:solidFill>
            </a:endParaRPr>
          </a:p>
          <a:p>
            <a:br>
              <a:rPr lang="pt-BR" sz="2400" b="0" dirty="0">
                <a:solidFill>
                  <a:srgbClr val="F0DB4F"/>
                </a:solidFill>
              </a:rPr>
            </a:br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[arquivo.js]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rodar arquivos Javascript com node</a:t>
            </a:r>
          </a:p>
          <a:p>
            <a:endParaRPr lang="pt-BR" sz="2400" b="0" dirty="0">
              <a:solidFill>
                <a:schemeClr val="bg2">
                  <a:lumMod val="65000"/>
                </a:schemeClr>
              </a:solidFill>
            </a:endParaRPr>
          </a:p>
          <a:p>
            <a:r>
              <a:rPr lang="pt-BR" sz="2400" b="0" dirty="0">
                <a:solidFill>
                  <a:srgbClr val="F0DB4F"/>
                </a:solidFill>
              </a:rPr>
              <a:t>⌨️ 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 –</a:t>
            </a:r>
            <a:r>
              <a:rPr lang="pt-BR" sz="2400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watch</a:t>
            </a:r>
            <a: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[arquivo.js] </a:t>
            </a:r>
            <a:br>
              <a:rPr lang="pt-BR" sz="24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sz="2400" b="0" dirty="0">
                <a:solidFill>
                  <a:schemeClr val="bg2">
                    <a:lumMod val="65000"/>
                  </a:schemeClr>
                </a:solidFill>
              </a:rPr>
              <a:t>para rodar arquivos Javascript com node em modo vigia</a:t>
            </a:r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  <a:p>
            <a:endParaRPr lang="pt-BR" sz="2400" b="0" dirty="0">
              <a:solidFill>
                <a:srgbClr val="F0DB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1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640A6E-C55A-4111-8466-2DA1269A99F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7FFC5E52-A822-4D26-B2AD-A1E6B2B05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6B384-EE87-4AFD-B626-0B22D1D68A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8815</TotalTime>
  <Words>176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 Mono</vt:lpstr>
      <vt:lpstr>Roboto</vt:lpstr>
      <vt:lpstr>Abril Fatface</vt:lpstr>
      <vt:lpstr>Aldrich</vt:lpstr>
      <vt:lpstr>SlidesMania</vt:lpstr>
      <vt:lpstr>NODE.JS  </vt:lpstr>
      <vt:lpstr>FELIPE AGUIAR</vt:lpstr>
      <vt:lpstr>CRIANDO PROJETOS NODE</vt:lpstr>
      <vt:lpstr>CRIANDO PROJETOS NODE</vt:lpstr>
      <vt:lpstr>CRIANDO PROJETOS NODE</vt:lpstr>
      <vt:lpstr>COMANDOS NODE BÁSICOS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Felipe</dc:creator>
  <cp:lastModifiedBy>Fernando Ricardo de Almeida</cp:lastModifiedBy>
  <cp:revision>29</cp:revision>
  <dcterms:modified xsi:type="dcterms:W3CDTF">2025-01-07T11:43:30Z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