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67" r:id="rId6"/>
    <p:sldId id="268"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C3FF"/>
    <a:srgbClr val="554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BAEA0-0C87-49B7-A19C-A0E1E4201C87}" v="2" dt="2024-03-22T09:15:13.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6" autoAdjust="0"/>
    <p:restoredTop sz="94660"/>
  </p:normalViewPr>
  <p:slideViewPr>
    <p:cSldViewPr snapToGrid="0">
      <p:cViewPr varScale="1">
        <p:scale>
          <a:sx n="75" d="100"/>
          <a:sy n="75" d="100"/>
        </p:scale>
        <p:origin x="6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ons Marques" userId="93b6c0a0-7341-42f9-8462-07dfb492bcc6" providerId="ADAL" clId="{1E8BAEA0-0C87-49B7-A19C-A0E1E4201C87}"/>
    <pc:docChg chg="custSel delSld modSld">
      <pc:chgData name="Alfons Marques" userId="93b6c0a0-7341-42f9-8462-07dfb492bcc6" providerId="ADAL" clId="{1E8BAEA0-0C87-49B7-A19C-A0E1E4201C87}" dt="2024-03-22T09:16:12.687" v="14" actId="47"/>
      <pc:docMkLst>
        <pc:docMk/>
      </pc:docMkLst>
      <pc:sldChg chg="delSp modSp mod">
        <pc:chgData name="Alfons Marques" userId="93b6c0a0-7341-42f9-8462-07dfb492bcc6" providerId="ADAL" clId="{1E8BAEA0-0C87-49B7-A19C-A0E1E4201C87}" dt="2024-03-22T09:15:25.126" v="9" actId="1076"/>
        <pc:sldMkLst>
          <pc:docMk/>
          <pc:sldMk cId="3442205717" sldId="256"/>
        </pc:sldMkLst>
        <pc:spChg chg="mod">
          <ac:chgData name="Alfons Marques" userId="93b6c0a0-7341-42f9-8462-07dfb492bcc6" providerId="ADAL" clId="{1E8BAEA0-0C87-49B7-A19C-A0E1E4201C87}" dt="2024-03-22T09:15:25.126" v="9" actId="1076"/>
          <ac:spMkLst>
            <pc:docMk/>
            <pc:sldMk cId="3442205717" sldId="256"/>
            <ac:spMk id="7" creationId="{43E72B99-338D-5450-849C-77FDE9B34856}"/>
          </ac:spMkLst>
        </pc:spChg>
        <pc:spChg chg="del">
          <ac:chgData name="Alfons Marques" userId="93b6c0a0-7341-42f9-8462-07dfb492bcc6" providerId="ADAL" clId="{1E8BAEA0-0C87-49B7-A19C-A0E1E4201C87}" dt="2024-03-22T09:15:12.604" v="5" actId="478"/>
          <ac:spMkLst>
            <pc:docMk/>
            <pc:sldMk cId="3442205717" sldId="256"/>
            <ac:spMk id="8" creationId="{27080109-8FEC-F97D-FF3C-A4F50E7B488C}"/>
          </ac:spMkLst>
        </pc:spChg>
        <pc:spChg chg="del">
          <ac:chgData name="Alfons Marques" userId="93b6c0a0-7341-42f9-8462-07dfb492bcc6" providerId="ADAL" clId="{1E8BAEA0-0C87-49B7-A19C-A0E1E4201C87}" dt="2024-03-22T09:15:05.806" v="1" actId="478"/>
          <ac:spMkLst>
            <pc:docMk/>
            <pc:sldMk cId="3442205717" sldId="256"/>
            <ac:spMk id="13" creationId="{BF400A76-6BE8-E9E3-22CA-D329905CCD11}"/>
          </ac:spMkLst>
        </pc:spChg>
        <pc:graphicFrameChg chg="del mod">
          <ac:chgData name="Alfons Marques" userId="93b6c0a0-7341-42f9-8462-07dfb492bcc6" providerId="ADAL" clId="{1E8BAEA0-0C87-49B7-A19C-A0E1E4201C87}" dt="2024-03-22T09:15:08.771" v="3" actId="478"/>
          <ac:graphicFrameMkLst>
            <pc:docMk/>
            <pc:sldMk cId="3442205717" sldId="256"/>
            <ac:graphicFrameMk id="12" creationId="{9E357AD9-2C6B-BFD4-CAA5-F13CE0F56FBA}"/>
          </ac:graphicFrameMkLst>
        </pc:graphicFrameChg>
        <pc:picChg chg="del">
          <ac:chgData name="Alfons Marques" userId="93b6c0a0-7341-42f9-8462-07dfb492bcc6" providerId="ADAL" clId="{1E8BAEA0-0C87-49B7-A19C-A0E1E4201C87}" dt="2024-03-22T09:15:13.653" v="6" actId="478"/>
          <ac:picMkLst>
            <pc:docMk/>
            <pc:sldMk cId="3442205717" sldId="256"/>
            <ac:picMk id="1032" creationId="{91B50142-BAD4-B2C4-0A27-80D93EEE2ACC}"/>
          </ac:picMkLst>
        </pc:picChg>
        <pc:cxnChg chg="del">
          <ac:chgData name="Alfons Marques" userId="93b6c0a0-7341-42f9-8462-07dfb492bcc6" providerId="ADAL" clId="{1E8BAEA0-0C87-49B7-A19C-A0E1E4201C87}" dt="2024-03-22T09:15:10.613" v="4" actId="478"/>
          <ac:cxnSpMkLst>
            <pc:docMk/>
            <pc:sldMk cId="3442205717" sldId="256"/>
            <ac:cxnSpMk id="10" creationId="{875F5E27-F4A5-47C7-2BAF-5262AFDB7A26}"/>
          </ac:cxnSpMkLst>
        </pc:cxnChg>
      </pc:sldChg>
      <pc:sldChg chg="del">
        <pc:chgData name="Alfons Marques" userId="93b6c0a0-7341-42f9-8462-07dfb492bcc6" providerId="ADAL" clId="{1E8BAEA0-0C87-49B7-A19C-A0E1E4201C87}" dt="2024-03-22T09:15:00.531" v="0" actId="47"/>
        <pc:sldMkLst>
          <pc:docMk/>
          <pc:sldMk cId="2517292078" sldId="257"/>
        </pc:sldMkLst>
      </pc:sldChg>
      <pc:sldChg chg="del">
        <pc:chgData name="Alfons Marques" userId="93b6c0a0-7341-42f9-8462-07dfb492bcc6" providerId="ADAL" clId="{1E8BAEA0-0C87-49B7-A19C-A0E1E4201C87}" dt="2024-03-22T09:16:05.563" v="13" actId="47"/>
        <pc:sldMkLst>
          <pc:docMk/>
          <pc:sldMk cId="4200615991" sldId="258"/>
        </pc:sldMkLst>
      </pc:sldChg>
      <pc:sldChg chg="del">
        <pc:chgData name="Alfons Marques" userId="93b6c0a0-7341-42f9-8462-07dfb492bcc6" providerId="ADAL" clId="{1E8BAEA0-0C87-49B7-A19C-A0E1E4201C87}" dt="2024-03-22T09:15:49.291" v="10" actId="47"/>
        <pc:sldMkLst>
          <pc:docMk/>
          <pc:sldMk cId="2163494011" sldId="259"/>
        </pc:sldMkLst>
      </pc:sldChg>
      <pc:sldChg chg="del">
        <pc:chgData name="Alfons Marques" userId="93b6c0a0-7341-42f9-8462-07dfb492bcc6" providerId="ADAL" clId="{1E8BAEA0-0C87-49B7-A19C-A0E1E4201C87}" dt="2024-03-22T09:15:50.088" v="11" actId="47"/>
        <pc:sldMkLst>
          <pc:docMk/>
          <pc:sldMk cId="166743170" sldId="262"/>
        </pc:sldMkLst>
      </pc:sldChg>
      <pc:sldChg chg="del">
        <pc:chgData name="Alfons Marques" userId="93b6c0a0-7341-42f9-8462-07dfb492bcc6" providerId="ADAL" clId="{1E8BAEA0-0C87-49B7-A19C-A0E1E4201C87}" dt="2024-03-22T09:15:51.135" v="12" actId="47"/>
        <pc:sldMkLst>
          <pc:docMk/>
          <pc:sldMk cId="4195612552" sldId="263"/>
        </pc:sldMkLst>
      </pc:sldChg>
      <pc:sldChg chg="del">
        <pc:chgData name="Alfons Marques" userId="93b6c0a0-7341-42f9-8462-07dfb492bcc6" providerId="ADAL" clId="{1E8BAEA0-0C87-49B7-A19C-A0E1E4201C87}" dt="2024-03-22T09:16:12.687" v="14" actId="47"/>
        <pc:sldMkLst>
          <pc:docMk/>
          <pc:sldMk cId="3267514153" sldId="269"/>
        </pc:sldMkLst>
      </pc:sldChg>
    </pc:docChg>
  </pc:docChgLst>
  <pc:docChgLst>
    <pc:chgData name="Alfons Marques" userId="52beea50-f9dc-46ea-9399-84f05a4f4572" providerId="ADAL" clId="{83A14676-3E58-456F-8B81-4166B60A5E44}"/>
    <pc:docChg chg="undo redo custSel addSld delSld modSld sldOrd">
      <pc:chgData name="Alfons Marques" userId="52beea50-f9dc-46ea-9399-84f05a4f4572" providerId="ADAL" clId="{83A14676-3E58-456F-8B81-4166B60A5E44}" dt="2024-03-19T09:35:55.359" v="4075"/>
      <pc:docMkLst>
        <pc:docMk/>
      </pc:docMkLst>
      <pc:sldChg chg="add del">
        <pc:chgData name="Alfons Marques" userId="52beea50-f9dc-46ea-9399-84f05a4f4572" providerId="ADAL" clId="{83A14676-3E58-456F-8B81-4166B60A5E44}" dt="2024-03-18T22:35:04.661" v="1" actId="2696"/>
        <pc:sldMkLst>
          <pc:docMk/>
          <pc:sldMk cId="3442205717" sldId="256"/>
        </pc:sldMkLst>
      </pc:sldChg>
      <pc:sldChg chg="addSp delSp modSp add mod">
        <pc:chgData name="Alfons Marques" userId="52beea50-f9dc-46ea-9399-84f05a4f4572" providerId="ADAL" clId="{83A14676-3E58-456F-8B81-4166B60A5E44}" dt="2024-03-18T23:02:54" v="521" actId="1076"/>
        <pc:sldMkLst>
          <pc:docMk/>
          <pc:sldMk cId="2517292078" sldId="257"/>
        </pc:sldMkLst>
        <pc:spChg chg="add mod">
          <ac:chgData name="Alfons Marques" userId="52beea50-f9dc-46ea-9399-84f05a4f4572" providerId="ADAL" clId="{83A14676-3E58-456F-8B81-4166B60A5E44}" dt="2024-03-18T22:36:18.399" v="26" actId="14100"/>
          <ac:spMkLst>
            <pc:docMk/>
            <pc:sldMk cId="2517292078" sldId="257"/>
            <ac:spMk id="2" creationId="{96C8161D-C955-55FD-8E21-E242DCF649C3}"/>
          </ac:spMkLst>
        </pc:spChg>
        <pc:spChg chg="add del mod">
          <ac:chgData name="Alfons Marques" userId="52beea50-f9dc-46ea-9399-84f05a4f4572" providerId="ADAL" clId="{83A14676-3E58-456F-8B81-4166B60A5E44}" dt="2024-03-18T22:35:31.439" v="9" actId="478"/>
          <ac:spMkLst>
            <pc:docMk/>
            <pc:sldMk cId="2517292078" sldId="257"/>
            <ac:spMk id="3" creationId="{7E31E888-36B7-6CEC-89E4-C14194964F0B}"/>
          </ac:spMkLst>
        </pc:spChg>
        <pc:spChg chg="add del mod">
          <ac:chgData name="Alfons Marques" userId="52beea50-f9dc-46ea-9399-84f05a4f4572" providerId="ADAL" clId="{83A14676-3E58-456F-8B81-4166B60A5E44}" dt="2024-03-18T22:40:55.988" v="34"/>
          <ac:spMkLst>
            <pc:docMk/>
            <pc:sldMk cId="2517292078" sldId="257"/>
            <ac:spMk id="4" creationId="{809A4089-737A-913E-77D4-426213ED41F7}"/>
          </ac:spMkLst>
        </pc:spChg>
        <pc:spChg chg="del">
          <ac:chgData name="Alfons Marques" userId="52beea50-f9dc-46ea-9399-84f05a4f4572" providerId="ADAL" clId="{83A14676-3E58-456F-8B81-4166B60A5E44}" dt="2024-03-18T22:35:14.123" v="4" actId="478"/>
          <ac:spMkLst>
            <pc:docMk/>
            <pc:sldMk cId="2517292078" sldId="257"/>
            <ac:spMk id="5" creationId="{F7B1E1DC-0FAE-500D-97F5-0C82AFA3270B}"/>
          </ac:spMkLst>
        </pc:spChg>
        <pc:spChg chg="del">
          <ac:chgData name="Alfons Marques" userId="52beea50-f9dc-46ea-9399-84f05a4f4572" providerId="ADAL" clId="{83A14676-3E58-456F-8B81-4166B60A5E44}" dt="2024-03-18T22:35:14.123" v="4" actId="478"/>
          <ac:spMkLst>
            <pc:docMk/>
            <pc:sldMk cId="2517292078" sldId="257"/>
            <ac:spMk id="6" creationId="{C77752BE-AE67-772B-DDF4-82C448FA464A}"/>
          </ac:spMkLst>
        </pc:spChg>
        <pc:spChg chg="del">
          <ac:chgData name="Alfons Marques" userId="52beea50-f9dc-46ea-9399-84f05a4f4572" providerId="ADAL" clId="{83A14676-3E58-456F-8B81-4166B60A5E44}" dt="2024-03-18T22:35:14.123" v="4" actId="478"/>
          <ac:spMkLst>
            <pc:docMk/>
            <pc:sldMk cId="2517292078" sldId="257"/>
            <ac:spMk id="7" creationId="{43E72B99-338D-5450-849C-77FDE9B34856}"/>
          </ac:spMkLst>
        </pc:spChg>
        <pc:spChg chg="del">
          <ac:chgData name="Alfons Marques" userId="52beea50-f9dc-46ea-9399-84f05a4f4572" providerId="ADAL" clId="{83A14676-3E58-456F-8B81-4166B60A5E44}" dt="2024-03-18T22:35:14.123" v="4" actId="478"/>
          <ac:spMkLst>
            <pc:docMk/>
            <pc:sldMk cId="2517292078" sldId="257"/>
            <ac:spMk id="8" creationId="{27080109-8FEC-F97D-FF3C-A4F50E7B488C}"/>
          </ac:spMkLst>
        </pc:spChg>
        <pc:spChg chg="add mod">
          <ac:chgData name="Alfons Marques" userId="52beea50-f9dc-46ea-9399-84f05a4f4572" providerId="ADAL" clId="{83A14676-3E58-456F-8B81-4166B60A5E44}" dt="2024-03-18T23:02:54" v="521" actId="1076"/>
          <ac:spMkLst>
            <pc:docMk/>
            <pc:sldMk cId="2517292078" sldId="257"/>
            <ac:spMk id="9" creationId="{809A4089-737A-913E-77D4-426213ED41F7}"/>
          </ac:spMkLst>
        </pc:spChg>
        <pc:spChg chg="add mod">
          <ac:chgData name="Alfons Marques" userId="52beea50-f9dc-46ea-9399-84f05a4f4572" providerId="ADAL" clId="{83A14676-3E58-456F-8B81-4166B60A5E44}" dt="2024-03-18T23:02:54" v="521" actId="1076"/>
          <ac:spMkLst>
            <pc:docMk/>
            <pc:sldMk cId="2517292078" sldId="257"/>
            <ac:spMk id="11" creationId="{3F579BF7-B311-C306-166D-04158DDB3C26}"/>
          </ac:spMkLst>
        </pc:spChg>
        <pc:spChg chg="del">
          <ac:chgData name="Alfons Marques" userId="52beea50-f9dc-46ea-9399-84f05a4f4572" providerId="ADAL" clId="{83A14676-3E58-456F-8B81-4166B60A5E44}" dt="2024-03-18T22:35:14.123" v="4" actId="478"/>
          <ac:spMkLst>
            <pc:docMk/>
            <pc:sldMk cId="2517292078" sldId="257"/>
            <ac:spMk id="13" creationId="{BF400A76-6BE8-E9E3-22CA-D329905CCD11}"/>
          </ac:spMkLst>
        </pc:spChg>
        <pc:spChg chg="add mod">
          <ac:chgData name="Alfons Marques" userId="52beea50-f9dc-46ea-9399-84f05a4f4572" providerId="ADAL" clId="{83A14676-3E58-456F-8B81-4166B60A5E44}" dt="2024-03-18T23:01:00.519" v="518" actId="1036"/>
          <ac:spMkLst>
            <pc:docMk/>
            <pc:sldMk cId="2517292078" sldId="257"/>
            <ac:spMk id="14" creationId="{4D906863-0DEC-C152-55B2-86AC5705E068}"/>
          </ac:spMkLst>
        </pc:spChg>
        <pc:spChg chg="add mod">
          <ac:chgData name="Alfons Marques" userId="52beea50-f9dc-46ea-9399-84f05a4f4572" providerId="ADAL" clId="{83A14676-3E58-456F-8B81-4166B60A5E44}" dt="2024-03-18T23:01:00.519" v="518" actId="1036"/>
          <ac:spMkLst>
            <pc:docMk/>
            <pc:sldMk cId="2517292078" sldId="257"/>
            <ac:spMk id="15" creationId="{B2FBA15C-05A8-17B5-CF29-BA5833207A1A}"/>
          </ac:spMkLst>
        </pc:spChg>
        <pc:spChg chg="add mod">
          <ac:chgData name="Alfons Marques" userId="52beea50-f9dc-46ea-9399-84f05a4f4572" providerId="ADAL" clId="{83A14676-3E58-456F-8B81-4166B60A5E44}" dt="2024-03-18T23:01:00.519" v="518" actId="1036"/>
          <ac:spMkLst>
            <pc:docMk/>
            <pc:sldMk cId="2517292078" sldId="257"/>
            <ac:spMk id="17" creationId="{12F6FECB-3430-33DF-A1A9-5E62100A69E1}"/>
          </ac:spMkLst>
        </pc:spChg>
        <pc:spChg chg="add mod">
          <ac:chgData name="Alfons Marques" userId="52beea50-f9dc-46ea-9399-84f05a4f4572" providerId="ADAL" clId="{83A14676-3E58-456F-8B81-4166B60A5E44}" dt="2024-03-18T23:01:00.519" v="518" actId="1036"/>
          <ac:spMkLst>
            <pc:docMk/>
            <pc:sldMk cId="2517292078" sldId="257"/>
            <ac:spMk id="18" creationId="{5996073D-AC0E-A464-038B-B221064AEF67}"/>
          </ac:spMkLst>
        </pc:spChg>
        <pc:spChg chg="add mod">
          <ac:chgData name="Alfons Marques" userId="52beea50-f9dc-46ea-9399-84f05a4f4572" providerId="ADAL" clId="{83A14676-3E58-456F-8B81-4166B60A5E44}" dt="2024-03-18T23:01:00.519" v="518" actId="1036"/>
          <ac:spMkLst>
            <pc:docMk/>
            <pc:sldMk cId="2517292078" sldId="257"/>
            <ac:spMk id="19" creationId="{36FDF4BB-31A9-9CDC-4303-ADDF0FCAFED2}"/>
          </ac:spMkLst>
        </pc:spChg>
        <pc:spChg chg="add mod">
          <ac:chgData name="Alfons Marques" userId="52beea50-f9dc-46ea-9399-84f05a4f4572" providerId="ADAL" clId="{83A14676-3E58-456F-8B81-4166B60A5E44}" dt="2024-03-18T23:01:00.519" v="518" actId="1036"/>
          <ac:spMkLst>
            <pc:docMk/>
            <pc:sldMk cId="2517292078" sldId="257"/>
            <ac:spMk id="20" creationId="{C16DAF09-E02A-C839-FC02-929A239EC0B7}"/>
          </ac:spMkLst>
        </pc:spChg>
        <pc:spChg chg="add mod">
          <ac:chgData name="Alfons Marques" userId="52beea50-f9dc-46ea-9399-84f05a4f4572" providerId="ADAL" clId="{83A14676-3E58-456F-8B81-4166B60A5E44}" dt="2024-03-18T23:01:00.519" v="518" actId="1036"/>
          <ac:spMkLst>
            <pc:docMk/>
            <pc:sldMk cId="2517292078" sldId="257"/>
            <ac:spMk id="23" creationId="{125E2896-E7C7-B9E7-9C52-8B759B572888}"/>
          </ac:spMkLst>
        </pc:spChg>
        <pc:spChg chg="add mod">
          <ac:chgData name="Alfons Marques" userId="52beea50-f9dc-46ea-9399-84f05a4f4572" providerId="ADAL" clId="{83A14676-3E58-456F-8B81-4166B60A5E44}" dt="2024-03-18T23:01:00.519" v="518" actId="1036"/>
          <ac:spMkLst>
            <pc:docMk/>
            <pc:sldMk cId="2517292078" sldId="257"/>
            <ac:spMk id="24" creationId="{BDBA44F9-DC0B-0D42-7BD1-9BB3F86B250B}"/>
          </ac:spMkLst>
        </pc:spChg>
        <pc:spChg chg="add mod">
          <ac:chgData name="Alfons Marques" userId="52beea50-f9dc-46ea-9399-84f05a4f4572" providerId="ADAL" clId="{83A14676-3E58-456F-8B81-4166B60A5E44}" dt="2024-03-18T23:01:00.519" v="518" actId="1036"/>
          <ac:spMkLst>
            <pc:docMk/>
            <pc:sldMk cId="2517292078" sldId="257"/>
            <ac:spMk id="25" creationId="{E1D013E3-60D7-ADC8-70B0-A9233B07DC9E}"/>
          </ac:spMkLst>
        </pc:spChg>
        <pc:spChg chg="add mod">
          <ac:chgData name="Alfons Marques" userId="52beea50-f9dc-46ea-9399-84f05a4f4572" providerId="ADAL" clId="{83A14676-3E58-456F-8B81-4166B60A5E44}" dt="2024-03-18T23:01:00.519" v="518" actId="1036"/>
          <ac:spMkLst>
            <pc:docMk/>
            <pc:sldMk cId="2517292078" sldId="257"/>
            <ac:spMk id="26" creationId="{3B14F4E2-B187-EF73-B0BA-897A1C2C238D}"/>
          </ac:spMkLst>
        </pc:spChg>
        <pc:graphicFrameChg chg="del">
          <ac:chgData name="Alfons Marques" userId="52beea50-f9dc-46ea-9399-84f05a4f4572" providerId="ADAL" clId="{83A14676-3E58-456F-8B81-4166B60A5E44}" dt="2024-03-18T22:35:14.123" v="4" actId="478"/>
          <ac:graphicFrameMkLst>
            <pc:docMk/>
            <pc:sldMk cId="2517292078" sldId="257"/>
            <ac:graphicFrameMk id="12" creationId="{9E357AD9-2C6B-BFD4-CAA5-F13CE0F56FBA}"/>
          </ac:graphicFrameMkLst>
        </pc:graphicFrameChg>
        <pc:graphicFrameChg chg="add mod">
          <ac:chgData name="Alfons Marques" userId="52beea50-f9dc-46ea-9399-84f05a4f4572" providerId="ADAL" clId="{83A14676-3E58-456F-8B81-4166B60A5E44}" dt="2024-03-18T23:01:00.519" v="518" actId="1036"/>
          <ac:graphicFrameMkLst>
            <pc:docMk/>
            <pc:sldMk cId="2517292078" sldId="257"/>
            <ac:graphicFrameMk id="21" creationId="{C7BA8F78-11BF-F1F1-C04E-27006347228A}"/>
          </ac:graphicFrameMkLst>
        </pc:graphicFrameChg>
        <pc:picChg chg="add mod">
          <ac:chgData name="Alfons Marques" userId="52beea50-f9dc-46ea-9399-84f05a4f4572" providerId="ADAL" clId="{83A14676-3E58-456F-8B81-4166B60A5E44}" dt="2024-03-18T23:01:00.519" v="518" actId="1036"/>
          <ac:picMkLst>
            <pc:docMk/>
            <pc:sldMk cId="2517292078" sldId="257"/>
            <ac:picMk id="22" creationId="{0C54F61E-8840-7C59-4E62-C2A8ECA1E039}"/>
          </ac:picMkLst>
        </pc:picChg>
        <pc:picChg chg="del">
          <ac:chgData name="Alfons Marques" userId="52beea50-f9dc-46ea-9399-84f05a4f4572" providerId="ADAL" clId="{83A14676-3E58-456F-8B81-4166B60A5E44}" dt="2024-03-18T22:35:10.129" v="3" actId="478"/>
          <ac:picMkLst>
            <pc:docMk/>
            <pc:sldMk cId="2517292078" sldId="257"/>
            <ac:picMk id="1028" creationId="{7185827E-74CF-A107-A256-8486A46FE003}"/>
          </ac:picMkLst>
        </pc:picChg>
        <pc:picChg chg="del">
          <ac:chgData name="Alfons Marques" userId="52beea50-f9dc-46ea-9399-84f05a4f4572" providerId="ADAL" clId="{83A14676-3E58-456F-8B81-4166B60A5E44}" dt="2024-03-18T22:35:14.123" v="4" actId="478"/>
          <ac:picMkLst>
            <pc:docMk/>
            <pc:sldMk cId="2517292078" sldId="257"/>
            <ac:picMk id="1032" creationId="{91B50142-BAD4-B2C4-0A27-80D93EEE2ACC}"/>
          </ac:picMkLst>
        </pc:picChg>
        <pc:picChg chg="add mod">
          <ac:chgData name="Alfons Marques" userId="52beea50-f9dc-46ea-9399-84f05a4f4572" providerId="ADAL" clId="{83A14676-3E58-456F-8B81-4166B60A5E44}" dt="2024-03-18T22:35:52.330" v="14" actId="1076"/>
          <ac:picMkLst>
            <pc:docMk/>
            <pc:sldMk cId="2517292078" sldId="257"/>
            <ac:picMk id="2050" creationId="{1F03C5F1-B5E2-52DA-6688-D615DA6521B5}"/>
          </ac:picMkLst>
        </pc:picChg>
        <pc:picChg chg="add mod">
          <ac:chgData name="Alfons Marques" userId="52beea50-f9dc-46ea-9399-84f05a4f4572" providerId="ADAL" clId="{83A14676-3E58-456F-8B81-4166B60A5E44}" dt="2024-03-18T23:02:54" v="521" actId="1076"/>
          <ac:picMkLst>
            <pc:docMk/>
            <pc:sldMk cId="2517292078" sldId="257"/>
            <ac:picMk id="2052" creationId="{C01AC7A3-D121-FD7F-F6B6-16FAFA66F58A}"/>
          </ac:picMkLst>
        </pc:picChg>
        <pc:picChg chg="add del mod">
          <ac:chgData name="Alfons Marques" userId="52beea50-f9dc-46ea-9399-84f05a4f4572" providerId="ADAL" clId="{83A14676-3E58-456F-8B81-4166B60A5E44}" dt="2024-03-18T22:55:22.573" v="224" actId="478"/>
          <ac:picMkLst>
            <pc:docMk/>
            <pc:sldMk cId="2517292078" sldId="257"/>
            <ac:picMk id="2054" creationId="{D90DAD25-2142-566F-915B-41E3D114293E}"/>
          </ac:picMkLst>
        </pc:picChg>
        <pc:picChg chg="add del mod">
          <ac:chgData name="Alfons Marques" userId="52beea50-f9dc-46ea-9399-84f05a4f4572" providerId="ADAL" clId="{83A14676-3E58-456F-8B81-4166B60A5E44}" dt="2024-03-18T22:55:42.592" v="227" actId="478"/>
          <ac:picMkLst>
            <pc:docMk/>
            <pc:sldMk cId="2517292078" sldId="257"/>
            <ac:picMk id="2056" creationId="{42DB300C-9E27-48C6-6892-9B483AE9F3BA}"/>
          </ac:picMkLst>
        </pc:picChg>
        <pc:picChg chg="add del mod">
          <ac:chgData name="Alfons Marques" userId="52beea50-f9dc-46ea-9399-84f05a4f4572" providerId="ADAL" clId="{83A14676-3E58-456F-8B81-4166B60A5E44}" dt="2024-03-18T22:56:02.705" v="230" actId="12084"/>
          <ac:picMkLst>
            <pc:docMk/>
            <pc:sldMk cId="2517292078" sldId="257"/>
            <ac:picMk id="2058" creationId="{5FA08447-E66C-66EB-389C-661F66C7566A}"/>
          </ac:picMkLst>
        </pc:picChg>
        <pc:cxnChg chg="del">
          <ac:chgData name="Alfons Marques" userId="52beea50-f9dc-46ea-9399-84f05a4f4572" providerId="ADAL" clId="{83A14676-3E58-456F-8B81-4166B60A5E44}" dt="2024-03-18T22:35:14.123" v="4" actId="478"/>
          <ac:cxnSpMkLst>
            <pc:docMk/>
            <pc:sldMk cId="2517292078" sldId="257"/>
            <ac:cxnSpMk id="10" creationId="{875F5E27-F4A5-47C7-2BAF-5262AFDB7A26}"/>
          </ac:cxnSpMkLst>
        </pc:cxnChg>
      </pc:sldChg>
      <pc:sldChg chg="addSp delSp modSp add mod">
        <pc:chgData name="Alfons Marques" userId="52beea50-f9dc-46ea-9399-84f05a4f4572" providerId="ADAL" clId="{83A14676-3E58-456F-8B81-4166B60A5E44}" dt="2024-03-19T09:34:04.381" v="4053" actId="20577"/>
        <pc:sldMkLst>
          <pc:docMk/>
          <pc:sldMk cId="4200615991" sldId="258"/>
        </pc:sldMkLst>
        <pc:spChg chg="mod">
          <ac:chgData name="Alfons Marques" userId="52beea50-f9dc-46ea-9399-84f05a4f4572" providerId="ADAL" clId="{83A14676-3E58-456F-8B81-4166B60A5E44}" dt="2024-03-18T23:07:44.242" v="676" actId="20577"/>
          <ac:spMkLst>
            <pc:docMk/>
            <pc:sldMk cId="4200615991" sldId="258"/>
            <ac:spMk id="2" creationId="{96C8161D-C955-55FD-8E21-E242DCF649C3}"/>
          </ac:spMkLst>
        </pc:spChg>
        <pc:spChg chg="add mod">
          <ac:chgData name="Alfons Marques" userId="52beea50-f9dc-46ea-9399-84f05a4f4572" providerId="ADAL" clId="{83A14676-3E58-456F-8B81-4166B60A5E44}" dt="2024-03-19T09:34:04.381" v="4053" actId="20577"/>
          <ac:spMkLst>
            <pc:docMk/>
            <pc:sldMk cId="4200615991" sldId="258"/>
            <ac:spMk id="4" creationId="{3922AB70-F79C-3D73-B0CF-E36F5F9596CE}"/>
          </ac:spMkLst>
        </pc:spChg>
        <pc:spChg chg="del">
          <ac:chgData name="Alfons Marques" userId="52beea50-f9dc-46ea-9399-84f05a4f4572" providerId="ADAL" clId="{83A14676-3E58-456F-8B81-4166B60A5E44}" dt="2024-03-18T23:03:01.326" v="523" actId="478"/>
          <ac:spMkLst>
            <pc:docMk/>
            <pc:sldMk cId="4200615991" sldId="258"/>
            <ac:spMk id="9" creationId="{809A4089-737A-913E-77D4-426213ED41F7}"/>
          </ac:spMkLst>
        </pc:spChg>
        <pc:spChg chg="del">
          <ac:chgData name="Alfons Marques" userId="52beea50-f9dc-46ea-9399-84f05a4f4572" providerId="ADAL" clId="{83A14676-3E58-456F-8B81-4166B60A5E44}" dt="2024-03-18T23:03:01.326" v="523" actId="478"/>
          <ac:spMkLst>
            <pc:docMk/>
            <pc:sldMk cId="4200615991" sldId="258"/>
            <ac:spMk id="11" creationId="{3F579BF7-B311-C306-166D-04158DDB3C26}"/>
          </ac:spMkLst>
        </pc:spChg>
        <pc:spChg chg="del">
          <ac:chgData name="Alfons Marques" userId="52beea50-f9dc-46ea-9399-84f05a4f4572" providerId="ADAL" clId="{83A14676-3E58-456F-8B81-4166B60A5E44}" dt="2024-03-18T23:03:05.618" v="525" actId="478"/>
          <ac:spMkLst>
            <pc:docMk/>
            <pc:sldMk cId="4200615991" sldId="258"/>
            <ac:spMk id="14" creationId="{4D906863-0DEC-C152-55B2-86AC5705E068}"/>
          </ac:spMkLst>
        </pc:spChg>
        <pc:spChg chg="del">
          <ac:chgData name="Alfons Marques" userId="52beea50-f9dc-46ea-9399-84f05a4f4572" providerId="ADAL" clId="{83A14676-3E58-456F-8B81-4166B60A5E44}" dt="2024-03-18T23:03:05.618" v="525" actId="478"/>
          <ac:spMkLst>
            <pc:docMk/>
            <pc:sldMk cId="4200615991" sldId="258"/>
            <ac:spMk id="15" creationId="{B2FBA15C-05A8-17B5-CF29-BA5833207A1A}"/>
          </ac:spMkLst>
        </pc:spChg>
        <pc:spChg chg="del">
          <ac:chgData name="Alfons Marques" userId="52beea50-f9dc-46ea-9399-84f05a4f4572" providerId="ADAL" clId="{83A14676-3E58-456F-8B81-4166B60A5E44}" dt="2024-03-18T23:03:05.618" v="525" actId="478"/>
          <ac:spMkLst>
            <pc:docMk/>
            <pc:sldMk cId="4200615991" sldId="258"/>
            <ac:spMk id="17" creationId="{12F6FECB-3430-33DF-A1A9-5E62100A69E1}"/>
          </ac:spMkLst>
        </pc:spChg>
        <pc:spChg chg="del">
          <ac:chgData name="Alfons Marques" userId="52beea50-f9dc-46ea-9399-84f05a4f4572" providerId="ADAL" clId="{83A14676-3E58-456F-8B81-4166B60A5E44}" dt="2024-03-18T23:03:02.303" v="524" actId="478"/>
          <ac:spMkLst>
            <pc:docMk/>
            <pc:sldMk cId="4200615991" sldId="258"/>
            <ac:spMk id="18" creationId="{5996073D-AC0E-A464-038B-B221064AEF67}"/>
          </ac:spMkLst>
        </pc:spChg>
        <pc:spChg chg="del">
          <ac:chgData name="Alfons Marques" userId="52beea50-f9dc-46ea-9399-84f05a4f4572" providerId="ADAL" clId="{83A14676-3E58-456F-8B81-4166B60A5E44}" dt="2024-03-18T23:03:05.618" v="525" actId="478"/>
          <ac:spMkLst>
            <pc:docMk/>
            <pc:sldMk cId="4200615991" sldId="258"/>
            <ac:spMk id="19" creationId="{36FDF4BB-31A9-9CDC-4303-ADDF0FCAFED2}"/>
          </ac:spMkLst>
        </pc:spChg>
        <pc:spChg chg="del">
          <ac:chgData name="Alfons Marques" userId="52beea50-f9dc-46ea-9399-84f05a4f4572" providerId="ADAL" clId="{83A14676-3E58-456F-8B81-4166B60A5E44}" dt="2024-03-18T23:03:05.618" v="525" actId="478"/>
          <ac:spMkLst>
            <pc:docMk/>
            <pc:sldMk cId="4200615991" sldId="258"/>
            <ac:spMk id="20" creationId="{C16DAF09-E02A-C839-FC02-929A239EC0B7}"/>
          </ac:spMkLst>
        </pc:spChg>
        <pc:spChg chg="del">
          <ac:chgData name="Alfons Marques" userId="52beea50-f9dc-46ea-9399-84f05a4f4572" providerId="ADAL" clId="{83A14676-3E58-456F-8B81-4166B60A5E44}" dt="2024-03-18T23:03:05.618" v="525" actId="478"/>
          <ac:spMkLst>
            <pc:docMk/>
            <pc:sldMk cId="4200615991" sldId="258"/>
            <ac:spMk id="23" creationId="{125E2896-E7C7-B9E7-9C52-8B759B572888}"/>
          </ac:spMkLst>
        </pc:spChg>
        <pc:spChg chg="del">
          <ac:chgData name="Alfons Marques" userId="52beea50-f9dc-46ea-9399-84f05a4f4572" providerId="ADAL" clId="{83A14676-3E58-456F-8B81-4166B60A5E44}" dt="2024-03-18T23:03:05.618" v="525" actId="478"/>
          <ac:spMkLst>
            <pc:docMk/>
            <pc:sldMk cId="4200615991" sldId="258"/>
            <ac:spMk id="24" creationId="{BDBA44F9-DC0B-0D42-7BD1-9BB3F86B250B}"/>
          </ac:spMkLst>
        </pc:spChg>
        <pc:spChg chg="del">
          <ac:chgData name="Alfons Marques" userId="52beea50-f9dc-46ea-9399-84f05a4f4572" providerId="ADAL" clId="{83A14676-3E58-456F-8B81-4166B60A5E44}" dt="2024-03-18T23:03:05.618" v="525" actId="478"/>
          <ac:spMkLst>
            <pc:docMk/>
            <pc:sldMk cId="4200615991" sldId="258"/>
            <ac:spMk id="25" creationId="{E1D013E3-60D7-ADC8-70B0-A9233B07DC9E}"/>
          </ac:spMkLst>
        </pc:spChg>
        <pc:spChg chg="del">
          <ac:chgData name="Alfons Marques" userId="52beea50-f9dc-46ea-9399-84f05a4f4572" providerId="ADAL" clId="{83A14676-3E58-456F-8B81-4166B60A5E44}" dt="2024-03-18T23:03:05.618" v="525" actId="478"/>
          <ac:spMkLst>
            <pc:docMk/>
            <pc:sldMk cId="4200615991" sldId="258"/>
            <ac:spMk id="26" creationId="{3B14F4E2-B187-EF73-B0BA-897A1C2C238D}"/>
          </ac:spMkLst>
        </pc:spChg>
        <pc:graphicFrameChg chg="add del modGraphic">
          <ac:chgData name="Alfons Marques" userId="52beea50-f9dc-46ea-9399-84f05a4f4572" providerId="ADAL" clId="{83A14676-3E58-456F-8B81-4166B60A5E44}" dt="2024-03-18T23:03:52.510" v="527" actId="478"/>
          <ac:graphicFrameMkLst>
            <pc:docMk/>
            <pc:sldMk cId="4200615991" sldId="258"/>
            <ac:graphicFrameMk id="3" creationId="{8421E377-ECAD-9B85-542B-CA55F4DAC9FC}"/>
          </ac:graphicFrameMkLst>
        </pc:graphicFrameChg>
        <pc:graphicFrameChg chg="del">
          <ac:chgData name="Alfons Marques" userId="52beea50-f9dc-46ea-9399-84f05a4f4572" providerId="ADAL" clId="{83A14676-3E58-456F-8B81-4166B60A5E44}" dt="2024-03-18T23:03:05.618" v="525" actId="478"/>
          <ac:graphicFrameMkLst>
            <pc:docMk/>
            <pc:sldMk cId="4200615991" sldId="258"/>
            <ac:graphicFrameMk id="21" creationId="{C7BA8F78-11BF-F1F1-C04E-27006347228A}"/>
          </ac:graphicFrameMkLst>
        </pc:graphicFrameChg>
        <pc:picChg chg="del">
          <ac:chgData name="Alfons Marques" userId="52beea50-f9dc-46ea-9399-84f05a4f4572" providerId="ADAL" clId="{83A14676-3E58-456F-8B81-4166B60A5E44}" dt="2024-03-18T23:03:05.618" v="525" actId="478"/>
          <ac:picMkLst>
            <pc:docMk/>
            <pc:sldMk cId="4200615991" sldId="258"/>
            <ac:picMk id="22" creationId="{0C54F61E-8840-7C59-4E62-C2A8ECA1E039}"/>
          </ac:picMkLst>
        </pc:picChg>
        <pc:picChg chg="del">
          <ac:chgData name="Alfons Marques" userId="52beea50-f9dc-46ea-9399-84f05a4f4572" providerId="ADAL" clId="{83A14676-3E58-456F-8B81-4166B60A5E44}" dt="2024-03-18T23:03:01.326" v="523" actId="478"/>
          <ac:picMkLst>
            <pc:docMk/>
            <pc:sldMk cId="4200615991" sldId="258"/>
            <ac:picMk id="2052" creationId="{C01AC7A3-D121-FD7F-F6B6-16FAFA66F58A}"/>
          </ac:picMkLst>
        </pc:picChg>
      </pc:sldChg>
      <pc:sldChg chg="addSp delSp modSp add mod">
        <pc:chgData name="Alfons Marques" userId="52beea50-f9dc-46ea-9399-84f05a4f4572" providerId="ADAL" clId="{83A14676-3E58-456F-8B81-4166B60A5E44}" dt="2024-03-19T05:28:53.533" v="2250" actId="1036"/>
        <pc:sldMkLst>
          <pc:docMk/>
          <pc:sldMk cId="2163494011" sldId="259"/>
        </pc:sldMkLst>
        <pc:spChg chg="mod">
          <ac:chgData name="Alfons Marques" userId="52beea50-f9dc-46ea-9399-84f05a4f4572" providerId="ADAL" clId="{83A14676-3E58-456F-8B81-4166B60A5E44}" dt="2024-03-18T23:09:48.545" v="816" actId="14100"/>
          <ac:spMkLst>
            <pc:docMk/>
            <pc:sldMk cId="2163494011" sldId="259"/>
            <ac:spMk id="2" creationId="{96C8161D-C955-55FD-8E21-E242DCF649C3}"/>
          </ac:spMkLst>
        </pc:spChg>
        <pc:spChg chg="add mod">
          <ac:chgData name="Alfons Marques" userId="52beea50-f9dc-46ea-9399-84f05a4f4572" providerId="ADAL" clId="{83A14676-3E58-456F-8B81-4166B60A5E44}" dt="2024-03-18T23:14:22.494" v="886" actId="20577"/>
          <ac:spMkLst>
            <pc:docMk/>
            <pc:sldMk cId="2163494011" sldId="259"/>
            <ac:spMk id="3" creationId="{B40D3506-4CF1-4657-EB51-C3439E5A70D1}"/>
          </ac:spMkLst>
        </pc:spChg>
        <pc:spChg chg="del">
          <ac:chgData name="Alfons Marques" userId="52beea50-f9dc-46ea-9399-84f05a4f4572" providerId="ADAL" clId="{83A14676-3E58-456F-8B81-4166B60A5E44}" dt="2024-03-18T23:14:27.238" v="887" actId="478"/>
          <ac:spMkLst>
            <pc:docMk/>
            <pc:sldMk cId="2163494011" sldId="259"/>
            <ac:spMk id="4" creationId="{3922AB70-F79C-3D73-B0CF-E36F5F9596CE}"/>
          </ac:spMkLst>
        </pc:spChg>
        <pc:spChg chg="add del mod">
          <ac:chgData name="Alfons Marques" userId="52beea50-f9dc-46ea-9399-84f05a4f4572" providerId="ADAL" clId="{83A14676-3E58-456F-8B81-4166B60A5E44}" dt="2024-03-18T23:33:55.293" v="1075" actId="478"/>
          <ac:spMkLst>
            <pc:docMk/>
            <pc:sldMk cId="2163494011" sldId="259"/>
            <ac:spMk id="6" creationId="{2C5E577B-1986-7BC4-869E-88E5C54B9C2E}"/>
          </ac:spMkLst>
        </pc:spChg>
        <pc:spChg chg="add del">
          <ac:chgData name="Alfons Marques" userId="52beea50-f9dc-46ea-9399-84f05a4f4572" providerId="ADAL" clId="{83A14676-3E58-456F-8B81-4166B60A5E44}" dt="2024-03-18T23:14:48.205" v="890" actId="22"/>
          <ac:spMkLst>
            <pc:docMk/>
            <pc:sldMk cId="2163494011" sldId="259"/>
            <ac:spMk id="8" creationId="{9902628F-AA9F-C3A1-46D6-FC1B2EA5FF04}"/>
          </ac:spMkLst>
        </pc:spChg>
        <pc:spChg chg="add mod">
          <ac:chgData name="Alfons Marques" userId="52beea50-f9dc-46ea-9399-84f05a4f4572" providerId="ADAL" clId="{83A14676-3E58-456F-8B81-4166B60A5E44}" dt="2024-03-19T05:28:53.533" v="2250" actId="1036"/>
          <ac:spMkLst>
            <pc:docMk/>
            <pc:sldMk cId="2163494011" sldId="259"/>
            <ac:spMk id="9" creationId="{525313FF-87AE-9736-4B8D-2C5FF99D31AE}"/>
          </ac:spMkLst>
        </pc:spChg>
        <pc:spChg chg="add mod">
          <ac:chgData name="Alfons Marques" userId="52beea50-f9dc-46ea-9399-84f05a4f4572" providerId="ADAL" clId="{83A14676-3E58-456F-8B81-4166B60A5E44}" dt="2024-03-19T05:28:53.533" v="2250" actId="1036"/>
          <ac:spMkLst>
            <pc:docMk/>
            <pc:sldMk cId="2163494011" sldId="259"/>
            <ac:spMk id="10" creationId="{C0C77BF5-FA81-8F1C-2433-AF666B3A35FD}"/>
          </ac:spMkLst>
        </pc:spChg>
        <pc:spChg chg="add mod">
          <ac:chgData name="Alfons Marques" userId="52beea50-f9dc-46ea-9399-84f05a4f4572" providerId="ADAL" clId="{83A14676-3E58-456F-8B81-4166B60A5E44}" dt="2024-03-19T05:28:53.533" v="2250" actId="1036"/>
          <ac:spMkLst>
            <pc:docMk/>
            <pc:sldMk cId="2163494011" sldId="259"/>
            <ac:spMk id="13" creationId="{C1F072A2-B4C2-A8C8-39AA-D3C508261454}"/>
          </ac:spMkLst>
        </pc:spChg>
        <pc:spChg chg="add mod">
          <ac:chgData name="Alfons Marques" userId="52beea50-f9dc-46ea-9399-84f05a4f4572" providerId="ADAL" clId="{83A14676-3E58-456F-8B81-4166B60A5E44}" dt="2024-03-19T05:28:53.533" v="2250" actId="1036"/>
          <ac:spMkLst>
            <pc:docMk/>
            <pc:sldMk cId="2163494011" sldId="259"/>
            <ac:spMk id="14" creationId="{CFAF46F1-F428-0668-9C7D-26341CDD5D68}"/>
          </ac:spMkLst>
        </pc:spChg>
        <pc:spChg chg="add mod">
          <ac:chgData name="Alfons Marques" userId="52beea50-f9dc-46ea-9399-84f05a4f4572" providerId="ADAL" clId="{83A14676-3E58-456F-8B81-4166B60A5E44}" dt="2024-03-19T05:28:53.533" v="2250" actId="1036"/>
          <ac:spMkLst>
            <pc:docMk/>
            <pc:sldMk cId="2163494011" sldId="259"/>
            <ac:spMk id="15" creationId="{1625E4A7-A3FA-22D3-306E-F10A782F5A1F}"/>
          </ac:spMkLst>
        </pc:spChg>
        <pc:spChg chg="add mod">
          <ac:chgData name="Alfons Marques" userId="52beea50-f9dc-46ea-9399-84f05a4f4572" providerId="ADAL" clId="{83A14676-3E58-456F-8B81-4166B60A5E44}" dt="2024-03-19T05:28:53.533" v="2250" actId="1036"/>
          <ac:spMkLst>
            <pc:docMk/>
            <pc:sldMk cId="2163494011" sldId="259"/>
            <ac:spMk id="16" creationId="{F9CB51A2-72EF-E96F-84AC-EBDBE235A68F}"/>
          </ac:spMkLst>
        </pc:spChg>
        <pc:spChg chg="add mod">
          <ac:chgData name="Alfons Marques" userId="52beea50-f9dc-46ea-9399-84f05a4f4572" providerId="ADAL" clId="{83A14676-3E58-456F-8B81-4166B60A5E44}" dt="2024-03-19T05:28:53.533" v="2250" actId="1036"/>
          <ac:spMkLst>
            <pc:docMk/>
            <pc:sldMk cId="2163494011" sldId="259"/>
            <ac:spMk id="17" creationId="{64E9D650-01D9-480D-9DC1-112E6D79556C}"/>
          </ac:spMkLst>
        </pc:spChg>
        <pc:spChg chg="add mod">
          <ac:chgData name="Alfons Marques" userId="52beea50-f9dc-46ea-9399-84f05a4f4572" providerId="ADAL" clId="{83A14676-3E58-456F-8B81-4166B60A5E44}" dt="2024-03-19T05:28:53.533" v="2250" actId="1036"/>
          <ac:spMkLst>
            <pc:docMk/>
            <pc:sldMk cId="2163494011" sldId="259"/>
            <ac:spMk id="18" creationId="{2731F0B8-B4F9-A11E-9DC0-0CBF9ABBF6F0}"/>
          </ac:spMkLst>
        </pc:spChg>
        <pc:spChg chg="add mod">
          <ac:chgData name="Alfons Marques" userId="52beea50-f9dc-46ea-9399-84f05a4f4572" providerId="ADAL" clId="{83A14676-3E58-456F-8B81-4166B60A5E44}" dt="2024-03-19T05:28:53.533" v="2250" actId="1036"/>
          <ac:spMkLst>
            <pc:docMk/>
            <pc:sldMk cId="2163494011" sldId="259"/>
            <ac:spMk id="19" creationId="{9F2EE9A1-049D-0065-551D-A9B078BE5CDD}"/>
          </ac:spMkLst>
        </pc:spChg>
        <pc:spChg chg="add mod">
          <ac:chgData name="Alfons Marques" userId="52beea50-f9dc-46ea-9399-84f05a4f4572" providerId="ADAL" clId="{83A14676-3E58-456F-8B81-4166B60A5E44}" dt="2024-03-19T05:28:53.533" v="2250" actId="1036"/>
          <ac:spMkLst>
            <pc:docMk/>
            <pc:sldMk cId="2163494011" sldId="259"/>
            <ac:spMk id="20" creationId="{D6DF9020-D7A4-E7C4-3FA0-DD66A8F9F266}"/>
          </ac:spMkLst>
        </pc:spChg>
        <pc:spChg chg="add mod">
          <ac:chgData name="Alfons Marques" userId="52beea50-f9dc-46ea-9399-84f05a4f4572" providerId="ADAL" clId="{83A14676-3E58-456F-8B81-4166B60A5E44}" dt="2024-03-19T05:28:53.533" v="2250" actId="1036"/>
          <ac:spMkLst>
            <pc:docMk/>
            <pc:sldMk cId="2163494011" sldId="259"/>
            <ac:spMk id="21" creationId="{CEB8FFDF-51A8-8491-7DE7-ACAE34297394}"/>
          </ac:spMkLst>
        </pc:spChg>
        <pc:spChg chg="add mod">
          <ac:chgData name="Alfons Marques" userId="52beea50-f9dc-46ea-9399-84f05a4f4572" providerId="ADAL" clId="{83A14676-3E58-456F-8B81-4166B60A5E44}" dt="2024-03-19T05:28:53.533" v="2250" actId="1036"/>
          <ac:spMkLst>
            <pc:docMk/>
            <pc:sldMk cId="2163494011" sldId="259"/>
            <ac:spMk id="22" creationId="{EDF144A5-0C6A-DBFE-0EF1-C9F35CB96133}"/>
          </ac:spMkLst>
        </pc:spChg>
        <pc:spChg chg="add mod">
          <ac:chgData name="Alfons Marques" userId="52beea50-f9dc-46ea-9399-84f05a4f4572" providerId="ADAL" clId="{83A14676-3E58-456F-8B81-4166B60A5E44}" dt="2024-03-19T05:28:53.533" v="2250" actId="1036"/>
          <ac:spMkLst>
            <pc:docMk/>
            <pc:sldMk cId="2163494011" sldId="259"/>
            <ac:spMk id="23" creationId="{DEFC451B-018E-69EC-0AEE-5EF2132F6674}"/>
          </ac:spMkLst>
        </pc:spChg>
        <pc:spChg chg="add mod">
          <ac:chgData name="Alfons Marques" userId="52beea50-f9dc-46ea-9399-84f05a4f4572" providerId="ADAL" clId="{83A14676-3E58-456F-8B81-4166B60A5E44}" dt="2024-03-19T05:28:53.533" v="2250" actId="1036"/>
          <ac:spMkLst>
            <pc:docMk/>
            <pc:sldMk cId="2163494011" sldId="259"/>
            <ac:spMk id="24" creationId="{D3732766-7462-7364-2DBE-648DEEE6DCD6}"/>
          </ac:spMkLst>
        </pc:spChg>
        <pc:spChg chg="add mod">
          <ac:chgData name="Alfons Marques" userId="52beea50-f9dc-46ea-9399-84f05a4f4572" providerId="ADAL" clId="{83A14676-3E58-456F-8B81-4166B60A5E44}" dt="2024-03-19T05:28:53.533" v="2250" actId="1036"/>
          <ac:spMkLst>
            <pc:docMk/>
            <pc:sldMk cId="2163494011" sldId="259"/>
            <ac:spMk id="25" creationId="{44B2F136-6E38-52D0-D9C1-5E3F11E02563}"/>
          </ac:spMkLst>
        </pc:spChg>
        <pc:spChg chg="add mod">
          <ac:chgData name="Alfons Marques" userId="52beea50-f9dc-46ea-9399-84f05a4f4572" providerId="ADAL" clId="{83A14676-3E58-456F-8B81-4166B60A5E44}" dt="2024-03-19T05:28:53.533" v="2250" actId="1036"/>
          <ac:spMkLst>
            <pc:docMk/>
            <pc:sldMk cId="2163494011" sldId="259"/>
            <ac:spMk id="26" creationId="{5C2404E9-5525-7985-E6BD-B22E1A6FD3EC}"/>
          </ac:spMkLst>
        </pc:spChg>
        <pc:spChg chg="add mod">
          <ac:chgData name="Alfons Marques" userId="52beea50-f9dc-46ea-9399-84f05a4f4572" providerId="ADAL" clId="{83A14676-3E58-456F-8B81-4166B60A5E44}" dt="2024-03-19T05:28:53.533" v="2250" actId="1036"/>
          <ac:spMkLst>
            <pc:docMk/>
            <pc:sldMk cId="2163494011" sldId="259"/>
            <ac:spMk id="27" creationId="{ED6197A9-F8AC-8720-B63C-68915C15C44B}"/>
          </ac:spMkLst>
        </pc:spChg>
        <pc:spChg chg="add mod">
          <ac:chgData name="Alfons Marques" userId="52beea50-f9dc-46ea-9399-84f05a4f4572" providerId="ADAL" clId="{83A14676-3E58-456F-8B81-4166B60A5E44}" dt="2024-03-19T05:28:53.533" v="2250" actId="1036"/>
          <ac:spMkLst>
            <pc:docMk/>
            <pc:sldMk cId="2163494011" sldId="259"/>
            <ac:spMk id="28" creationId="{68ED5018-B3D1-9CB4-7878-E6E06F65E8F6}"/>
          </ac:spMkLst>
        </pc:spChg>
        <pc:spChg chg="add mod">
          <ac:chgData name="Alfons Marques" userId="52beea50-f9dc-46ea-9399-84f05a4f4572" providerId="ADAL" clId="{83A14676-3E58-456F-8B81-4166B60A5E44}" dt="2024-03-19T05:28:53.533" v="2250" actId="1036"/>
          <ac:spMkLst>
            <pc:docMk/>
            <pc:sldMk cId="2163494011" sldId="259"/>
            <ac:spMk id="29" creationId="{1DF9A458-1281-B866-4546-41B20A2A2C72}"/>
          </ac:spMkLst>
        </pc:spChg>
        <pc:spChg chg="add mod">
          <ac:chgData name="Alfons Marques" userId="52beea50-f9dc-46ea-9399-84f05a4f4572" providerId="ADAL" clId="{83A14676-3E58-456F-8B81-4166B60A5E44}" dt="2024-03-19T05:28:53.533" v="2250" actId="1036"/>
          <ac:spMkLst>
            <pc:docMk/>
            <pc:sldMk cId="2163494011" sldId="259"/>
            <ac:spMk id="30" creationId="{0A1D11C3-01D0-7721-84E8-87FE37A0CA3E}"/>
          </ac:spMkLst>
        </pc:spChg>
        <pc:spChg chg="add mod">
          <ac:chgData name="Alfons Marques" userId="52beea50-f9dc-46ea-9399-84f05a4f4572" providerId="ADAL" clId="{83A14676-3E58-456F-8B81-4166B60A5E44}" dt="2024-03-19T05:28:53.533" v="2250" actId="1036"/>
          <ac:spMkLst>
            <pc:docMk/>
            <pc:sldMk cId="2163494011" sldId="259"/>
            <ac:spMk id="31" creationId="{16067C91-B7F0-62A4-2764-1777A6BDD8E0}"/>
          </ac:spMkLst>
        </pc:spChg>
        <pc:spChg chg="add mod">
          <ac:chgData name="Alfons Marques" userId="52beea50-f9dc-46ea-9399-84f05a4f4572" providerId="ADAL" clId="{83A14676-3E58-456F-8B81-4166B60A5E44}" dt="2024-03-19T05:28:53.533" v="2250" actId="1036"/>
          <ac:spMkLst>
            <pc:docMk/>
            <pc:sldMk cId="2163494011" sldId="259"/>
            <ac:spMk id="32" creationId="{9CB9E3F9-835B-61CC-005A-90A151F5A0F9}"/>
          </ac:spMkLst>
        </pc:spChg>
        <pc:graphicFrameChg chg="add del mod">
          <ac:chgData name="Alfons Marques" userId="52beea50-f9dc-46ea-9399-84f05a4f4572" providerId="ADAL" clId="{83A14676-3E58-456F-8B81-4166B60A5E44}" dt="2024-03-18T23:47:44.222" v="1408" actId="478"/>
          <ac:graphicFrameMkLst>
            <pc:docMk/>
            <pc:sldMk cId="2163494011" sldId="259"/>
            <ac:graphicFrameMk id="11" creationId="{8D4AE035-0BB8-8B12-422D-1FF27F22C410}"/>
          </ac:graphicFrameMkLst>
        </pc:graphicFrameChg>
        <pc:picChg chg="add del mod">
          <ac:chgData name="Alfons Marques" userId="52beea50-f9dc-46ea-9399-84f05a4f4572" providerId="ADAL" clId="{83A14676-3E58-456F-8B81-4166B60A5E44}" dt="2024-03-18T23:38:44.974" v="1139" actId="12084"/>
          <ac:picMkLst>
            <pc:docMk/>
            <pc:sldMk cId="2163494011" sldId="259"/>
            <ac:picMk id="7170" creationId="{ACB5D094-42D8-A64B-C9F1-E9AD9F5316B7}"/>
          </ac:picMkLst>
        </pc:picChg>
        <pc:picChg chg="add mod">
          <ac:chgData name="Alfons Marques" userId="52beea50-f9dc-46ea-9399-84f05a4f4572" providerId="ADAL" clId="{83A14676-3E58-456F-8B81-4166B60A5E44}" dt="2024-03-19T05:28:53.533" v="2250" actId="1036"/>
          <ac:picMkLst>
            <pc:docMk/>
            <pc:sldMk cId="2163494011" sldId="259"/>
            <ac:picMk id="7172" creationId="{7301F8CF-F416-D100-4115-EDB4039F1D43}"/>
          </ac:picMkLst>
        </pc:picChg>
        <pc:picChg chg="add mod">
          <ac:chgData name="Alfons Marques" userId="52beea50-f9dc-46ea-9399-84f05a4f4572" providerId="ADAL" clId="{83A14676-3E58-456F-8B81-4166B60A5E44}" dt="2024-03-19T05:28:53.533" v="2250" actId="1036"/>
          <ac:picMkLst>
            <pc:docMk/>
            <pc:sldMk cId="2163494011" sldId="259"/>
            <ac:picMk id="7174" creationId="{D67409F1-1BFC-A3F6-EC3C-A46EE3B72E8D}"/>
          </ac:picMkLst>
        </pc:picChg>
        <pc:picChg chg="add mod">
          <ac:chgData name="Alfons Marques" userId="52beea50-f9dc-46ea-9399-84f05a4f4572" providerId="ADAL" clId="{83A14676-3E58-456F-8B81-4166B60A5E44}" dt="2024-03-19T05:28:53.533" v="2250" actId="1036"/>
          <ac:picMkLst>
            <pc:docMk/>
            <pc:sldMk cId="2163494011" sldId="259"/>
            <ac:picMk id="7176" creationId="{3FF066A9-737C-10CA-F54A-ACCE739ABB57}"/>
          </ac:picMkLst>
        </pc:picChg>
        <pc:picChg chg="add mod">
          <ac:chgData name="Alfons Marques" userId="52beea50-f9dc-46ea-9399-84f05a4f4572" providerId="ADAL" clId="{83A14676-3E58-456F-8B81-4166B60A5E44}" dt="2024-03-19T05:28:53.533" v="2250" actId="1036"/>
          <ac:picMkLst>
            <pc:docMk/>
            <pc:sldMk cId="2163494011" sldId="259"/>
            <ac:picMk id="7178" creationId="{9EC49DFF-1C3C-B079-C3CE-2F72A60A3ED3}"/>
          </ac:picMkLst>
        </pc:picChg>
        <pc:picChg chg="add mod">
          <ac:chgData name="Alfons Marques" userId="52beea50-f9dc-46ea-9399-84f05a4f4572" providerId="ADAL" clId="{83A14676-3E58-456F-8B81-4166B60A5E44}" dt="2024-03-19T05:28:53.533" v="2250" actId="1036"/>
          <ac:picMkLst>
            <pc:docMk/>
            <pc:sldMk cId="2163494011" sldId="259"/>
            <ac:picMk id="7180" creationId="{D85283D3-1BD3-1F13-6D10-1F922CAF8C82}"/>
          </ac:picMkLst>
        </pc:picChg>
        <pc:picChg chg="add mod">
          <ac:chgData name="Alfons Marques" userId="52beea50-f9dc-46ea-9399-84f05a4f4572" providerId="ADAL" clId="{83A14676-3E58-456F-8B81-4166B60A5E44}" dt="2024-03-19T05:28:53.533" v="2250" actId="1036"/>
          <ac:picMkLst>
            <pc:docMk/>
            <pc:sldMk cId="2163494011" sldId="259"/>
            <ac:picMk id="7182" creationId="{BC12ABB9-5B0D-D631-4EC3-42FD8D902211}"/>
          </ac:picMkLst>
        </pc:picChg>
        <pc:picChg chg="add mod">
          <ac:chgData name="Alfons Marques" userId="52beea50-f9dc-46ea-9399-84f05a4f4572" providerId="ADAL" clId="{83A14676-3E58-456F-8B81-4166B60A5E44}" dt="2024-03-19T05:28:53.533" v="2250" actId="1036"/>
          <ac:picMkLst>
            <pc:docMk/>
            <pc:sldMk cId="2163494011" sldId="259"/>
            <ac:picMk id="7184" creationId="{34188E0B-9B02-0135-72FA-D4582907F536}"/>
          </ac:picMkLst>
        </pc:picChg>
      </pc:sldChg>
      <pc:sldChg chg="modSp add del mod">
        <pc:chgData name="Alfons Marques" userId="52beea50-f9dc-46ea-9399-84f05a4f4572" providerId="ADAL" clId="{83A14676-3E58-456F-8B81-4166B60A5E44}" dt="2024-03-19T05:31:12.846" v="2251" actId="47"/>
        <pc:sldMkLst>
          <pc:docMk/>
          <pc:sldMk cId="4283651436" sldId="260"/>
        </pc:sldMkLst>
        <pc:spChg chg="mod">
          <ac:chgData name="Alfons Marques" userId="52beea50-f9dc-46ea-9399-84f05a4f4572" providerId="ADAL" clId="{83A14676-3E58-456F-8B81-4166B60A5E44}" dt="2024-03-18T23:15:18.593" v="919" actId="20577"/>
          <ac:spMkLst>
            <pc:docMk/>
            <pc:sldMk cId="4283651436" sldId="260"/>
            <ac:spMk id="3" creationId="{B40D3506-4CF1-4657-EB51-C3439E5A70D1}"/>
          </ac:spMkLst>
        </pc:spChg>
        <pc:spChg chg="mod">
          <ac:chgData name="Alfons Marques" userId="52beea50-f9dc-46ea-9399-84f05a4f4572" providerId="ADAL" clId="{83A14676-3E58-456F-8B81-4166B60A5E44}" dt="2024-03-18T23:14:59.251" v="893"/>
          <ac:spMkLst>
            <pc:docMk/>
            <pc:sldMk cId="4283651436" sldId="260"/>
            <ac:spMk id="6" creationId="{2C5E577B-1986-7BC4-869E-88E5C54B9C2E}"/>
          </ac:spMkLst>
        </pc:spChg>
      </pc:sldChg>
      <pc:sldChg chg="modSp add del mod">
        <pc:chgData name="Alfons Marques" userId="52beea50-f9dc-46ea-9399-84f05a4f4572" providerId="ADAL" clId="{83A14676-3E58-456F-8B81-4166B60A5E44}" dt="2024-03-19T05:31:22.209" v="2252" actId="47"/>
        <pc:sldMkLst>
          <pc:docMk/>
          <pc:sldMk cId="2022475621" sldId="261"/>
        </pc:sldMkLst>
        <pc:spChg chg="mod">
          <ac:chgData name="Alfons Marques" userId="52beea50-f9dc-46ea-9399-84f05a4f4572" providerId="ADAL" clId="{83A14676-3E58-456F-8B81-4166B60A5E44}" dt="2024-03-18T23:15:31.994" v="950" actId="20577"/>
          <ac:spMkLst>
            <pc:docMk/>
            <pc:sldMk cId="2022475621" sldId="261"/>
            <ac:spMk id="3" creationId="{B40D3506-4CF1-4657-EB51-C3439E5A70D1}"/>
          </ac:spMkLst>
        </pc:spChg>
        <pc:spChg chg="mod">
          <ac:chgData name="Alfons Marques" userId="52beea50-f9dc-46ea-9399-84f05a4f4572" providerId="ADAL" clId="{83A14676-3E58-456F-8B81-4166B60A5E44}" dt="2024-03-18T23:15:47.933" v="951"/>
          <ac:spMkLst>
            <pc:docMk/>
            <pc:sldMk cId="2022475621" sldId="261"/>
            <ac:spMk id="6" creationId="{2C5E577B-1986-7BC4-869E-88E5C54B9C2E}"/>
          </ac:spMkLst>
        </pc:spChg>
      </pc:sldChg>
      <pc:sldChg chg="addSp delSp modSp add mod">
        <pc:chgData name="Alfons Marques" userId="52beea50-f9dc-46ea-9399-84f05a4f4572" providerId="ADAL" clId="{83A14676-3E58-456F-8B81-4166B60A5E44}" dt="2024-03-19T05:44:58.201" v="2546" actId="115"/>
        <pc:sldMkLst>
          <pc:docMk/>
          <pc:sldMk cId="166743170" sldId="262"/>
        </pc:sldMkLst>
        <pc:spChg chg="mod">
          <ac:chgData name="Alfons Marques" userId="52beea50-f9dc-46ea-9399-84f05a4f4572" providerId="ADAL" clId="{83A14676-3E58-456F-8B81-4166B60A5E44}" dt="2024-03-18T23:19:08.235" v="997" actId="14100"/>
          <ac:spMkLst>
            <pc:docMk/>
            <pc:sldMk cId="166743170" sldId="262"/>
            <ac:spMk id="3" creationId="{B40D3506-4CF1-4657-EB51-C3439E5A70D1}"/>
          </ac:spMkLst>
        </pc:spChg>
        <pc:spChg chg="add del mod">
          <ac:chgData name="Alfons Marques" userId="52beea50-f9dc-46ea-9399-84f05a4f4572" providerId="ADAL" clId="{83A14676-3E58-456F-8B81-4166B60A5E44}" dt="2024-03-19T05:42:32.134" v="2355" actId="478"/>
          <ac:spMkLst>
            <pc:docMk/>
            <pc:sldMk cId="166743170" sldId="262"/>
            <ac:spMk id="4" creationId="{49700D8F-A2DA-5A5D-E66C-70FED1A605C2}"/>
          </ac:spMkLst>
        </pc:spChg>
        <pc:spChg chg="add mod">
          <ac:chgData name="Alfons Marques" userId="52beea50-f9dc-46ea-9399-84f05a4f4572" providerId="ADAL" clId="{83A14676-3E58-456F-8B81-4166B60A5E44}" dt="2024-03-19T05:43:44.755" v="2511" actId="1076"/>
          <ac:spMkLst>
            <pc:docMk/>
            <pc:sldMk cId="166743170" sldId="262"/>
            <ac:spMk id="5" creationId="{EC3A9D2C-7F63-0582-559B-F8FA0176C800}"/>
          </ac:spMkLst>
        </pc:spChg>
        <pc:spChg chg="del mod">
          <ac:chgData name="Alfons Marques" userId="52beea50-f9dc-46ea-9399-84f05a4f4572" providerId="ADAL" clId="{83A14676-3E58-456F-8B81-4166B60A5E44}" dt="2024-03-19T05:33:39.344" v="2253" actId="478"/>
          <ac:spMkLst>
            <pc:docMk/>
            <pc:sldMk cId="166743170" sldId="262"/>
            <ac:spMk id="6" creationId="{2C5E577B-1986-7BC4-869E-88E5C54B9C2E}"/>
          </ac:spMkLst>
        </pc:spChg>
        <pc:spChg chg="add mod">
          <ac:chgData name="Alfons Marques" userId="52beea50-f9dc-46ea-9399-84f05a4f4572" providerId="ADAL" clId="{83A14676-3E58-456F-8B81-4166B60A5E44}" dt="2024-03-19T05:44:58.201" v="2546" actId="115"/>
          <ac:spMkLst>
            <pc:docMk/>
            <pc:sldMk cId="166743170" sldId="262"/>
            <ac:spMk id="7" creationId="{ACAEBAC6-1F46-0F5B-F52C-5CD22A98885C}"/>
          </ac:spMkLst>
        </pc:spChg>
        <pc:spChg chg="add mod">
          <ac:chgData name="Alfons Marques" userId="52beea50-f9dc-46ea-9399-84f05a4f4572" providerId="ADAL" clId="{83A14676-3E58-456F-8B81-4166B60A5E44}" dt="2024-03-19T05:44:41.411" v="2539" actId="1035"/>
          <ac:spMkLst>
            <pc:docMk/>
            <pc:sldMk cId="166743170" sldId="262"/>
            <ac:spMk id="12" creationId="{46C8A1CA-1973-C677-37EC-D2CC4DCF0DF6}"/>
          </ac:spMkLst>
        </pc:spChg>
        <pc:picChg chg="add mod">
          <ac:chgData name="Alfons Marques" userId="52beea50-f9dc-46ea-9399-84f05a4f4572" providerId="ADAL" clId="{83A14676-3E58-456F-8B81-4166B60A5E44}" dt="2024-03-19T05:44:43.692" v="2540" actId="1076"/>
          <ac:picMkLst>
            <pc:docMk/>
            <pc:sldMk cId="166743170" sldId="262"/>
            <ac:picMk id="4098" creationId="{7897B50F-92A1-853D-C954-2537C1F55A5D}"/>
          </ac:picMkLst>
        </pc:picChg>
        <pc:cxnChg chg="add mod">
          <ac:chgData name="Alfons Marques" userId="52beea50-f9dc-46ea-9399-84f05a4f4572" providerId="ADAL" clId="{83A14676-3E58-456F-8B81-4166B60A5E44}" dt="2024-03-19T05:43:44.755" v="2511" actId="1076"/>
          <ac:cxnSpMkLst>
            <pc:docMk/>
            <pc:sldMk cId="166743170" sldId="262"/>
            <ac:cxnSpMk id="9" creationId="{0EEA9377-F919-27E0-ED4E-EEA42266F137}"/>
          </ac:cxnSpMkLst>
        </pc:cxnChg>
      </pc:sldChg>
      <pc:sldChg chg="addSp delSp modSp add mod">
        <pc:chgData name="Alfons Marques" userId="52beea50-f9dc-46ea-9399-84f05a4f4572" providerId="ADAL" clId="{83A14676-3E58-456F-8B81-4166B60A5E44}" dt="2024-03-19T05:55:10.645" v="2593" actId="1076"/>
        <pc:sldMkLst>
          <pc:docMk/>
          <pc:sldMk cId="4195612552" sldId="263"/>
        </pc:sldMkLst>
        <pc:spChg chg="mod">
          <ac:chgData name="Alfons Marques" userId="52beea50-f9dc-46ea-9399-84f05a4f4572" providerId="ADAL" clId="{83A14676-3E58-456F-8B81-4166B60A5E44}" dt="2024-03-18T23:20:24.763" v="1074" actId="20577"/>
          <ac:spMkLst>
            <pc:docMk/>
            <pc:sldMk cId="4195612552" sldId="263"/>
            <ac:spMk id="3" creationId="{B40D3506-4CF1-4657-EB51-C3439E5A70D1}"/>
          </ac:spMkLst>
        </pc:spChg>
        <pc:spChg chg="add del">
          <ac:chgData name="Alfons Marques" userId="52beea50-f9dc-46ea-9399-84f05a4f4572" providerId="ADAL" clId="{83A14676-3E58-456F-8B81-4166B60A5E44}" dt="2024-03-19T05:50:02.943" v="2549"/>
          <ac:spMkLst>
            <pc:docMk/>
            <pc:sldMk cId="4195612552" sldId="263"/>
            <ac:spMk id="4" creationId="{999CC2B6-8C6C-1E29-C892-94FC393540AF}"/>
          </ac:spMkLst>
        </pc:spChg>
        <pc:spChg chg="add mod">
          <ac:chgData name="Alfons Marques" userId="52beea50-f9dc-46ea-9399-84f05a4f4572" providerId="ADAL" clId="{83A14676-3E58-456F-8B81-4166B60A5E44}" dt="2024-03-19T05:55:10.645" v="2593" actId="1076"/>
          <ac:spMkLst>
            <pc:docMk/>
            <pc:sldMk cId="4195612552" sldId="263"/>
            <ac:spMk id="5" creationId="{94B102C4-A2D5-1CAC-28E6-6E0F1ACECA17}"/>
          </ac:spMkLst>
        </pc:spChg>
        <pc:spChg chg="del mod">
          <ac:chgData name="Alfons Marques" userId="52beea50-f9dc-46ea-9399-84f05a4f4572" providerId="ADAL" clId="{83A14676-3E58-456F-8B81-4166B60A5E44}" dt="2024-03-19T05:50:00.619" v="2547" actId="478"/>
          <ac:spMkLst>
            <pc:docMk/>
            <pc:sldMk cId="4195612552" sldId="263"/>
            <ac:spMk id="6" creationId="{2C5E577B-1986-7BC4-869E-88E5C54B9C2E}"/>
          </ac:spMkLst>
        </pc:spChg>
        <pc:picChg chg="add mod">
          <ac:chgData name="Alfons Marques" userId="52beea50-f9dc-46ea-9399-84f05a4f4572" providerId="ADAL" clId="{83A14676-3E58-456F-8B81-4166B60A5E44}" dt="2024-03-19T05:52:28.227" v="2562" actId="1076"/>
          <ac:picMkLst>
            <pc:docMk/>
            <pc:sldMk cId="4195612552" sldId="263"/>
            <ac:picMk id="3076" creationId="{BC92AA80-C996-9203-A900-BAA174A86B55}"/>
          </ac:picMkLst>
        </pc:picChg>
        <pc:picChg chg="add mod">
          <ac:chgData name="Alfons Marques" userId="52beea50-f9dc-46ea-9399-84f05a4f4572" providerId="ADAL" clId="{83A14676-3E58-456F-8B81-4166B60A5E44}" dt="2024-03-19T05:52:21.115" v="2558" actId="1076"/>
          <ac:picMkLst>
            <pc:docMk/>
            <pc:sldMk cId="4195612552" sldId="263"/>
            <ac:picMk id="3078" creationId="{4944B516-3B97-CC3A-7379-50248DD48C52}"/>
          </ac:picMkLst>
        </pc:picChg>
        <pc:picChg chg="add mod">
          <ac:chgData name="Alfons Marques" userId="52beea50-f9dc-46ea-9399-84f05a4f4572" providerId="ADAL" clId="{83A14676-3E58-456F-8B81-4166B60A5E44}" dt="2024-03-19T05:53:32.810" v="2568" actId="1076"/>
          <ac:picMkLst>
            <pc:docMk/>
            <pc:sldMk cId="4195612552" sldId="263"/>
            <ac:picMk id="3080" creationId="{999A84F6-16FC-17E6-2020-F11252CB4DBD}"/>
          </ac:picMkLst>
        </pc:picChg>
        <pc:picChg chg="add mod">
          <ac:chgData name="Alfons Marques" userId="52beea50-f9dc-46ea-9399-84f05a4f4572" providerId="ADAL" clId="{83A14676-3E58-456F-8B81-4166B60A5E44}" dt="2024-03-19T05:53:29.467" v="2567" actId="14100"/>
          <ac:picMkLst>
            <pc:docMk/>
            <pc:sldMk cId="4195612552" sldId="263"/>
            <ac:picMk id="3082" creationId="{930E8D3F-CCBF-251A-2945-DDA87E411ADA}"/>
          </ac:picMkLst>
        </pc:picChg>
      </pc:sldChg>
      <pc:sldChg chg="addSp delSp modSp add mod">
        <pc:chgData name="Alfons Marques" userId="52beea50-f9dc-46ea-9399-84f05a4f4572" providerId="ADAL" clId="{83A14676-3E58-456F-8B81-4166B60A5E44}" dt="2024-03-19T09:28:28.789" v="4027" actId="1035"/>
        <pc:sldMkLst>
          <pc:docMk/>
          <pc:sldMk cId="4083832897" sldId="264"/>
        </pc:sldMkLst>
        <pc:spChg chg="mod">
          <ac:chgData name="Alfons Marques" userId="52beea50-f9dc-46ea-9399-84f05a4f4572" providerId="ADAL" clId="{83A14676-3E58-456F-8B81-4166B60A5E44}" dt="2024-03-19T05:56:05.398" v="2633" actId="14100"/>
          <ac:spMkLst>
            <pc:docMk/>
            <pc:sldMk cId="4083832897" sldId="264"/>
            <ac:spMk id="2" creationId="{96C8161D-C955-55FD-8E21-E242DCF649C3}"/>
          </ac:spMkLst>
        </pc:spChg>
        <pc:spChg chg="mod">
          <ac:chgData name="Alfons Marques" userId="52beea50-f9dc-46ea-9399-84f05a4f4572" providerId="ADAL" clId="{83A14676-3E58-456F-8B81-4166B60A5E44}" dt="2024-03-19T06:24:40.067" v="3487" actId="20577"/>
          <ac:spMkLst>
            <pc:docMk/>
            <pc:sldMk cId="4083832897" sldId="264"/>
            <ac:spMk id="3" creationId="{B40D3506-4CF1-4657-EB51-C3439E5A70D1}"/>
          </ac:spMkLst>
        </pc:spChg>
        <pc:spChg chg="add mod">
          <ac:chgData name="Alfons Marques" userId="52beea50-f9dc-46ea-9399-84f05a4f4572" providerId="ADAL" clId="{83A14676-3E58-456F-8B81-4166B60A5E44}" dt="2024-03-19T06:06:20.079" v="2820" actId="14100"/>
          <ac:spMkLst>
            <pc:docMk/>
            <pc:sldMk cId="4083832897" sldId="264"/>
            <ac:spMk id="4" creationId="{DB6A8180-38D1-900E-E59F-5BD03980C947}"/>
          </ac:spMkLst>
        </pc:spChg>
        <pc:spChg chg="mod">
          <ac:chgData name="Alfons Marques" userId="52beea50-f9dc-46ea-9399-84f05a4f4572" providerId="ADAL" clId="{83A14676-3E58-456F-8B81-4166B60A5E44}" dt="2024-03-19T09:28:28.789" v="4027" actId="1035"/>
          <ac:spMkLst>
            <pc:docMk/>
            <pc:sldMk cId="4083832897" sldId="264"/>
            <ac:spMk id="5" creationId="{94B102C4-A2D5-1CAC-28E6-6E0F1ACECA17}"/>
          </ac:spMkLst>
        </pc:spChg>
        <pc:spChg chg="add mod">
          <ac:chgData name="Alfons Marques" userId="52beea50-f9dc-46ea-9399-84f05a4f4572" providerId="ADAL" clId="{83A14676-3E58-456F-8B81-4166B60A5E44}" dt="2024-03-19T06:06:30.909" v="2829" actId="14100"/>
          <ac:spMkLst>
            <pc:docMk/>
            <pc:sldMk cId="4083832897" sldId="264"/>
            <ac:spMk id="6" creationId="{66799F8C-3635-49F9-2F47-F5C3A50AD664}"/>
          </ac:spMkLst>
        </pc:spChg>
        <pc:spChg chg="add mod">
          <ac:chgData name="Alfons Marques" userId="52beea50-f9dc-46ea-9399-84f05a4f4572" providerId="ADAL" clId="{83A14676-3E58-456F-8B81-4166B60A5E44}" dt="2024-03-19T06:11:38.323" v="3449" actId="115"/>
          <ac:spMkLst>
            <pc:docMk/>
            <pc:sldMk cId="4083832897" sldId="264"/>
            <ac:spMk id="7" creationId="{EAFCECA6-8B9E-ABE4-B873-55AD03ABC264}"/>
          </ac:spMkLst>
        </pc:spChg>
        <pc:spChg chg="add del mod">
          <ac:chgData name="Alfons Marques" userId="52beea50-f9dc-46ea-9399-84f05a4f4572" providerId="ADAL" clId="{83A14676-3E58-456F-8B81-4166B60A5E44}" dt="2024-03-19T07:06:11.204" v="3939"/>
          <ac:spMkLst>
            <pc:docMk/>
            <pc:sldMk cId="4083832897" sldId="264"/>
            <ac:spMk id="8" creationId="{E339A5AB-1F4D-33C7-BD56-E86E8F1462AB}"/>
          </ac:spMkLst>
        </pc:spChg>
        <pc:picChg chg="del">
          <ac:chgData name="Alfons Marques" userId="52beea50-f9dc-46ea-9399-84f05a4f4572" providerId="ADAL" clId="{83A14676-3E58-456F-8B81-4166B60A5E44}" dt="2024-03-19T05:56:08.191" v="2636" actId="478"/>
          <ac:picMkLst>
            <pc:docMk/>
            <pc:sldMk cId="4083832897" sldId="264"/>
            <ac:picMk id="3076" creationId="{BC92AA80-C996-9203-A900-BAA174A86B55}"/>
          </ac:picMkLst>
        </pc:picChg>
        <pc:picChg chg="del">
          <ac:chgData name="Alfons Marques" userId="52beea50-f9dc-46ea-9399-84f05a4f4572" providerId="ADAL" clId="{83A14676-3E58-456F-8B81-4166B60A5E44}" dt="2024-03-19T05:56:08.611" v="2637" actId="478"/>
          <ac:picMkLst>
            <pc:docMk/>
            <pc:sldMk cId="4083832897" sldId="264"/>
            <ac:picMk id="3078" creationId="{4944B516-3B97-CC3A-7379-50248DD48C52}"/>
          </ac:picMkLst>
        </pc:picChg>
        <pc:picChg chg="del">
          <ac:chgData name="Alfons Marques" userId="52beea50-f9dc-46ea-9399-84f05a4f4572" providerId="ADAL" clId="{83A14676-3E58-456F-8B81-4166B60A5E44}" dt="2024-03-19T05:56:07.699" v="2635" actId="478"/>
          <ac:picMkLst>
            <pc:docMk/>
            <pc:sldMk cId="4083832897" sldId="264"/>
            <ac:picMk id="3080" creationId="{999A84F6-16FC-17E6-2020-F11252CB4DBD}"/>
          </ac:picMkLst>
        </pc:picChg>
        <pc:picChg chg="del">
          <ac:chgData name="Alfons Marques" userId="52beea50-f9dc-46ea-9399-84f05a4f4572" providerId="ADAL" clId="{83A14676-3E58-456F-8B81-4166B60A5E44}" dt="2024-03-19T05:56:07.195" v="2634" actId="478"/>
          <ac:picMkLst>
            <pc:docMk/>
            <pc:sldMk cId="4083832897" sldId="264"/>
            <ac:picMk id="3082" creationId="{930E8D3F-CCBF-251A-2945-DDA87E411ADA}"/>
          </ac:picMkLst>
        </pc:picChg>
        <pc:picChg chg="add mod">
          <ac:chgData name="Alfons Marques" userId="52beea50-f9dc-46ea-9399-84f05a4f4572" providerId="ADAL" clId="{83A14676-3E58-456F-8B81-4166B60A5E44}" dt="2024-03-19T06:11:52.847" v="3460" actId="1035"/>
          <ac:picMkLst>
            <pc:docMk/>
            <pc:sldMk cId="4083832897" sldId="264"/>
            <ac:picMk id="9218" creationId="{71DBB739-31A8-2364-1517-D0B9EBE528AF}"/>
          </ac:picMkLst>
        </pc:picChg>
      </pc:sldChg>
      <pc:sldChg chg="addSp delSp modSp add mod">
        <pc:chgData name="Alfons Marques" userId="52beea50-f9dc-46ea-9399-84f05a4f4572" providerId="ADAL" clId="{83A14676-3E58-456F-8B81-4166B60A5E44}" dt="2024-03-19T07:05:50.284" v="3931" actId="21"/>
        <pc:sldMkLst>
          <pc:docMk/>
          <pc:sldMk cId="3993125665" sldId="265"/>
        </pc:sldMkLst>
        <pc:spChg chg="del">
          <ac:chgData name="Alfons Marques" userId="52beea50-f9dc-46ea-9399-84f05a4f4572" providerId="ADAL" clId="{83A14676-3E58-456F-8B81-4166B60A5E44}" dt="2024-03-19T06:26:59.537" v="3489" actId="478"/>
          <ac:spMkLst>
            <pc:docMk/>
            <pc:sldMk cId="3993125665" sldId="265"/>
            <ac:spMk id="4" creationId="{DB6A8180-38D1-900E-E59F-5BD03980C947}"/>
          </ac:spMkLst>
        </pc:spChg>
        <pc:spChg chg="del">
          <ac:chgData name="Alfons Marques" userId="52beea50-f9dc-46ea-9399-84f05a4f4572" providerId="ADAL" clId="{83A14676-3E58-456F-8B81-4166B60A5E44}" dt="2024-03-19T06:27:04.235" v="3492" actId="478"/>
          <ac:spMkLst>
            <pc:docMk/>
            <pc:sldMk cId="3993125665" sldId="265"/>
            <ac:spMk id="5" creationId="{94B102C4-A2D5-1CAC-28E6-6E0F1ACECA17}"/>
          </ac:spMkLst>
        </pc:spChg>
        <pc:spChg chg="del">
          <ac:chgData name="Alfons Marques" userId="52beea50-f9dc-46ea-9399-84f05a4f4572" providerId="ADAL" clId="{83A14676-3E58-456F-8B81-4166B60A5E44}" dt="2024-03-19T06:27:01.705" v="3491" actId="478"/>
          <ac:spMkLst>
            <pc:docMk/>
            <pc:sldMk cId="3993125665" sldId="265"/>
            <ac:spMk id="6" creationId="{66799F8C-3635-49F9-2F47-F5C3A50AD664}"/>
          </ac:spMkLst>
        </pc:spChg>
        <pc:spChg chg="del">
          <ac:chgData name="Alfons Marques" userId="52beea50-f9dc-46ea-9399-84f05a4f4572" providerId="ADAL" clId="{83A14676-3E58-456F-8B81-4166B60A5E44}" dt="2024-03-19T07:03:32.388" v="3926" actId="478"/>
          <ac:spMkLst>
            <pc:docMk/>
            <pc:sldMk cId="3993125665" sldId="265"/>
            <ac:spMk id="7" creationId="{EAFCECA6-8B9E-ABE4-B873-55AD03ABC264}"/>
          </ac:spMkLst>
        </pc:spChg>
        <pc:spChg chg="add mod">
          <ac:chgData name="Alfons Marques" userId="52beea50-f9dc-46ea-9399-84f05a4f4572" providerId="ADAL" clId="{83A14676-3E58-456F-8B81-4166B60A5E44}" dt="2024-03-19T07:03:21.494" v="3925" actId="113"/>
          <ac:spMkLst>
            <pc:docMk/>
            <pc:sldMk cId="3993125665" sldId="265"/>
            <ac:spMk id="8" creationId="{3B0BFD97-1357-C66B-F63A-F88AC86C7D58}"/>
          </ac:spMkLst>
        </pc:spChg>
        <pc:spChg chg="add del mod">
          <ac:chgData name="Alfons Marques" userId="52beea50-f9dc-46ea-9399-84f05a4f4572" providerId="ADAL" clId="{83A14676-3E58-456F-8B81-4166B60A5E44}" dt="2024-03-19T07:05:50.284" v="3931" actId="21"/>
          <ac:spMkLst>
            <pc:docMk/>
            <pc:sldMk cId="3993125665" sldId="265"/>
            <ac:spMk id="10" creationId="{3DB42F76-E492-E91C-9A21-C1361BFF0839}"/>
          </ac:spMkLst>
        </pc:spChg>
        <pc:picChg chg="del">
          <ac:chgData name="Alfons Marques" userId="52beea50-f9dc-46ea-9399-84f05a4f4572" providerId="ADAL" clId="{83A14676-3E58-456F-8B81-4166B60A5E44}" dt="2024-03-19T06:27:00.208" v="3490" actId="478"/>
          <ac:picMkLst>
            <pc:docMk/>
            <pc:sldMk cId="3993125665" sldId="265"/>
            <ac:picMk id="9218" creationId="{71DBB739-31A8-2364-1517-D0B9EBE528AF}"/>
          </ac:picMkLst>
        </pc:picChg>
        <pc:picChg chg="add mod">
          <ac:chgData name="Alfons Marques" userId="52beea50-f9dc-46ea-9399-84f05a4f4572" providerId="ADAL" clId="{83A14676-3E58-456F-8B81-4166B60A5E44}" dt="2024-03-19T07:02:39.987" v="3916" actId="1076"/>
          <ac:picMkLst>
            <pc:docMk/>
            <pc:sldMk cId="3993125665" sldId="265"/>
            <ac:picMk id="10242" creationId="{54C59FCD-7842-D662-416E-748D79756A95}"/>
          </ac:picMkLst>
        </pc:picChg>
      </pc:sldChg>
      <pc:sldChg chg="addSp delSp modSp add mod ord">
        <pc:chgData name="Alfons Marques" userId="52beea50-f9dc-46ea-9399-84f05a4f4572" providerId="ADAL" clId="{83A14676-3E58-456F-8B81-4166B60A5E44}" dt="2024-03-19T06:56:59.613" v="3894" actId="1076"/>
        <pc:sldMkLst>
          <pc:docMk/>
          <pc:sldMk cId="2442611481" sldId="266"/>
        </pc:sldMkLst>
        <pc:spChg chg="add mod">
          <ac:chgData name="Alfons Marques" userId="52beea50-f9dc-46ea-9399-84f05a4f4572" providerId="ADAL" clId="{83A14676-3E58-456F-8B81-4166B60A5E44}" dt="2024-03-19T06:47:58.746" v="3772" actId="1035"/>
          <ac:spMkLst>
            <pc:docMk/>
            <pc:sldMk cId="2442611481" sldId="266"/>
            <ac:spMk id="4" creationId="{E1E058B1-7EC2-D77B-EF7C-5DD2E4CE522A}"/>
          </ac:spMkLst>
        </pc:spChg>
        <pc:spChg chg="add mod">
          <ac:chgData name="Alfons Marques" userId="52beea50-f9dc-46ea-9399-84f05a4f4572" providerId="ADAL" clId="{83A14676-3E58-456F-8B81-4166B60A5E44}" dt="2024-03-19T06:47:58.746" v="3772" actId="1035"/>
          <ac:spMkLst>
            <pc:docMk/>
            <pc:sldMk cId="2442611481" sldId="266"/>
            <ac:spMk id="5" creationId="{7798A746-6D98-2092-1E31-A8032634E58A}"/>
          </ac:spMkLst>
        </pc:spChg>
        <pc:spChg chg="add mod">
          <ac:chgData name="Alfons Marques" userId="52beea50-f9dc-46ea-9399-84f05a4f4572" providerId="ADAL" clId="{83A14676-3E58-456F-8B81-4166B60A5E44}" dt="2024-03-19T06:47:58.746" v="3772" actId="1035"/>
          <ac:spMkLst>
            <pc:docMk/>
            <pc:sldMk cId="2442611481" sldId="266"/>
            <ac:spMk id="6" creationId="{AA72D93B-1F72-3FF3-7136-31B894F9B5D2}"/>
          </ac:spMkLst>
        </pc:spChg>
        <pc:spChg chg="del">
          <ac:chgData name="Alfons Marques" userId="52beea50-f9dc-46ea-9399-84f05a4f4572" providerId="ADAL" clId="{83A14676-3E58-456F-8B81-4166B60A5E44}" dt="2024-03-19T06:30:23.720" v="3513" actId="478"/>
          <ac:spMkLst>
            <pc:docMk/>
            <pc:sldMk cId="2442611481" sldId="266"/>
            <ac:spMk id="7" creationId="{EAFCECA6-8B9E-ABE4-B873-55AD03ABC264}"/>
          </ac:spMkLst>
        </pc:spChg>
        <pc:spChg chg="add mod">
          <ac:chgData name="Alfons Marques" userId="52beea50-f9dc-46ea-9399-84f05a4f4572" providerId="ADAL" clId="{83A14676-3E58-456F-8B81-4166B60A5E44}" dt="2024-03-19T06:47:58.746" v="3772" actId="1035"/>
          <ac:spMkLst>
            <pc:docMk/>
            <pc:sldMk cId="2442611481" sldId="266"/>
            <ac:spMk id="28" creationId="{BCAB34A7-2254-2817-AA95-95C3155ADD10}"/>
          </ac:spMkLst>
        </pc:spChg>
        <pc:spChg chg="add mod">
          <ac:chgData name="Alfons Marques" userId="52beea50-f9dc-46ea-9399-84f05a4f4572" providerId="ADAL" clId="{83A14676-3E58-456F-8B81-4166B60A5E44}" dt="2024-03-19T06:47:58.746" v="3772" actId="1035"/>
          <ac:spMkLst>
            <pc:docMk/>
            <pc:sldMk cId="2442611481" sldId="266"/>
            <ac:spMk id="29" creationId="{499E8B3F-AA3D-B989-35A3-8C55D02A0ACC}"/>
          </ac:spMkLst>
        </pc:spChg>
        <pc:spChg chg="add mod">
          <ac:chgData name="Alfons Marques" userId="52beea50-f9dc-46ea-9399-84f05a4f4572" providerId="ADAL" clId="{83A14676-3E58-456F-8B81-4166B60A5E44}" dt="2024-03-19T06:47:58.746" v="3772" actId="1035"/>
          <ac:spMkLst>
            <pc:docMk/>
            <pc:sldMk cId="2442611481" sldId="266"/>
            <ac:spMk id="30" creationId="{0F4678F4-AFF2-5F85-6CDD-E3E6783DAABD}"/>
          </ac:spMkLst>
        </pc:spChg>
        <pc:spChg chg="add del mod">
          <ac:chgData name="Alfons Marques" userId="52beea50-f9dc-46ea-9399-84f05a4f4572" providerId="ADAL" clId="{83A14676-3E58-456F-8B81-4166B60A5E44}" dt="2024-03-19T06:38:45.650" v="3673" actId="21"/>
          <ac:spMkLst>
            <pc:docMk/>
            <pc:sldMk cId="2442611481" sldId="266"/>
            <ac:spMk id="31" creationId="{D430B47B-30B4-ECC6-003F-6674AFE40CD5}"/>
          </ac:spMkLst>
        </pc:spChg>
        <pc:spChg chg="add mod">
          <ac:chgData name="Alfons Marques" userId="52beea50-f9dc-46ea-9399-84f05a4f4572" providerId="ADAL" clId="{83A14676-3E58-456F-8B81-4166B60A5E44}" dt="2024-03-19T06:47:58.746" v="3772" actId="1035"/>
          <ac:spMkLst>
            <pc:docMk/>
            <pc:sldMk cId="2442611481" sldId="266"/>
            <ac:spMk id="32" creationId="{27318A43-234F-30B8-C984-12D57D7C985B}"/>
          </ac:spMkLst>
        </pc:spChg>
        <pc:spChg chg="add mod">
          <ac:chgData name="Alfons Marques" userId="52beea50-f9dc-46ea-9399-84f05a4f4572" providerId="ADAL" clId="{83A14676-3E58-456F-8B81-4166B60A5E44}" dt="2024-03-19T06:47:58.746" v="3772" actId="1035"/>
          <ac:spMkLst>
            <pc:docMk/>
            <pc:sldMk cId="2442611481" sldId="266"/>
            <ac:spMk id="33" creationId="{7B85A08C-2EED-6478-5AF6-0CFB87A7BAA3}"/>
          </ac:spMkLst>
        </pc:spChg>
        <pc:spChg chg="add mod ord">
          <ac:chgData name="Alfons Marques" userId="52beea50-f9dc-46ea-9399-84f05a4f4572" providerId="ADAL" clId="{83A14676-3E58-456F-8B81-4166B60A5E44}" dt="2024-03-19T06:47:58.746" v="3772" actId="1035"/>
          <ac:spMkLst>
            <pc:docMk/>
            <pc:sldMk cId="2442611481" sldId="266"/>
            <ac:spMk id="34" creationId="{ED08BCD3-3714-3DFB-E13C-697C337EB09F}"/>
          </ac:spMkLst>
        </pc:spChg>
        <pc:spChg chg="add mod">
          <ac:chgData name="Alfons Marques" userId="52beea50-f9dc-46ea-9399-84f05a4f4572" providerId="ADAL" clId="{83A14676-3E58-456F-8B81-4166B60A5E44}" dt="2024-03-19T06:47:58.746" v="3772" actId="1035"/>
          <ac:spMkLst>
            <pc:docMk/>
            <pc:sldMk cId="2442611481" sldId="266"/>
            <ac:spMk id="35" creationId="{1F171E1D-7111-E3AE-B3B0-450FA6162F01}"/>
          </ac:spMkLst>
        </pc:spChg>
        <pc:spChg chg="add mod">
          <ac:chgData name="Alfons Marques" userId="52beea50-f9dc-46ea-9399-84f05a4f4572" providerId="ADAL" clId="{83A14676-3E58-456F-8B81-4166B60A5E44}" dt="2024-03-19T06:47:58.746" v="3772" actId="1035"/>
          <ac:spMkLst>
            <pc:docMk/>
            <pc:sldMk cId="2442611481" sldId="266"/>
            <ac:spMk id="37" creationId="{104FCAC0-4729-9070-15EA-05B6224491D7}"/>
          </ac:spMkLst>
        </pc:spChg>
        <pc:spChg chg="add mod">
          <ac:chgData name="Alfons Marques" userId="52beea50-f9dc-46ea-9399-84f05a4f4572" providerId="ADAL" clId="{83A14676-3E58-456F-8B81-4166B60A5E44}" dt="2024-03-19T06:47:58.746" v="3772" actId="1035"/>
          <ac:spMkLst>
            <pc:docMk/>
            <pc:sldMk cId="2442611481" sldId="266"/>
            <ac:spMk id="38" creationId="{5CF49DD2-A8C7-AD15-725F-D626E86382D2}"/>
          </ac:spMkLst>
        </pc:spChg>
        <pc:spChg chg="add mod">
          <ac:chgData name="Alfons Marques" userId="52beea50-f9dc-46ea-9399-84f05a4f4572" providerId="ADAL" clId="{83A14676-3E58-456F-8B81-4166B60A5E44}" dt="2024-03-19T06:48:17.802" v="3774" actId="1076"/>
          <ac:spMkLst>
            <pc:docMk/>
            <pc:sldMk cId="2442611481" sldId="266"/>
            <ac:spMk id="41" creationId="{DFB03D35-5D13-94CD-DC0C-2CD973D4DF7B}"/>
          </ac:spMkLst>
        </pc:spChg>
        <pc:spChg chg="add mod">
          <ac:chgData name="Alfons Marques" userId="52beea50-f9dc-46ea-9399-84f05a4f4572" providerId="ADAL" clId="{83A14676-3E58-456F-8B81-4166B60A5E44}" dt="2024-03-19T06:48:35.716" v="3777" actId="1076"/>
          <ac:spMkLst>
            <pc:docMk/>
            <pc:sldMk cId="2442611481" sldId="266"/>
            <ac:spMk id="42" creationId="{D778253D-ED2F-52CF-A954-6CCB18F95209}"/>
          </ac:spMkLst>
        </pc:spChg>
        <pc:spChg chg="add mod">
          <ac:chgData name="Alfons Marques" userId="52beea50-f9dc-46ea-9399-84f05a4f4572" providerId="ADAL" clId="{83A14676-3E58-456F-8B81-4166B60A5E44}" dt="2024-03-19T06:48:59.962" v="3800" actId="113"/>
          <ac:spMkLst>
            <pc:docMk/>
            <pc:sldMk cId="2442611481" sldId="266"/>
            <ac:spMk id="43" creationId="{9A07CBF0-8BDD-5CA8-22CD-62C8B1DA93F3}"/>
          </ac:spMkLst>
        </pc:spChg>
        <pc:spChg chg="add mod">
          <ac:chgData name="Alfons Marques" userId="52beea50-f9dc-46ea-9399-84f05a4f4572" providerId="ADAL" clId="{83A14676-3E58-456F-8B81-4166B60A5E44}" dt="2024-03-19T06:49:13.910" v="3804" actId="20577"/>
          <ac:spMkLst>
            <pc:docMk/>
            <pc:sldMk cId="2442611481" sldId="266"/>
            <ac:spMk id="44" creationId="{792DE375-664A-2211-E1F3-6E4D3A371668}"/>
          </ac:spMkLst>
        </pc:spChg>
        <pc:spChg chg="add mod">
          <ac:chgData name="Alfons Marques" userId="52beea50-f9dc-46ea-9399-84f05a4f4572" providerId="ADAL" clId="{83A14676-3E58-456F-8B81-4166B60A5E44}" dt="2024-03-19T06:50:24.392" v="3810" actId="208"/>
          <ac:spMkLst>
            <pc:docMk/>
            <pc:sldMk cId="2442611481" sldId="266"/>
            <ac:spMk id="45" creationId="{8211C089-559F-5513-50F6-377B64C8681F}"/>
          </ac:spMkLst>
        </pc:spChg>
        <pc:spChg chg="add mod">
          <ac:chgData name="Alfons Marques" userId="52beea50-f9dc-46ea-9399-84f05a4f4572" providerId="ADAL" clId="{83A14676-3E58-456F-8B81-4166B60A5E44}" dt="2024-03-19T06:56:59.613" v="3894" actId="1076"/>
          <ac:spMkLst>
            <pc:docMk/>
            <pc:sldMk cId="2442611481" sldId="266"/>
            <ac:spMk id="46" creationId="{BE1EB9F8-DB45-1D45-142E-EF52657B2314}"/>
          </ac:spMkLst>
        </pc:spChg>
        <pc:spChg chg="add mod">
          <ac:chgData name="Alfons Marques" userId="52beea50-f9dc-46ea-9399-84f05a4f4572" providerId="ADAL" clId="{83A14676-3E58-456F-8B81-4166B60A5E44}" dt="2024-03-19T06:56:59.613" v="3894" actId="1076"/>
          <ac:spMkLst>
            <pc:docMk/>
            <pc:sldMk cId="2442611481" sldId="266"/>
            <ac:spMk id="47" creationId="{72A7413A-0A52-BBB0-2263-AA1428920BA4}"/>
          </ac:spMkLst>
        </pc:spChg>
        <pc:spChg chg="add mod">
          <ac:chgData name="Alfons Marques" userId="52beea50-f9dc-46ea-9399-84f05a4f4572" providerId="ADAL" clId="{83A14676-3E58-456F-8B81-4166B60A5E44}" dt="2024-03-19T06:56:59.613" v="3894" actId="1076"/>
          <ac:spMkLst>
            <pc:docMk/>
            <pc:sldMk cId="2442611481" sldId="266"/>
            <ac:spMk id="51" creationId="{6A79A9F0-107F-557F-4030-8E5ED710A200}"/>
          </ac:spMkLst>
        </pc:spChg>
        <pc:picChg chg="add mod">
          <ac:chgData name="Alfons Marques" userId="52beea50-f9dc-46ea-9399-84f05a4f4572" providerId="ADAL" clId="{83A14676-3E58-456F-8B81-4166B60A5E44}" dt="2024-03-19T06:47:58.746" v="3772" actId="1035"/>
          <ac:picMkLst>
            <pc:docMk/>
            <pc:sldMk cId="2442611481" sldId="266"/>
            <ac:picMk id="9" creationId="{3D1F310B-88F2-F0F8-FEF6-E56F753851BA}"/>
          </ac:picMkLst>
        </pc:picChg>
        <pc:picChg chg="add mod">
          <ac:chgData name="Alfons Marques" userId="52beea50-f9dc-46ea-9399-84f05a4f4572" providerId="ADAL" clId="{83A14676-3E58-456F-8B81-4166B60A5E44}" dt="2024-03-19T06:47:58.746" v="3772" actId="1035"/>
          <ac:picMkLst>
            <pc:docMk/>
            <pc:sldMk cId="2442611481" sldId="266"/>
            <ac:picMk id="11" creationId="{32487D4F-95F5-40A3-A610-9128AD08334F}"/>
          </ac:picMkLst>
        </pc:picChg>
        <pc:picChg chg="add mod">
          <ac:chgData name="Alfons Marques" userId="52beea50-f9dc-46ea-9399-84f05a4f4572" providerId="ADAL" clId="{83A14676-3E58-456F-8B81-4166B60A5E44}" dt="2024-03-19T06:47:58.746" v="3772" actId="1035"/>
          <ac:picMkLst>
            <pc:docMk/>
            <pc:sldMk cId="2442611481" sldId="266"/>
            <ac:picMk id="13" creationId="{968B89EB-185E-6EA9-67EE-B5455897DAB1}"/>
          </ac:picMkLst>
        </pc:picChg>
        <pc:picChg chg="add mod">
          <ac:chgData name="Alfons Marques" userId="52beea50-f9dc-46ea-9399-84f05a4f4572" providerId="ADAL" clId="{83A14676-3E58-456F-8B81-4166B60A5E44}" dt="2024-03-19T06:47:58.746" v="3772" actId="1035"/>
          <ac:picMkLst>
            <pc:docMk/>
            <pc:sldMk cId="2442611481" sldId="266"/>
            <ac:picMk id="15" creationId="{8281EECA-CE03-74C6-4436-48A456298748}"/>
          </ac:picMkLst>
        </pc:picChg>
        <pc:picChg chg="add mod">
          <ac:chgData name="Alfons Marques" userId="52beea50-f9dc-46ea-9399-84f05a4f4572" providerId="ADAL" clId="{83A14676-3E58-456F-8B81-4166B60A5E44}" dt="2024-03-19T06:47:58.746" v="3772" actId="1035"/>
          <ac:picMkLst>
            <pc:docMk/>
            <pc:sldMk cId="2442611481" sldId="266"/>
            <ac:picMk id="17" creationId="{783EE472-2C66-FE02-D0BC-4D5591EC0156}"/>
          </ac:picMkLst>
        </pc:picChg>
        <pc:picChg chg="add mod">
          <ac:chgData name="Alfons Marques" userId="52beea50-f9dc-46ea-9399-84f05a4f4572" providerId="ADAL" clId="{83A14676-3E58-456F-8B81-4166B60A5E44}" dt="2024-03-19T06:47:58.746" v="3772" actId="1035"/>
          <ac:picMkLst>
            <pc:docMk/>
            <pc:sldMk cId="2442611481" sldId="266"/>
            <ac:picMk id="19" creationId="{FD8B139A-4FE2-410D-DE22-3AC61E2AF91E}"/>
          </ac:picMkLst>
        </pc:picChg>
        <pc:picChg chg="add mod">
          <ac:chgData name="Alfons Marques" userId="52beea50-f9dc-46ea-9399-84f05a4f4572" providerId="ADAL" clId="{83A14676-3E58-456F-8B81-4166B60A5E44}" dt="2024-03-19T06:47:58.746" v="3772" actId="1035"/>
          <ac:picMkLst>
            <pc:docMk/>
            <pc:sldMk cId="2442611481" sldId="266"/>
            <ac:picMk id="21" creationId="{6C27EA38-7EA0-F8A5-A044-4A38EB21A980}"/>
          </ac:picMkLst>
        </pc:picChg>
        <pc:picChg chg="add mod">
          <ac:chgData name="Alfons Marques" userId="52beea50-f9dc-46ea-9399-84f05a4f4572" providerId="ADAL" clId="{83A14676-3E58-456F-8B81-4166B60A5E44}" dt="2024-03-19T06:47:58.746" v="3772" actId="1035"/>
          <ac:picMkLst>
            <pc:docMk/>
            <pc:sldMk cId="2442611481" sldId="266"/>
            <ac:picMk id="23" creationId="{174EC181-A204-CD9C-E85C-B8E0BD0E20BF}"/>
          </ac:picMkLst>
        </pc:picChg>
        <pc:picChg chg="add mod">
          <ac:chgData name="Alfons Marques" userId="52beea50-f9dc-46ea-9399-84f05a4f4572" providerId="ADAL" clId="{83A14676-3E58-456F-8B81-4166B60A5E44}" dt="2024-03-19T06:47:58.746" v="3772" actId="1035"/>
          <ac:picMkLst>
            <pc:docMk/>
            <pc:sldMk cId="2442611481" sldId="266"/>
            <ac:picMk id="25" creationId="{6E81175A-4765-9F71-4B1A-6BB6BD3CA36A}"/>
          </ac:picMkLst>
        </pc:picChg>
        <pc:picChg chg="add mod">
          <ac:chgData name="Alfons Marques" userId="52beea50-f9dc-46ea-9399-84f05a4f4572" providerId="ADAL" clId="{83A14676-3E58-456F-8B81-4166B60A5E44}" dt="2024-03-19T06:47:58.746" v="3772" actId="1035"/>
          <ac:picMkLst>
            <pc:docMk/>
            <pc:sldMk cId="2442611481" sldId="266"/>
            <ac:picMk id="27" creationId="{B51133EB-A3E4-9F0B-7CB7-B041D957BE72}"/>
          </ac:picMkLst>
        </pc:picChg>
        <pc:picChg chg="add mod">
          <ac:chgData name="Alfons Marques" userId="52beea50-f9dc-46ea-9399-84f05a4f4572" providerId="ADAL" clId="{83A14676-3E58-456F-8B81-4166B60A5E44}" dt="2024-03-19T06:47:58.746" v="3772" actId="1035"/>
          <ac:picMkLst>
            <pc:docMk/>
            <pc:sldMk cId="2442611481" sldId="266"/>
            <ac:picMk id="36" creationId="{F1598E13-524D-9062-B812-E9FAF2B571B3}"/>
          </ac:picMkLst>
        </pc:picChg>
        <pc:picChg chg="add del mod">
          <ac:chgData name="Alfons Marques" userId="52beea50-f9dc-46ea-9399-84f05a4f4572" providerId="ADAL" clId="{83A14676-3E58-456F-8B81-4166B60A5E44}" dt="2024-03-19T06:47:17.182" v="3754" actId="478"/>
          <ac:picMkLst>
            <pc:docMk/>
            <pc:sldMk cId="2442611481" sldId="266"/>
            <ac:picMk id="40" creationId="{46FAB726-F6D3-E8FA-9D99-A015A99A6400}"/>
          </ac:picMkLst>
        </pc:picChg>
        <pc:picChg chg="add mod">
          <ac:chgData name="Alfons Marques" userId="52beea50-f9dc-46ea-9399-84f05a4f4572" providerId="ADAL" clId="{83A14676-3E58-456F-8B81-4166B60A5E44}" dt="2024-03-19T06:56:59.613" v="3894" actId="1076"/>
          <ac:picMkLst>
            <pc:docMk/>
            <pc:sldMk cId="2442611481" sldId="266"/>
            <ac:picMk id="49" creationId="{DE670D09-0F29-6E33-299B-FD5AB5BD95A1}"/>
          </ac:picMkLst>
        </pc:picChg>
        <pc:picChg chg="del">
          <ac:chgData name="Alfons Marques" userId="52beea50-f9dc-46ea-9399-84f05a4f4572" providerId="ADAL" clId="{83A14676-3E58-456F-8B81-4166B60A5E44}" dt="2024-03-19T06:27:49.483" v="3498" actId="478"/>
          <ac:picMkLst>
            <pc:docMk/>
            <pc:sldMk cId="2442611481" sldId="266"/>
            <ac:picMk id="10242" creationId="{54C59FCD-7842-D662-416E-748D79756A95}"/>
          </ac:picMkLst>
        </pc:picChg>
        <pc:picChg chg="add del mod">
          <ac:chgData name="Alfons Marques" userId="52beea50-f9dc-46ea-9399-84f05a4f4572" providerId="ADAL" clId="{83A14676-3E58-456F-8B81-4166B60A5E44}" dt="2024-03-19T06:29:39.636" v="3506" actId="478"/>
          <ac:picMkLst>
            <pc:docMk/>
            <pc:sldMk cId="2442611481" sldId="266"/>
            <ac:picMk id="11266" creationId="{B4116E36-0694-996A-8E12-DF75D02AC7C6}"/>
          </ac:picMkLst>
        </pc:picChg>
        <pc:picChg chg="add mod">
          <ac:chgData name="Alfons Marques" userId="52beea50-f9dc-46ea-9399-84f05a4f4572" providerId="ADAL" clId="{83A14676-3E58-456F-8B81-4166B60A5E44}" dt="2024-03-19T06:47:58.746" v="3772" actId="1035"/>
          <ac:picMkLst>
            <pc:docMk/>
            <pc:sldMk cId="2442611481" sldId="266"/>
            <ac:picMk id="11268" creationId="{B6FC7F60-EBB8-D50E-C5A7-8A4D291DD54E}"/>
          </ac:picMkLst>
        </pc:picChg>
        <pc:picChg chg="add mod">
          <ac:chgData name="Alfons Marques" userId="52beea50-f9dc-46ea-9399-84f05a4f4572" providerId="ADAL" clId="{83A14676-3E58-456F-8B81-4166B60A5E44}" dt="2024-03-19T06:47:58.746" v="3772" actId="1035"/>
          <ac:picMkLst>
            <pc:docMk/>
            <pc:sldMk cId="2442611481" sldId="266"/>
            <ac:picMk id="11270" creationId="{52321F15-15B6-E18E-3E3C-EC167911B41F}"/>
          </ac:picMkLst>
        </pc:picChg>
        <pc:picChg chg="add mod">
          <ac:chgData name="Alfons Marques" userId="52beea50-f9dc-46ea-9399-84f05a4f4572" providerId="ADAL" clId="{83A14676-3E58-456F-8B81-4166B60A5E44}" dt="2024-03-19T06:50:59.488" v="3813" actId="1076"/>
          <ac:picMkLst>
            <pc:docMk/>
            <pc:sldMk cId="2442611481" sldId="266"/>
            <ac:picMk id="11272" creationId="{45854191-1EBF-23E0-A286-77DAE24E239D}"/>
          </ac:picMkLst>
        </pc:picChg>
        <pc:picChg chg="add mod">
          <ac:chgData name="Alfons Marques" userId="52beea50-f9dc-46ea-9399-84f05a4f4572" providerId="ADAL" clId="{83A14676-3E58-456F-8B81-4166B60A5E44}" dt="2024-03-19T06:56:59.613" v="3894" actId="1076"/>
          <ac:picMkLst>
            <pc:docMk/>
            <pc:sldMk cId="2442611481" sldId="266"/>
            <ac:picMk id="11274" creationId="{FDCF7486-7E8D-4810-1578-AB1E733D8E3F}"/>
          </ac:picMkLst>
        </pc:picChg>
      </pc:sldChg>
      <pc:sldChg chg="addSp delSp modSp add mod">
        <pc:chgData name="Alfons Marques" userId="52beea50-f9dc-46ea-9399-84f05a4f4572" providerId="ADAL" clId="{83A14676-3E58-456F-8B81-4166B60A5E44}" dt="2024-03-19T08:28:25.992" v="3951" actId="1076"/>
        <pc:sldMkLst>
          <pc:docMk/>
          <pc:sldMk cId="3628216332" sldId="267"/>
        </pc:sldMkLst>
        <pc:spChg chg="del">
          <ac:chgData name="Alfons Marques" userId="52beea50-f9dc-46ea-9399-84f05a4f4572" providerId="ADAL" clId="{83A14676-3E58-456F-8B81-4166B60A5E44}" dt="2024-03-19T08:25:47.748" v="3941" actId="478"/>
          <ac:spMkLst>
            <pc:docMk/>
            <pc:sldMk cId="3628216332" sldId="267"/>
            <ac:spMk id="8" creationId="{3B0BFD97-1357-C66B-F63A-F88AC86C7D58}"/>
          </ac:spMkLst>
        </pc:spChg>
        <pc:picChg chg="del">
          <ac:chgData name="Alfons Marques" userId="52beea50-f9dc-46ea-9399-84f05a4f4572" providerId="ADAL" clId="{83A14676-3E58-456F-8B81-4166B60A5E44}" dt="2024-03-19T08:25:48.400" v="3942" actId="478"/>
          <ac:picMkLst>
            <pc:docMk/>
            <pc:sldMk cId="3628216332" sldId="267"/>
            <ac:picMk id="10242" creationId="{54C59FCD-7842-D662-416E-748D79756A95}"/>
          </ac:picMkLst>
        </pc:picChg>
        <pc:picChg chg="add mod">
          <ac:chgData name="Alfons Marques" userId="52beea50-f9dc-46ea-9399-84f05a4f4572" providerId="ADAL" clId="{83A14676-3E58-456F-8B81-4166B60A5E44}" dt="2024-03-19T08:26:35.415" v="3945" actId="1076"/>
          <ac:picMkLst>
            <pc:docMk/>
            <pc:sldMk cId="3628216332" sldId="267"/>
            <ac:picMk id="12290" creationId="{B586A467-205F-33BF-78E8-C44BF91ACAAD}"/>
          </ac:picMkLst>
        </pc:picChg>
        <pc:picChg chg="add mod">
          <ac:chgData name="Alfons Marques" userId="52beea50-f9dc-46ea-9399-84f05a4f4572" providerId="ADAL" clId="{83A14676-3E58-456F-8B81-4166B60A5E44}" dt="2024-03-19T08:28:25.992" v="3951" actId="1076"/>
          <ac:picMkLst>
            <pc:docMk/>
            <pc:sldMk cId="3628216332" sldId="267"/>
            <ac:picMk id="12292" creationId="{8FBBE758-3BA0-301A-E759-69C537DF3135}"/>
          </ac:picMkLst>
        </pc:picChg>
      </pc:sldChg>
      <pc:sldChg chg="addSp delSp modSp add mod">
        <pc:chgData name="Alfons Marques" userId="52beea50-f9dc-46ea-9399-84f05a4f4572" providerId="ADAL" clId="{83A14676-3E58-456F-8B81-4166B60A5E44}" dt="2024-03-19T09:30:04.256" v="4051" actId="1076"/>
        <pc:sldMkLst>
          <pc:docMk/>
          <pc:sldMk cId="940245263" sldId="268"/>
        </pc:sldMkLst>
        <pc:spChg chg="mod">
          <ac:chgData name="Alfons Marques" userId="52beea50-f9dc-46ea-9399-84f05a4f4572" providerId="ADAL" clId="{83A14676-3E58-456F-8B81-4166B60A5E44}" dt="2024-03-19T09:22:04.789" v="3976" actId="20577"/>
          <ac:spMkLst>
            <pc:docMk/>
            <pc:sldMk cId="940245263" sldId="268"/>
            <ac:spMk id="2" creationId="{96C8161D-C955-55FD-8E21-E242DCF649C3}"/>
          </ac:spMkLst>
        </pc:spChg>
        <pc:spChg chg="mod">
          <ac:chgData name="Alfons Marques" userId="52beea50-f9dc-46ea-9399-84f05a4f4572" providerId="ADAL" clId="{83A14676-3E58-456F-8B81-4166B60A5E44}" dt="2024-03-19T09:22:28.455" v="4007" actId="20577"/>
          <ac:spMkLst>
            <pc:docMk/>
            <pc:sldMk cId="940245263" sldId="268"/>
            <ac:spMk id="3" creationId="{B40D3506-4CF1-4657-EB51-C3439E5A70D1}"/>
          </ac:spMkLst>
        </pc:spChg>
        <pc:spChg chg="add mod">
          <ac:chgData name="Alfons Marques" userId="52beea50-f9dc-46ea-9399-84f05a4f4572" providerId="ADAL" clId="{83A14676-3E58-456F-8B81-4166B60A5E44}" dt="2024-03-19T09:29:23.195" v="4043" actId="1076"/>
          <ac:spMkLst>
            <pc:docMk/>
            <pc:sldMk cId="940245263" sldId="268"/>
            <ac:spMk id="6" creationId="{51E48CFA-7516-B40F-C682-A17D342D4660}"/>
          </ac:spMkLst>
        </pc:spChg>
        <pc:picChg chg="add mod">
          <ac:chgData name="Alfons Marques" userId="52beea50-f9dc-46ea-9399-84f05a4f4572" providerId="ADAL" clId="{83A14676-3E58-456F-8B81-4166B60A5E44}" dt="2024-03-19T09:29:24.441" v="4044" actId="1076"/>
          <ac:picMkLst>
            <pc:docMk/>
            <pc:sldMk cId="940245263" sldId="268"/>
            <ac:picMk id="5" creationId="{0672E3E2-8EA8-F893-AC67-9DB3352FB346}"/>
          </ac:picMkLst>
        </pc:picChg>
        <pc:picChg chg="del">
          <ac:chgData name="Alfons Marques" userId="52beea50-f9dc-46ea-9399-84f05a4f4572" providerId="ADAL" clId="{83A14676-3E58-456F-8B81-4166B60A5E44}" dt="2024-03-19T09:24:25.344" v="4008" actId="478"/>
          <ac:picMkLst>
            <pc:docMk/>
            <pc:sldMk cId="940245263" sldId="268"/>
            <ac:picMk id="12290" creationId="{B586A467-205F-33BF-78E8-C44BF91ACAAD}"/>
          </ac:picMkLst>
        </pc:picChg>
        <pc:picChg chg="del">
          <ac:chgData name="Alfons Marques" userId="52beea50-f9dc-46ea-9399-84f05a4f4572" providerId="ADAL" clId="{83A14676-3E58-456F-8B81-4166B60A5E44}" dt="2024-03-19T09:24:27.425" v="4009" actId="478"/>
          <ac:picMkLst>
            <pc:docMk/>
            <pc:sldMk cId="940245263" sldId="268"/>
            <ac:picMk id="12292" creationId="{8FBBE758-3BA0-301A-E759-69C537DF3135}"/>
          </ac:picMkLst>
        </pc:picChg>
        <pc:picChg chg="add mod">
          <ac:chgData name="Alfons Marques" userId="52beea50-f9dc-46ea-9399-84f05a4f4572" providerId="ADAL" clId="{83A14676-3E58-456F-8B81-4166B60A5E44}" dt="2024-03-19T09:30:04.256" v="4051" actId="1076"/>
          <ac:picMkLst>
            <pc:docMk/>
            <pc:sldMk cId="940245263" sldId="268"/>
            <ac:picMk id="13314" creationId="{952BEB05-504A-2904-D174-41EA46F6EAD6}"/>
          </ac:picMkLst>
        </pc:picChg>
      </pc:sldChg>
      <pc:sldChg chg="addSp delSp modSp add mod">
        <pc:chgData name="Alfons Marques" userId="52beea50-f9dc-46ea-9399-84f05a4f4572" providerId="ADAL" clId="{83A14676-3E58-456F-8B81-4166B60A5E44}" dt="2024-03-19T09:35:55.359" v="4075"/>
        <pc:sldMkLst>
          <pc:docMk/>
          <pc:sldMk cId="3267514153" sldId="269"/>
        </pc:sldMkLst>
        <pc:spChg chg="del mod">
          <ac:chgData name="Alfons Marques" userId="52beea50-f9dc-46ea-9399-84f05a4f4572" providerId="ADAL" clId="{83A14676-3E58-456F-8B81-4166B60A5E44}" dt="2024-03-19T09:35:54.204" v="4074" actId="478"/>
          <ac:spMkLst>
            <pc:docMk/>
            <pc:sldMk cId="3267514153" sldId="269"/>
            <ac:spMk id="2" creationId="{96C8161D-C955-55FD-8E21-E242DCF649C3}"/>
          </ac:spMkLst>
        </pc:spChg>
        <pc:spChg chg="del">
          <ac:chgData name="Alfons Marques" userId="52beea50-f9dc-46ea-9399-84f05a4f4572" providerId="ADAL" clId="{83A14676-3E58-456F-8B81-4166B60A5E44}" dt="2024-03-19T09:34:59.483" v="4058" actId="478"/>
          <ac:spMkLst>
            <pc:docMk/>
            <pc:sldMk cId="3267514153" sldId="269"/>
            <ac:spMk id="3" creationId="{B40D3506-4CF1-4657-EB51-C3439E5A70D1}"/>
          </ac:spMkLst>
        </pc:spChg>
        <pc:spChg chg="del">
          <ac:chgData name="Alfons Marques" userId="52beea50-f9dc-46ea-9399-84f05a4f4572" providerId="ADAL" clId="{83A14676-3E58-456F-8B81-4166B60A5E44}" dt="2024-03-19T09:34:57.576" v="4057" actId="478"/>
          <ac:spMkLst>
            <pc:docMk/>
            <pc:sldMk cId="3267514153" sldId="269"/>
            <ac:spMk id="6" creationId="{51E48CFA-7516-B40F-C682-A17D342D4660}"/>
          </ac:spMkLst>
        </pc:spChg>
        <pc:picChg chg="del">
          <ac:chgData name="Alfons Marques" userId="52beea50-f9dc-46ea-9399-84f05a4f4572" providerId="ADAL" clId="{83A14676-3E58-456F-8B81-4166B60A5E44}" dt="2024-03-19T09:34:53.517" v="4055" actId="478"/>
          <ac:picMkLst>
            <pc:docMk/>
            <pc:sldMk cId="3267514153" sldId="269"/>
            <ac:picMk id="5" creationId="{0672E3E2-8EA8-F893-AC67-9DB3352FB346}"/>
          </ac:picMkLst>
        </pc:picChg>
        <pc:picChg chg="del">
          <ac:chgData name="Alfons Marques" userId="52beea50-f9dc-46ea-9399-84f05a4f4572" providerId="ADAL" clId="{83A14676-3E58-456F-8B81-4166B60A5E44}" dt="2024-03-19T09:34:55.314" v="4056" actId="478"/>
          <ac:picMkLst>
            <pc:docMk/>
            <pc:sldMk cId="3267514153" sldId="269"/>
            <ac:picMk id="13314" creationId="{952BEB05-504A-2904-D174-41EA46F6EAD6}"/>
          </ac:picMkLst>
        </pc:picChg>
        <pc:picChg chg="add">
          <ac:chgData name="Alfons Marques" userId="52beea50-f9dc-46ea-9399-84f05a4f4572" providerId="ADAL" clId="{83A14676-3E58-456F-8B81-4166B60A5E44}" dt="2024-03-19T09:35:55.359" v="4075"/>
          <ac:picMkLst>
            <pc:docMk/>
            <pc:sldMk cId="3267514153" sldId="269"/>
            <ac:picMk id="14338" creationId="{5907141B-1E99-D4DE-344C-5D9C951F37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B90E-B568-890E-0AEE-023B877C2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F2C1A60A-03C7-C85A-AE4A-A6343B253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7117A384-60E2-9DB4-7964-44E3CE5FD38E}"/>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31EB9A57-1918-3704-67FA-1C3506AD6B9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FAF8852-CA63-CF12-62FD-C81E317D8DE9}"/>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77681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BCA2-8F86-4A27-A173-4D7C71FDA36F}"/>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92329CB2-3914-D1B0-B368-EF036BBD1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BB92A661-0A27-F779-CEEB-2BF52E97CBF6}"/>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D75F9C53-A3DE-EC61-1080-30250E4560F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487AD28-4A99-BD6F-DAB5-694E2B4BCD1D}"/>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91712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0957-A365-239B-67DD-E4DC470B4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5B79A487-AEEB-8E29-0FCB-F9FEF8B8F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6E688B-97D1-313F-5D3D-143F572E9E01}"/>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3F7B2D03-90F9-B8BB-5DC7-090FE05D886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621BA67-42A5-9A3A-417B-5CBBEA802727}"/>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7992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B5DB-1E72-4CB9-700E-F10BB6F5724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BDF2502-C322-F9F0-0613-336C2BC93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24D5FC3-5BCE-B5FA-F1AC-D404D3E1198E}"/>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65B42836-A3A6-4B95-3244-1FC969C8DEB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2DB8985-5EFA-9D86-996A-0057742D39E7}"/>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87315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B622-9A1C-6654-F867-618351982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4E20C053-53EB-45EB-A2A0-7B4F320E5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445D5-C3BB-5AA6-0D76-AE4DF5975CE6}"/>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C9DFE0B8-0F6D-1116-8C75-EA99A67CE34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D0D0758-F7BD-3677-1AA0-E86DCB0E9224}"/>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15054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DFCD-C9FE-05DC-E5C2-5A2A169D507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D8262C0-E41D-5BBB-A2D4-54DE4E668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BFB3AEA7-45D6-4862-1D14-8D070BC1C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6AD46BB6-8252-39ED-F40A-AD95A6FDBE31}"/>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6" name="Footer Placeholder 5">
            <a:extLst>
              <a:ext uri="{FF2B5EF4-FFF2-40B4-BE49-F238E27FC236}">
                <a16:creationId xmlns:a16="http://schemas.microsoft.com/office/drawing/2014/main" id="{BCB66210-3EE5-E019-6E26-DE6889E1D555}"/>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29D3E2C-CAE2-A77B-D7BC-02A2C4480014}"/>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360434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373E-3C1A-A668-CDA6-E584D69F88B8}"/>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6B5F0148-562F-67F1-2C3C-B47BB6F70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514E8-E5C8-9293-CA1F-7F741F670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4DFD4066-DFBE-7E3B-E07F-B0758C7FE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DBDBA-44BF-9E23-43D6-28FC90651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AA4650DF-5369-B834-16E5-191C93A1BB71}"/>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8" name="Footer Placeholder 7">
            <a:extLst>
              <a:ext uri="{FF2B5EF4-FFF2-40B4-BE49-F238E27FC236}">
                <a16:creationId xmlns:a16="http://schemas.microsoft.com/office/drawing/2014/main" id="{360F4B0A-29D6-5CCA-C496-1E87DDE84340}"/>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363132A3-A384-5966-B271-A4F9CF3F0011}"/>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01440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8E79-141E-E9B2-6BD8-DFADA712B4C0}"/>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24598636-B06F-ED9A-72E5-ABA040EE6872}"/>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4" name="Footer Placeholder 3">
            <a:extLst>
              <a:ext uri="{FF2B5EF4-FFF2-40B4-BE49-F238E27FC236}">
                <a16:creationId xmlns:a16="http://schemas.microsoft.com/office/drawing/2014/main" id="{5B435A53-DC4F-4C6C-1596-8E9B0C240766}"/>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C6B9376A-90C4-8C94-D191-E7FFA82D81E8}"/>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90011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869F-C22C-9852-FD91-1BEA20D7A2DE}"/>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3" name="Footer Placeholder 2">
            <a:extLst>
              <a:ext uri="{FF2B5EF4-FFF2-40B4-BE49-F238E27FC236}">
                <a16:creationId xmlns:a16="http://schemas.microsoft.com/office/drawing/2014/main" id="{862DAEBE-BA80-0C26-DAB5-3AB5819867F6}"/>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225FA154-5E4B-DF42-9415-157A3AAB98D9}"/>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45245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AE76-B914-38C8-F278-5C7333A4F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41763D92-298F-2B5B-E98E-21D00FE4D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EC4116AC-71C3-9470-B690-37CA2C314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F882D-DF60-822A-D507-7B37A16AED2D}"/>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6" name="Footer Placeholder 5">
            <a:extLst>
              <a:ext uri="{FF2B5EF4-FFF2-40B4-BE49-F238E27FC236}">
                <a16:creationId xmlns:a16="http://schemas.microsoft.com/office/drawing/2014/main" id="{56285182-99CE-8760-56F6-FF6F564814B1}"/>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D01F1368-EAF9-CFDE-276B-47777506F018}"/>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42371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F933-B04A-2A2A-22D6-543A7CFEC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BFBF7F55-200E-E891-B502-353BBB3DC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A3A80AF5-1F59-C904-1F1B-9CF915A38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09A00-69CC-088E-6CE6-3BE20FE6183D}"/>
              </a:ext>
            </a:extLst>
          </p:cNvPr>
          <p:cNvSpPr>
            <a:spLocks noGrp="1"/>
          </p:cNvSpPr>
          <p:nvPr>
            <p:ph type="dt" sz="half" idx="10"/>
          </p:nvPr>
        </p:nvSpPr>
        <p:spPr/>
        <p:txBody>
          <a:bodyPr/>
          <a:lstStyle/>
          <a:p>
            <a:fld id="{AC871701-035E-4686-B7A8-E23620F01AD3}" type="datetimeFigureOut">
              <a:rPr lang="es-ES" smtClean="0"/>
              <a:t>22/03/2024</a:t>
            </a:fld>
            <a:endParaRPr lang="es-ES"/>
          </a:p>
        </p:txBody>
      </p:sp>
      <p:sp>
        <p:nvSpPr>
          <p:cNvPr id="6" name="Footer Placeholder 5">
            <a:extLst>
              <a:ext uri="{FF2B5EF4-FFF2-40B4-BE49-F238E27FC236}">
                <a16:creationId xmlns:a16="http://schemas.microsoft.com/office/drawing/2014/main" id="{CBEDF751-97F4-5B70-2E65-3446E5355E6C}"/>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E87E4A9-BDA4-AA95-D032-757869A78D31}"/>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41167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39F34-A139-5E12-6179-3B1D1104B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9A90ABD1-932E-1B76-6B03-97EA365C1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4E56A86-897E-99AA-EAED-EE3BE49C9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71701-035E-4686-B7A8-E23620F01AD3}" type="datetimeFigureOut">
              <a:rPr lang="es-ES" smtClean="0"/>
              <a:t>22/03/2024</a:t>
            </a:fld>
            <a:endParaRPr lang="es-ES"/>
          </a:p>
        </p:txBody>
      </p:sp>
      <p:sp>
        <p:nvSpPr>
          <p:cNvPr id="5" name="Footer Placeholder 4">
            <a:extLst>
              <a:ext uri="{FF2B5EF4-FFF2-40B4-BE49-F238E27FC236}">
                <a16:creationId xmlns:a16="http://schemas.microsoft.com/office/drawing/2014/main" id="{CE1C4946-69D8-FD6A-7A34-A5EBD8E13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AB1F905A-6B08-2CC7-C558-0610DA0D7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B7723-E85A-4F48-A13A-F5B4D2DDC0A7}" type="slidenum">
              <a:rPr lang="es-ES" smtClean="0"/>
              <a:t>‹#›</a:t>
            </a:fld>
            <a:endParaRPr lang="es-ES"/>
          </a:p>
        </p:txBody>
      </p:sp>
    </p:spTree>
    <p:extLst>
      <p:ext uri="{BB962C8B-B14F-4D97-AF65-F5344CB8AC3E}">
        <p14:creationId xmlns:p14="http://schemas.microsoft.com/office/powerpoint/2010/main" val="75150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gif"/><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7185827E-74CF-A107-A256-8486A46F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B1E1DC-0FAE-500D-97F5-0C82AFA3270B}"/>
              </a:ext>
            </a:extLst>
          </p:cNvPr>
          <p:cNvSpPr/>
          <p:nvPr/>
        </p:nvSpPr>
        <p:spPr>
          <a:xfrm>
            <a:off x="763509" y="1195055"/>
            <a:ext cx="5021655" cy="5088049"/>
          </a:xfrm>
          <a:prstGeom prst="rect">
            <a:avLst/>
          </a:prstGeom>
          <a:solidFill>
            <a:srgbClr val="554CFF"/>
          </a:solidFill>
          <a:ln>
            <a:solidFill>
              <a:srgbClr val="554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5">
            <a:extLst>
              <a:ext uri="{FF2B5EF4-FFF2-40B4-BE49-F238E27FC236}">
                <a16:creationId xmlns:a16="http://schemas.microsoft.com/office/drawing/2014/main" id="{C77752BE-AE67-772B-DDF4-82C448FA464A}"/>
              </a:ext>
            </a:extLst>
          </p:cNvPr>
          <p:cNvSpPr/>
          <p:nvPr/>
        </p:nvSpPr>
        <p:spPr>
          <a:xfrm>
            <a:off x="1753356" y="226337"/>
            <a:ext cx="1514946" cy="697117"/>
          </a:xfrm>
          <a:prstGeom prst="rect">
            <a:avLst/>
          </a:prstGeom>
          <a:solidFill>
            <a:srgbClr val="554CFF"/>
          </a:solidFill>
          <a:ln>
            <a:solidFill>
              <a:srgbClr val="554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a:extLst>
              <a:ext uri="{FF2B5EF4-FFF2-40B4-BE49-F238E27FC236}">
                <a16:creationId xmlns:a16="http://schemas.microsoft.com/office/drawing/2014/main" id="{43E72B99-338D-5450-849C-77FDE9B34856}"/>
              </a:ext>
            </a:extLst>
          </p:cNvPr>
          <p:cNvSpPr txBox="1"/>
          <p:nvPr/>
        </p:nvSpPr>
        <p:spPr>
          <a:xfrm>
            <a:off x="174532" y="3167390"/>
            <a:ext cx="6429468" cy="523220"/>
          </a:xfrm>
          <a:prstGeom prst="rect">
            <a:avLst/>
          </a:prstGeom>
          <a:noFill/>
        </p:spPr>
        <p:txBody>
          <a:bodyPr wrap="square" rtlCol="0">
            <a:spAutoFit/>
          </a:bodyPr>
          <a:lstStyle/>
          <a:p>
            <a:r>
              <a:rPr lang="en-US" sz="2800" b="1" dirty="0">
                <a:solidFill>
                  <a:schemeClr val="bg1"/>
                </a:solidFill>
              </a:rPr>
              <a:t>A/B Testing and Optimization Strategies</a:t>
            </a:r>
          </a:p>
        </p:txBody>
      </p:sp>
    </p:spTree>
    <p:extLst>
      <p:ext uri="{BB962C8B-B14F-4D97-AF65-F5344CB8AC3E}">
        <p14:creationId xmlns:p14="http://schemas.microsoft.com/office/powerpoint/2010/main" val="344220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sp>
        <p:nvSpPr>
          <p:cNvPr id="5" name="TextBox 4">
            <a:extLst>
              <a:ext uri="{FF2B5EF4-FFF2-40B4-BE49-F238E27FC236}">
                <a16:creationId xmlns:a16="http://schemas.microsoft.com/office/drawing/2014/main" id="{94B102C4-A2D5-1CAC-28E6-6E0F1ACECA17}"/>
              </a:ext>
            </a:extLst>
          </p:cNvPr>
          <p:cNvSpPr txBox="1"/>
          <p:nvPr/>
        </p:nvSpPr>
        <p:spPr>
          <a:xfrm>
            <a:off x="277553" y="1163394"/>
            <a:ext cx="11636894" cy="954107"/>
          </a:xfrm>
          <a:prstGeom prst="rect">
            <a:avLst/>
          </a:prstGeom>
          <a:noFill/>
        </p:spPr>
        <p:txBody>
          <a:bodyPr wrap="square">
            <a:spAutoFit/>
          </a:bodyPr>
          <a:lstStyle/>
          <a:p>
            <a:pPr algn="just"/>
            <a:r>
              <a:rPr lang="en-US" sz="1400" b="1" dirty="0">
                <a:solidFill>
                  <a:srgbClr val="000000"/>
                </a:solidFill>
                <a:latin typeface="Raleway" pitchFamily="2" charset="0"/>
              </a:rPr>
              <a:t>A/B testing</a:t>
            </a:r>
            <a:r>
              <a:rPr lang="en-US" sz="1400" dirty="0">
                <a:solidFill>
                  <a:srgbClr val="000000"/>
                </a:solidFill>
                <a:latin typeface="Raleway" pitchFamily="2" charset="0"/>
              </a:rPr>
              <a:t>, or </a:t>
            </a:r>
            <a:r>
              <a:rPr lang="en-US" sz="1400" b="1" dirty="0">
                <a:solidFill>
                  <a:srgbClr val="000000"/>
                </a:solidFill>
                <a:latin typeface="Raleway" pitchFamily="2" charset="0"/>
              </a:rPr>
              <a:t>split testing</a:t>
            </a:r>
            <a:r>
              <a:rPr lang="en-US" sz="1400" dirty="0">
                <a:solidFill>
                  <a:srgbClr val="000000"/>
                </a:solidFill>
                <a:latin typeface="Raleway" pitchFamily="2" charset="0"/>
              </a:rPr>
              <a:t>, is a method of comparing two versions of a webpage or app against each other to determine which one performs better. </a:t>
            </a:r>
            <a:r>
              <a:rPr lang="en-US" sz="1400" b="1" dirty="0">
                <a:solidFill>
                  <a:srgbClr val="000000"/>
                </a:solidFill>
                <a:latin typeface="Raleway" pitchFamily="2" charset="0"/>
              </a:rPr>
              <a:t>In classic statistics, we call it hypothesis testing. Optimization</a:t>
            </a:r>
            <a:r>
              <a:rPr lang="en-US" sz="1400" dirty="0">
                <a:solidFill>
                  <a:srgbClr val="000000"/>
                </a:solidFill>
                <a:latin typeface="Raleway" pitchFamily="2" charset="0"/>
              </a:rPr>
              <a:t> is the ongoing process of using A/B testing results and other data to continuously improve the user experience and achieve business objectives.</a:t>
            </a:r>
            <a:endParaRPr lang="en-US" sz="1400" b="1" dirty="0">
              <a:solidFill>
                <a:srgbClr val="000000"/>
              </a:solidFill>
              <a:latin typeface="Raleway" pitchFamily="2" charset="0"/>
            </a:endParaRPr>
          </a:p>
          <a:p>
            <a:pPr algn="l"/>
            <a:endParaRPr lang="en-US" sz="1400" dirty="0">
              <a:solidFill>
                <a:srgbClr val="000000"/>
              </a:solidFill>
              <a:latin typeface="Raleway" pitchFamily="2" charset="0"/>
            </a:endParaRPr>
          </a:p>
        </p:txBody>
      </p:sp>
      <p:pic>
        <p:nvPicPr>
          <p:cNvPr id="9218" name="Picture 2">
            <a:extLst>
              <a:ext uri="{FF2B5EF4-FFF2-40B4-BE49-F238E27FC236}">
                <a16:creationId xmlns:a16="http://schemas.microsoft.com/office/drawing/2014/main" id="{71DBB739-31A8-2364-1517-D0B9EBE52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995" y="2319519"/>
            <a:ext cx="666750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6A8180-38D1-900E-E59F-5BD03980C947}"/>
              </a:ext>
            </a:extLst>
          </p:cNvPr>
          <p:cNvSpPr/>
          <p:nvPr/>
        </p:nvSpPr>
        <p:spPr>
          <a:xfrm>
            <a:off x="277553" y="4725036"/>
            <a:ext cx="11636893" cy="121048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extBox 5">
            <a:extLst>
              <a:ext uri="{FF2B5EF4-FFF2-40B4-BE49-F238E27FC236}">
                <a16:creationId xmlns:a16="http://schemas.microsoft.com/office/drawing/2014/main" id="{66799F8C-3635-49F9-2F47-F5C3A50AD664}"/>
              </a:ext>
            </a:extLst>
          </p:cNvPr>
          <p:cNvSpPr txBox="1"/>
          <p:nvPr/>
        </p:nvSpPr>
        <p:spPr>
          <a:xfrm>
            <a:off x="277552" y="4718464"/>
            <a:ext cx="3481648" cy="338554"/>
          </a:xfrm>
          <a:prstGeom prst="rect">
            <a:avLst/>
          </a:prstGeom>
          <a:noFill/>
        </p:spPr>
        <p:txBody>
          <a:bodyPr wrap="square" rtlCol="0">
            <a:spAutoFit/>
          </a:bodyPr>
          <a:lstStyle/>
          <a:p>
            <a:r>
              <a:rPr lang="en-US" sz="1600" b="1" dirty="0"/>
              <a:t>What KPIs do we usually look at here?</a:t>
            </a:r>
          </a:p>
        </p:txBody>
      </p:sp>
      <p:sp>
        <p:nvSpPr>
          <p:cNvPr id="7" name="TextBox 6">
            <a:extLst>
              <a:ext uri="{FF2B5EF4-FFF2-40B4-BE49-F238E27FC236}">
                <a16:creationId xmlns:a16="http://schemas.microsoft.com/office/drawing/2014/main" id="{EAFCECA6-8B9E-ABE4-B873-55AD03ABC264}"/>
              </a:ext>
            </a:extLst>
          </p:cNvPr>
          <p:cNvSpPr txBox="1"/>
          <p:nvPr/>
        </p:nvSpPr>
        <p:spPr>
          <a:xfrm>
            <a:off x="369916" y="4974372"/>
            <a:ext cx="11471102" cy="830997"/>
          </a:xfrm>
          <a:prstGeom prst="rect">
            <a:avLst/>
          </a:prstGeom>
          <a:noFill/>
        </p:spPr>
        <p:txBody>
          <a:bodyPr wrap="square">
            <a:spAutoFit/>
          </a:bodyPr>
          <a:lstStyle/>
          <a:p>
            <a:pPr marL="171450" indent="-171450" algn="just">
              <a:buFont typeface="Arial" panose="020B0604020202020204" pitchFamily="34" charset="0"/>
              <a:buChar char="•"/>
            </a:pPr>
            <a:r>
              <a:rPr lang="en-US" sz="1200" b="1" dirty="0">
                <a:solidFill>
                  <a:schemeClr val="bg1"/>
                </a:solidFill>
              </a:rPr>
              <a:t>Discrete or binomial metrics (0 or 1 values only possible):</a:t>
            </a:r>
            <a:r>
              <a:rPr lang="en-US" sz="1200" b="1" i="1" dirty="0">
                <a:solidFill>
                  <a:schemeClr val="bg1"/>
                </a:solidFill>
              </a:rPr>
              <a:t> </a:t>
            </a:r>
            <a:r>
              <a:rPr lang="en-US" sz="1200" b="1" i="1" u="sng" dirty="0">
                <a:solidFill>
                  <a:schemeClr val="bg1"/>
                </a:solidFill>
              </a:rPr>
              <a:t>Click-through rate </a:t>
            </a:r>
            <a:r>
              <a:rPr lang="en-US" sz="1200" b="1" i="1" dirty="0">
                <a:solidFill>
                  <a:schemeClr val="bg1"/>
                </a:solidFill>
              </a:rPr>
              <a:t>(if a user is shown and advertisement, do they click on it?), </a:t>
            </a:r>
            <a:r>
              <a:rPr lang="en-US" sz="1200" b="1" i="1" u="sng" dirty="0">
                <a:solidFill>
                  <a:schemeClr val="bg1"/>
                </a:solidFill>
              </a:rPr>
              <a:t>conversion rate </a:t>
            </a:r>
            <a:r>
              <a:rPr lang="en-US" sz="1200" b="1" i="1" dirty="0">
                <a:solidFill>
                  <a:schemeClr val="bg1"/>
                </a:solidFill>
              </a:rPr>
              <a:t>(if a user is shown an advertisement, do they convert into customers?) and </a:t>
            </a:r>
            <a:r>
              <a:rPr lang="en-US" sz="1200" b="1" i="1" u="sng" dirty="0">
                <a:solidFill>
                  <a:schemeClr val="bg1"/>
                </a:solidFill>
              </a:rPr>
              <a:t>Bounce rate </a:t>
            </a:r>
            <a:r>
              <a:rPr lang="en-US" sz="1200" b="1" i="1" dirty="0">
                <a:solidFill>
                  <a:schemeClr val="bg1"/>
                </a:solidFill>
              </a:rPr>
              <a:t>(if a user visits a website, is the following visited page on the same website?)</a:t>
            </a:r>
          </a:p>
          <a:p>
            <a:pPr marL="171450" indent="-171450" algn="just">
              <a:buFont typeface="Arial" panose="020B0604020202020204" pitchFamily="34" charset="0"/>
              <a:buChar char="•"/>
            </a:pPr>
            <a:r>
              <a:rPr lang="en-US" sz="1200" b="1" dirty="0">
                <a:solidFill>
                  <a:schemeClr val="bg1"/>
                </a:solidFill>
              </a:rPr>
              <a:t>Continuous metrics or non-binomial metrics: </a:t>
            </a:r>
            <a:r>
              <a:rPr lang="en-US" sz="1200" b="1" i="1" u="sng" dirty="0">
                <a:solidFill>
                  <a:schemeClr val="bg1"/>
                </a:solidFill>
              </a:rPr>
              <a:t>Average revenue per user </a:t>
            </a:r>
            <a:r>
              <a:rPr lang="en-US" sz="1200" b="1" i="1" dirty="0">
                <a:solidFill>
                  <a:schemeClr val="bg1"/>
                </a:solidFill>
              </a:rPr>
              <a:t>(how much revenue does a user generate in a month?), </a:t>
            </a:r>
            <a:r>
              <a:rPr lang="en-US" sz="1200" b="1" i="1" u="sng" dirty="0">
                <a:solidFill>
                  <a:schemeClr val="bg1"/>
                </a:solidFill>
              </a:rPr>
              <a:t>Average session duration </a:t>
            </a:r>
            <a:r>
              <a:rPr lang="en-US" sz="1200" b="1" i="1" dirty="0">
                <a:solidFill>
                  <a:schemeClr val="bg1"/>
                </a:solidFill>
              </a:rPr>
              <a:t>(for how long does a user stay on a website in a session?) and </a:t>
            </a:r>
            <a:r>
              <a:rPr lang="en-US" sz="1200" b="1" i="1" u="sng" dirty="0">
                <a:solidFill>
                  <a:schemeClr val="bg1"/>
                </a:solidFill>
              </a:rPr>
              <a:t>Average Order value </a:t>
            </a:r>
            <a:r>
              <a:rPr lang="en-US" sz="1200" b="1" i="1" dirty="0">
                <a:solidFill>
                  <a:schemeClr val="bg1"/>
                </a:solidFill>
              </a:rPr>
              <a:t>(what is the total value of the order of a user?)</a:t>
            </a:r>
            <a:endParaRPr lang="es-ES" sz="1200" b="1" dirty="0">
              <a:solidFill>
                <a:schemeClr val="bg1"/>
              </a:solidFill>
            </a:endParaRPr>
          </a:p>
        </p:txBody>
      </p:sp>
    </p:spTree>
    <p:extLst>
      <p:ext uri="{BB962C8B-B14F-4D97-AF65-F5344CB8AC3E}">
        <p14:creationId xmlns:p14="http://schemas.microsoft.com/office/powerpoint/2010/main" val="40838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D08BCD3-3714-3DFB-E13C-697C337EB09F}"/>
              </a:ext>
            </a:extLst>
          </p:cNvPr>
          <p:cNvSpPr/>
          <p:nvPr/>
        </p:nvSpPr>
        <p:spPr>
          <a:xfrm>
            <a:off x="1136049" y="5317528"/>
            <a:ext cx="3346450" cy="923258"/>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pic>
        <p:nvPicPr>
          <p:cNvPr id="11268" name="Picture 4" descr="Population vs Sample in Statistic - GeeksforGeeks">
            <a:extLst>
              <a:ext uri="{FF2B5EF4-FFF2-40B4-BE49-F238E27FC236}">
                <a16:creationId xmlns:a16="http://schemas.microsoft.com/office/drawing/2014/main" id="{B6FC7F60-EBB8-D50E-C5A7-8A4D291DD54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46897"/>
          <a:stretch/>
        </p:blipFill>
        <p:spPr bwMode="auto">
          <a:xfrm>
            <a:off x="95832" y="2015284"/>
            <a:ext cx="2336670" cy="2200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E058B1-7EC2-D77B-EF7C-5DD2E4CE522A}"/>
              </a:ext>
            </a:extLst>
          </p:cNvPr>
          <p:cNvSpPr txBox="1"/>
          <p:nvPr/>
        </p:nvSpPr>
        <p:spPr>
          <a:xfrm>
            <a:off x="822503" y="3961084"/>
            <a:ext cx="1329575" cy="338554"/>
          </a:xfrm>
          <a:prstGeom prst="rect">
            <a:avLst/>
          </a:prstGeom>
          <a:noFill/>
        </p:spPr>
        <p:txBody>
          <a:bodyPr wrap="square" rtlCol="0">
            <a:spAutoFit/>
          </a:bodyPr>
          <a:lstStyle/>
          <a:p>
            <a:r>
              <a:rPr lang="en-US" sz="1600" b="1" dirty="0"/>
              <a:t>POPULATION</a:t>
            </a:r>
          </a:p>
        </p:txBody>
      </p:sp>
      <p:sp>
        <p:nvSpPr>
          <p:cNvPr id="5" name="Arrow: Right 4">
            <a:extLst>
              <a:ext uri="{FF2B5EF4-FFF2-40B4-BE49-F238E27FC236}">
                <a16:creationId xmlns:a16="http://schemas.microsoft.com/office/drawing/2014/main" id="{7798A746-6D98-2092-1E31-A8032634E58A}"/>
              </a:ext>
            </a:extLst>
          </p:cNvPr>
          <p:cNvSpPr/>
          <p:nvPr/>
        </p:nvSpPr>
        <p:spPr>
          <a:xfrm rot="19646197">
            <a:off x="2231048" y="2220818"/>
            <a:ext cx="1278774" cy="212436"/>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Arrow: Right 5">
            <a:extLst>
              <a:ext uri="{FF2B5EF4-FFF2-40B4-BE49-F238E27FC236}">
                <a16:creationId xmlns:a16="http://schemas.microsoft.com/office/drawing/2014/main" id="{AA72D93B-1F72-3FF3-7136-31B894F9B5D2}"/>
              </a:ext>
            </a:extLst>
          </p:cNvPr>
          <p:cNvSpPr/>
          <p:nvPr/>
        </p:nvSpPr>
        <p:spPr>
          <a:xfrm rot="2121082">
            <a:off x="2217957" y="3700955"/>
            <a:ext cx="1278774" cy="212436"/>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a:extLst>
              <a:ext uri="{FF2B5EF4-FFF2-40B4-BE49-F238E27FC236}">
                <a16:creationId xmlns:a16="http://schemas.microsoft.com/office/drawing/2014/main" id="{3D1F310B-88F2-F0F8-FEF6-E56F753851BA}"/>
              </a:ext>
            </a:extLst>
          </p:cNvPr>
          <p:cNvPicPr>
            <a:picLocks noChangeAspect="1"/>
          </p:cNvPicPr>
          <p:nvPr/>
        </p:nvPicPr>
        <p:blipFill>
          <a:blip r:embed="rId5"/>
          <a:stretch>
            <a:fillRect/>
          </a:stretch>
        </p:blipFill>
        <p:spPr>
          <a:xfrm>
            <a:off x="3624233" y="1860380"/>
            <a:ext cx="182690" cy="223288"/>
          </a:xfrm>
          <a:prstGeom prst="rect">
            <a:avLst/>
          </a:prstGeom>
        </p:spPr>
      </p:pic>
      <p:pic>
        <p:nvPicPr>
          <p:cNvPr id="11" name="Picture 10">
            <a:extLst>
              <a:ext uri="{FF2B5EF4-FFF2-40B4-BE49-F238E27FC236}">
                <a16:creationId xmlns:a16="http://schemas.microsoft.com/office/drawing/2014/main" id="{32487D4F-95F5-40A3-A610-9128AD08334F}"/>
              </a:ext>
            </a:extLst>
          </p:cNvPr>
          <p:cNvPicPr>
            <a:picLocks noChangeAspect="1"/>
          </p:cNvPicPr>
          <p:nvPr/>
        </p:nvPicPr>
        <p:blipFill>
          <a:blip r:embed="rId6"/>
          <a:stretch>
            <a:fillRect/>
          </a:stretch>
        </p:blipFill>
        <p:spPr>
          <a:xfrm>
            <a:off x="3806923" y="2083668"/>
            <a:ext cx="245507" cy="262152"/>
          </a:xfrm>
          <a:prstGeom prst="rect">
            <a:avLst/>
          </a:prstGeom>
        </p:spPr>
      </p:pic>
      <p:pic>
        <p:nvPicPr>
          <p:cNvPr id="13" name="Picture 12">
            <a:extLst>
              <a:ext uri="{FF2B5EF4-FFF2-40B4-BE49-F238E27FC236}">
                <a16:creationId xmlns:a16="http://schemas.microsoft.com/office/drawing/2014/main" id="{968B89EB-185E-6EA9-67EE-B5455897DAB1}"/>
              </a:ext>
            </a:extLst>
          </p:cNvPr>
          <p:cNvPicPr>
            <a:picLocks noChangeAspect="1"/>
          </p:cNvPicPr>
          <p:nvPr/>
        </p:nvPicPr>
        <p:blipFill>
          <a:blip r:embed="rId7"/>
          <a:stretch>
            <a:fillRect/>
          </a:stretch>
        </p:blipFill>
        <p:spPr>
          <a:xfrm>
            <a:off x="3833318" y="1753132"/>
            <a:ext cx="219112" cy="262152"/>
          </a:xfrm>
          <a:prstGeom prst="rect">
            <a:avLst/>
          </a:prstGeom>
        </p:spPr>
      </p:pic>
      <p:pic>
        <p:nvPicPr>
          <p:cNvPr id="15" name="Picture 14">
            <a:extLst>
              <a:ext uri="{FF2B5EF4-FFF2-40B4-BE49-F238E27FC236}">
                <a16:creationId xmlns:a16="http://schemas.microsoft.com/office/drawing/2014/main" id="{8281EECA-CE03-74C6-4436-48A456298748}"/>
              </a:ext>
            </a:extLst>
          </p:cNvPr>
          <p:cNvPicPr>
            <a:picLocks noChangeAspect="1"/>
          </p:cNvPicPr>
          <p:nvPr/>
        </p:nvPicPr>
        <p:blipFill>
          <a:blip r:embed="rId8"/>
          <a:stretch>
            <a:fillRect/>
          </a:stretch>
        </p:blipFill>
        <p:spPr>
          <a:xfrm>
            <a:off x="4085179" y="1813715"/>
            <a:ext cx="200390" cy="316617"/>
          </a:xfrm>
          <a:prstGeom prst="rect">
            <a:avLst/>
          </a:prstGeom>
        </p:spPr>
      </p:pic>
      <p:pic>
        <p:nvPicPr>
          <p:cNvPr id="17" name="Picture 16">
            <a:extLst>
              <a:ext uri="{FF2B5EF4-FFF2-40B4-BE49-F238E27FC236}">
                <a16:creationId xmlns:a16="http://schemas.microsoft.com/office/drawing/2014/main" id="{783EE472-2C66-FE02-D0BC-4D5591EC0156}"/>
              </a:ext>
            </a:extLst>
          </p:cNvPr>
          <p:cNvPicPr>
            <a:picLocks noChangeAspect="1"/>
          </p:cNvPicPr>
          <p:nvPr/>
        </p:nvPicPr>
        <p:blipFill>
          <a:blip r:embed="rId9"/>
          <a:stretch>
            <a:fillRect/>
          </a:stretch>
        </p:blipFill>
        <p:spPr>
          <a:xfrm>
            <a:off x="3798017" y="1498993"/>
            <a:ext cx="263317" cy="276267"/>
          </a:xfrm>
          <a:prstGeom prst="rect">
            <a:avLst/>
          </a:prstGeom>
        </p:spPr>
      </p:pic>
      <p:pic>
        <p:nvPicPr>
          <p:cNvPr id="19" name="Picture 18">
            <a:extLst>
              <a:ext uri="{FF2B5EF4-FFF2-40B4-BE49-F238E27FC236}">
                <a16:creationId xmlns:a16="http://schemas.microsoft.com/office/drawing/2014/main" id="{FD8B139A-4FE2-410D-DE22-3AC61E2AF91E}"/>
              </a:ext>
            </a:extLst>
          </p:cNvPr>
          <p:cNvPicPr>
            <a:picLocks noChangeAspect="1"/>
          </p:cNvPicPr>
          <p:nvPr/>
        </p:nvPicPr>
        <p:blipFill>
          <a:blip r:embed="rId10"/>
          <a:stretch>
            <a:fillRect/>
          </a:stretch>
        </p:blipFill>
        <p:spPr>
          <a:xfrm>
            <a:off x="3498953" y="4233297"/>
            <a:ext cx="182690" cy="283753"/>
          </a:xfrm>
          <a:prstGeom prst="rect">
            <a:avLst/>
          </a:prstGeom>
        </p:spPr>
      </p:pic>
      <p:pic>
        <p:nvPicPr>
          <p:cNvPr id="21" name="Picture 20">
            <a:extLst>
              <a:ext uri="{FF2B5EF4-FFF2-40B4-BE49-F238E27FC236}">
                <a16:creationId xmlns:a16="http://schemas.microsoft.com/office/drawing/2014/main" id="{6C27EA38-7EA0-F8A5-A044-4A38EB21A980}"/>
              </a:ext>
            </a:extLst>
          </p:cNvPr>
          <p:cNvPicPr>
            <a:picLocks noChangeAspect="1"/>
          </p:cNvPicPr>
          <p:nvPr/>
        </p:nvPicPr>
        <p:blipFill>
          <a:blip r:embed="rId11"/>
          <a:stretch>
            <a:fillRect/>
          </a:stretch>
        </p:blipFill>
        <p:spPr>
          <a:xfrm>
            <a:off x="3764082" y="4051986"/>
            <a:ext cx="224235" cy="240845"/>
          </a:xfrm>
          <a:prstGeom prst="rect">
            <a:avLst/>
          </a:prstGeom>
        </p:spPr>
      </p:pic>
      <p:pic>
        <p:nvPicPr>
          <p:cNvPr id="23" name="Picture 22">
            <a:extLst>
              <a:ext uri="{FF2B5EF4-FFF2-40B4-BE49-F238E27FC236}">
                <a16:creationId xmlns:a16="http://schemas.microsoft.com/office/drawing/2014/main" id="{174EC181-A204-CD9C-E85C-B8E0BD0E20BF}"/>
              </a:ext>
            </a:extLst>
          </p:cNvPr>
          <p:cNvPicPr>
            <a:picLocks noChangeAspect="1"/>
          </p:cNvPicPr>
          <p:nvPr/>
        </p:nvPicPr>
        <p:blipFill>
          <a:blip r:embed="rId12"/>
          <a:stretch>
            <a:fillRect/>
          </a:stretch>
        </p:blipFill>
        <p:spPr>
          <a:xfrm>
            <a:off x="3775574" y="4375174"/>
            <a:ext cx="212743" cy="271143"/>
          </a:xfrm>
          <a:prstGeom prst="rect">
            <a:avLst/>
          </a:prstGeom>
        </p:spPr>
      </p:pic>
      <p:pic>
        <p:nvPicPr>
          <p:cNvPr id="25" name="Picture 24">
            <a:extLst>
              <a:ext uri="{FF2B5EF4-FFF2-40B4-BE49-F238E27FC236}">
                <a16:creationId xmlns:a16="http://schemas.microsoft.com/office/drawing/2014/main" id="{6E81175A-4765-9F71-4B1A-6BB6BD3CA36A}"/>
              </a:ext>
            </a:extLst>
          </p:cNvPr>
          <p:cNvPicPr>
            <a:picLocks noChangeAspect="1"/>
          </p:cNvPicPr>
          <p:nvPr/>
        </p:nvPicPr>
        <p:blipFill>
          <a:blip r:embed="rId13"/>
          <a:stretch>
            <a:fillRect/>
          </a:stretch>
        </p:blipFill>
        <p:spPr>
          <a:xfrm>
            <a:off x="4006983" y="4205897"/>
            <a:ext cx="288912" cy="283753"/>
          </a:xfrm>
          <a:prstGeom prst="rect">
            <a:avLst/>
          </a:prstGeom>
        </p:spPr>
      </p:pic>
      <p:pic>
        <p:nvPicPr>
          <p:cNvPr id="27" name="Picture 26">
            <a:extLst>
              <a:ext uri="{FF2B5EF4-FFF2-40B4-BE49-F238E27FC236}">
                <a16:creationId xmlns:a16="http://schemas.microsoft.com/office/drawing/2014/main" id="{B51133EB-A3E4-9F0B-7CB7-B041D957BE72}"/>
              </a:ext>
            </a:extLst>
          </p:cNvPr>
          <p:cNvPicPr>
            <a:picLocks noChangeAspect="1"/>
          </p:cNvPicPr>
          <p:nvPr/>
        </p:nvPicPr>
        <p:blipFill>
          <a:blip r:embed="rId14"/>
          <a:stretch>
            <a:fillRect/>
          </a:stretch>
        </p:blipFill>
        <p:spPr>
          <a:xfrm>
            <a:off x="3799383" y="3825041"/>
            <a:ext cx="165132" cy="185773"/>
          </a:xfrm>
          <a:prstGeom prst="rect">
            <a:avLst/>
          </a:prstGeom>
        </p:spPr>
      </p:pic>
      <p:sp>
        <p:nvSpPr>
          <p:cNvPr id="28" name="TextBox 27">
            <a:extLst>
              <a:ext uri="{FF2B5EF4-FFF2-40B4-BE49-F238E27FC236}">
                <a16:creationId xmlns:a16="http://schemas.microsoft.com/office/drawing/2014/main" id="{BCAB34A7-2254-2817-AA95-95C3155ADD10}"/>
              </a:ext>
            </a:extLst>
          </p:cNvPr>
          <p:cNvSpPr txBox="1"/>
          <p:nvPr/>
        </p:nvSpPr>
        <p:spPr>
          <a:xfrm>
            <a:off x="3299727" y="2333051"/>
            <a:ext cx="1329575" cy="461665"/>
          </a:xfrm>
          <a:prstGeom prst="rect">
            <a:avLst/>
          </a:prstGeom>
          <a:noFill/>
        </p:spPr>
        <p:txBody>
          <a:bodyPr wrap="square" rtlCol="0">
            <a:spAutoFit/>
          </a:bodyPr>
          <a:lstStyle/>
          <a:p>
            <a:pPr algn="ctr"/>
            <a:r>
              <a:rPr lang="en-US" sz="1200" b="1" dirty="0"/>
              <a:t>SAMPLE A </a:t>
            </a:r>
          </a:p>
          <a:p>
            <a:pPr algn="ctr"/>
            <a:r>
              <a:rPr lang="en-US" sz="1200" b="1" i="1" dirty="0">
                <a:solidFill>
                  <a:schemeClr val="bg1">
                    <a:lumMod val="75000"/>
                  </a:schemeClr>
                </a:solidFill>
              </a:rPr>
              <a:t>(Test group)</a:t>
            </a:r>
          </a:p>
        </p:txBody>
      </p:sp>
      <p:sp>
        <p:nvSpPr>
          <p:cNvPr id="29" name="TextBox 28">
            <a:extLst>
              <a:ext uri="{FF2B5EF4-FFF2-40B4-BE49-F238E27FC236}">
                <a16:creationId xmlns:a16="http://schemas.microsoft.com/office/drawing/2014/main" id="{499E8B3F-AA3D-B989-35A3-8C55D02A0ACC}"/>
              </a:ext>
            </a:extLst>
          </p:cNvPr>
          <p:cNvSpPr txBox="1"/>
          <p:nvPr/>
        </p:nvSpPr>
        <p:spPr>
          <a:xfrm>
            <a:off x="3264887" y="4728877"/>
            <a:ext cx="1329575" cy="461665"/>
          </a:xfrm>
          <a:prstGeom prst="rect">
            <a:avLst/>
          </a:prstGeom>
          <a:noFill/>
        </p:spPr>
        <p:txBody>
          <a:bodyPr wrap="square" rtlCol="0">
            <a:spAutoFit/>
          </a:bodyPr>
          <a:lstStyle/>
          <a:p>
            <a:pPr algn="ctr"/>
            <a:r>
              <a:rPr lang="en-US" sz="1200" b="1" dirty="0"/>
              <a:t>SAMPLE B </a:t>
            </a:r>
          </a:p>
          <a:p>
            <a:pPr algn="ctr"/>
            <a:r>
              <a:rPr lang="en-US" sz="1200" b="1" i="1" dirty="0">
                <a:solidFill>
                  <a:schemeClr val="bg1">
                    <a:lumMod val="75000"/>
                  </a:schemeClr>
                </a:solidFill>
              </a:rPr>
              <a:t>(Control group)</a:t>
            </a:r>
          </a:p>
        </p:txBody>
      </p:sp>
      <p:sp>
        <p:nvSpPr>
          <p:cNvPr id="30" name="Arrow: Down 29">
            <a:extLst>
              <a:ext uri="{FF2B5EF4-FFF2-40B4-BE49-F238E27FC236}">
                <a16:creationId xmlns:a16="http://schemas.microsoft.com/office/drawing/2014/main" id="{0F4678F4-AFF2-5F85-6CDD-E3E6783DAABD}"/>
              </a:ext>
            </a:extLst>
          </p:cNvPr>
          <p:cNvSpPr/>
          <p:nvPr/>
        </p:nvSpPr>
        <p:spPr>
          <a:xfrm>
            <a:off x="2710758" y="1559794"/>
            <a:ext cx="197033" cy="3689350"/>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TextBox 31">
            <a:extLst>
              <a:ext uri="{FF2B5EF4-FFF2-40B4-BE49-F238E27FC236}">
                <a16:creationId xmlns:a16="http://schemas.microsoft.com/office/drawing/2014/main" id="{27318A43-234F-30B8-C984-12D57D7C985B}"/>
              </a:ext>
            </a:extLst>
          </p:cNvPr>
          <p:cNvSpPr txBox="1"/>
          <p:nvPr/>
        </p:nvSpPr>
        <p:spPr>
          <a:xfrm>
            <a:off x="2144486" y="1221652"/>
            <a:ext cx="1329575" cy="276999"/>
          </a:xfrm>
          <a:prstGeom prst="rect">
            <a:avLst/>
          </a:prstGeom>
          <a:noFill/>
        </p:spPr>
        <p:txBody>
          <a:bodyPr wrap="square" rtlCol="0">
            <a:spAutoFit/>
          </a:bodyPr>
          <a:lstStyle/>
          <a:p>
            <a:r>
              <a:rPr lang="en-US" sz="1200" b="1" dirty="0"/>
              <a:t>Randomized Split</a:t>
            </a:r>
          </a:p>
        </p:txBody>
      </p:sp>
      <p:sp>
        <p:nvSpPr>
          <p:cNvPr id="33" name="TextBox 32">
            <a:extLst>
              <a:ext uri="{FF2B5EF4-FFF2-40B4-BE49-F238E27FC236}">
                <a16:creationId xmlns:a16="http://schemas.microsoft.com/office/drawing/2014/main" id="{7B85A08C-2EED-6478-5AF6-0CFB87A7BAA3}"/>
              </a:ext>
            </a:extLst>
          </p:cNvPr>
          <p:cNvSpPr txBox="1"/>
          <p:nvPr/>
        </p:nvSpPr>
        <p:spPr>
          <a:xfrm>
            <a:off x="1136048" y="5347775"/>
            <a:ext cx="3346450" cy="861774"/>
          </a:xfrm>
          <a:prstGeom prst="rect">
            <a:avLst/>
          </a:prstGeom>
          <a:noFill/>
        </p:spPr>
        <p:txBody>
          <a:bodyPr wrap="square">
            <a:spAutoFit/>
          </a:bodyPr>
          <a:lstStyle/>
          <a:p>
            <a:pPr algn="just"/>
            <a:r>
              <a:rPr lang="en-US" sz="1000" i="1" dirty="0"/>
              <a:t>Minimum Detectable Effect (MDE) is the smallest change or difference you want to be able to spot with your test. It helps decide how many people or items you need to include in your test to confidently say there's a real change and it's not just chance.</a:t>
            </a:r>
            <a:endParaRPr lang="es-ES" sz="1000" i="1" dirty="0"/>
          </a:p>
        </p:txBody>
      </p:sp>
      <p:pic>
        <p:nvPicPr>
          <p:cNvPr id="11270" name="Picture 6">
            <a:extLst>
              <a:ext uri="{FF2B5EF4-FFF2-40B4-BE49-F238E27FC236}">
                <a16:creationId xmlns:a16="http://schemas.microsoft.com/office/drawing/2014/main" id="{52321F15-15B6-E18E-3E3C-EC167911B41F}"/>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r="51977"/>
          <a:stretch/>
        </p:blipFill>
        <p:spPr bwMode="auto">
          <a:xfrm>
            <a:off x="4986861" y="1441662"/>
            <a:ext cx="1346965" cy="837435"/>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1F171E1D-7111-E3AE-B3B0-450FA6162F01}"/>
              </a:ext>
            </a:extLst>
          </p:cNvPr>
          <p:cNvSpPr/>
          <p:nvPr/>
        </p:nvSpPr>
        <p:spPr>
          <a:xfrm>
            <a:off x="4337207" y="1782713"/>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6">
            <a:extLst>
              <a:ext uri="{FF2B5EF4-FFF2-40B4-BE49-F238E27FC236}">
                <a16:creationId xmlns:a16="http://schemas.microsoft.com/office/drawing/2014/main" id="{F1598E13-524D-9062-B812-E9FAF2B571B3}"/>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50082"/>
          <a:stretch/>
        </p:blipFill>
        <p:spPr bwMode="auto">
          <a:xfrm>
            <a:off x="4933723" y="3917927"/>
            <a:ext cx="1400103" cy="837435"/>
          </a:xfrm>
          <a:prstGeom prst="rect">
            <a:avLst/>
          </a:prstGeom>
          <a:noFill/>
          <a:extLst>
            <a:ext uri="{909E8E84-426E-40DD-AFC4-6F175D3DCCD1}">
              <a14:hiddenFill xmlns:a14="http://schemas.microsoft.com/office/drawing/2010/main">
                <a:solidFill>
                  <a:srgbClr val="FFFFFF"/>
                </a:solidFill>
              </a14:hiddenFill>
            </a:ext>
          </a:extLst>
        </p:spPr>
      </p:pic>
      <p:sp>
        <p:nvSpPr>
          <p:cNvPr id="37" name="Arrow: Right 36">
            <a:extLst>
              <a:ext uri="{FF2B5EF4-FFF2-40B4-BE49-F238E27FC236}">
                <a16:creationId xmlns:a16="http://schemas.microsoft.com/office/drawing/2014/main" id="{104FCAC0-4729-9070-15EA-05B6224491D7}"/>
              </a:ext>
            </a:extLst>
          </p:cNvPr>
          <p:cNvSpPr/>
          <p:nvPr/>
        </p:nvSpPr>
        <p:spPr>
          <a:xfrm>
            <a:off x="4340955" y="4233297"/>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5CF49DD2-A8C7-AD15-725F-D626E86382D2}"/>
              </a:ext>
            </a:extLst>
          </p:cNvPr>
          <p:cNvSpPr txBox="1"/>
          <p:nvPr/>
        </p:nvSpPr>
        <p:spPr>
          <a:xfrm>
            <a:off x="5004251" y="3530174"/>
            <a:ext cx="1329575" cy="276999"/>
          </a:xfrm>
          <a:prstGeom prst="rect">
            <a:avLst/>
          </a:prstGeom>
          <a:noFill/>
        </p:spPr>
        <p:txBody>
          <a:bodyPr wrap="square" rtlCol="0">
            <a:spAutoFit/>
          </a:bodyPr>
          <a:lstStyle/>
          <a:p>
            <a:pPr algn="ctr"/>
            <a:r>
              <a:rPr lang="en-US" sz="1200" b="1" i="1" dirty="0">
                <a:solidFill>
                  <a:schemeClr val="bg1">
                    <a:lumMod val="75000"/>
                  </a:schemeClr>
                </a:solidFill>
              </a:rPr>
              <a:t>(original display)</a:t>
            </a:r>
          </a:p>
        </p:txBody>
      </p:sp>
      <p:sp>
        <p:nvSpPr>
          <p:cNvPr id="41" name="Arrow: Right 40">
            <a:extLst>
              <a:ext uri="{FF2B5EF4-FFF2-40B4-BE49-F238E27FC236}">
                <a16:creationId xmlns:a16="http://schemas.microsoft.com/office/drawing/2014/main" id="{DFB03D35-5D13-94CD-DC0C-2CD973D4DF7B}"/>
              </a:ext>
            </a:extLst>
          </p:cNvPr>
          <p:cNvSpPr/>
          <p:nvPr/>
        </p:nvSpPr>
        <p:spPr>
          <a:xfrm>
            <a:off x="6484405" y="1773544"/>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Arrow: Right 41">
            <a:extLst>
              <a:ext uri="{FF2B5EF4-FFF2-40B4-BE49-F238E27FC236}">
                <a16:creationId xmlns:a16="http://schemas.microsoft.com/office/drawing/2014/main" id="{D778253D-ED2F-52CF-A954-6CCB18F95209}"/>
              </a:ext>
            </a:extLst>
          </p:cNvPr>
          <p:cNvSpPr/>
          <p:nvPr/>
        </p:nvSpPr>
        <p:spPr>
          <a:xfrm>
            <a:off x="6484405" y="4233297"/>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TextBox 42">
            <a:extLst>
              <a:ext uri="{FF2B5EF4-FFF2-40B4-BE49-F238E27FC236}">
                <a16:creationId xmlns:a16="http://schemas.microsoft.com/office/drawing/2014/main" id="{9A07CBF0-8BDD-5CA8-22CD-62C8B1DA93F3}"/>
              </a:ext>
            </a:extLst>
          </p:cNvPr>
          <p:cNvSpPr txBox="1"/>
          <p:nvPr/>
        </p:nvSpPr>
        <p:spPr>
          <a:xfrm>
            <a:off x="6915763" y="1622003"/>
            <a:ext cx="1329575" cy="461665"/>
          </a:xfrm>
          <a:prstGeom prst="rect">
            <a:avLst/>
          </a:prstGeom>
          <a:noFill/>
        </p:spPr>
        <p:txBody>
          <a:bodyPr wrap="square" rtlCol="0">
            <a:spAutoFit/>
          </a:bodyPr>
          <a:lstStyle/>
          <a:p>
            <a:pPr algn="ctr"/>
            <a:r>
              <a:rPr lang="en-US" sz="1200" b="1" dirty="0"/>
              <a:t>18% </a:t>
            </a:r>
          </a:p>
          <a:p>
            <a:pPr algn="ctr"/>
            <a:r>
              <a:rPr lang="en-US" sz="1200" dirty="0"/>
              <a:t>conversion rate</a:t>
            </a:r>
            <a:endParaRPr lang="en-US" sz="1200" i="1" dirty="0">
              <a:solidFill>
                <a:schemeClr val="bg1">
                  <a:lumMod val="75000"/>
                </a:schemeClr>
              </a:solidFill>
            </a:endParaRPr>
          </a:p>
        </p:txBody>
      </p:sp>
      <p:sp>
        <p:nvSpPr>
          <p:cNvPr id="44" name="TextBox 43">
            <a:extLst>
              <a:ext uri="{FF2B5EF4-FFF2-40B4-BE49-F238E27FC236}">
                <a16:creationId xmlns:a16="http://schemas.microsoft.com/office/drawing/2014/main" id="{792DE375-664A-2211-E1F3-6E4D3A371668}"/>
              </a:ext>
            </a:extLst>
          </p:cNvPr>
          <p:cNvSpPr txBox="1"/>
          <p:nvPr/>
        </p:nvSpPr>
        <p:spPr>
          <a:xfrm>
            <a:off x="6914595" y="4100669"/>
            <a:ext cx="1329575" cy="461665"/>
          </a:xfrm>
          <a:prstGeom prst="rect">
            <a:avLst/>
          </a:prstGeom>
          <a:noFill/>
        </p:spPr>
        <p:txBody>
          <a:bodyPr wrap="square" rtlCol="0">
            <a:spAutoFit/>
          </a:bodyPr>
          <a:lstStyle/>
          <a:p>
            <a:pPr algn="ctr"/>
            <a:r>
              <a:rPr lang="en-US" sz="1200" b="1" dirty="0"/>
              <a:t>11% </a:t>
            </a:r>
          </a:p>
          <a:p>
            <a:pPr algn="ctr"/>
            <a:r>
              <a:rPr lang="en-US" sz="1200" dirty="0"/>
              <a:t>conversion rate</a:t>
            </a:r>
            <a:endParaRPr lang="en-US" sz="1200" i="1" dirty="0">
              <a:solidFill>
                <a:schemeClr val="bg1">
                  <a:lumMod val="75000"/>
                </a:schemeClr>
              </a:solidFill>
            </a:endParaRPr>
          </a:p>
        </p:txBody>
      </p:sp>
      <p:sp>
        <p:nvSpPr>
          <p:cNvPr id="45" name="Arrow: Up-Down 44">
            <a:extLst>
              <a:ext uri="{FF2B5EF4-FFF2-40B4-BE49-F238E27FC236}">
                <a16:creationId xmlns:a16="http://schemas.microsoft.com/office/drawing/2014/main" id="{8211C089-559F-5513-50F6-377B64C8681F}"/>
              </a:ext>
            </a:extLst>
          </p:cNvPr>
          <p:cNvSpPr/>
          <p:nvPr/>
        </p:nvSpPr>
        <p:spPr>
          <a:xfrm>
            <a:off x="7436218" y="2157520"/>
            <a:ext cx="245507" cy="1894466"/>
          </a:xfrm>
          <a:prstGeom prst="up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272" name="Picture 8" descr="Comparison - Free seo and web icons">
            <a:extLst>
              <a:ext uri="{FF2B5EF4-FFF2-40B4-BE49-F238E27FC236}">
                <a16:creationId xmlns:a16="http://schemas.microsoft.com/office/drawing/2014/main" id="{45854191-1EBF-23E0-A286-77DAE24E23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14594" y="2265694"/>
            <a:ext cx="1329576" cy="132957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BE1EB9F8-DB45-1D45-142E-EF52657B2314}"/>
              </a:ext>
            </a:extLst>
          </p:cNvPr>
          <p:cNvSpPr/>
          <p:nvPr/>
        </p:nvSpPr>
        <p:spPr>
          <a:xfrm>
            <a:off x="8521488" y="918606"/>
            <a:ext cx="3346450" cy="532217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TextBox 46">
            <a:extLst>
              <a:ext uri="{FF2B5EF4-FFF2-40B4-BE49-F238E27FC236}">
                <a16:creationId xmlns:a16="http://schemas.microsoft.com/office/drawing/2014/main" id="{72A7413A-0A52-BBB0-2263-AA1428920BA4}"/>
              </a:ext>
            </a:extLst>
          </p:cNvPr>
          <p:cNvSpPr txBox="1"/>
          <p:nvPr/>
        </p:nvSpPr>
        <p:spPr>
          <a:xfrm>
            <a:off x="8530198" y="920315"/>
            <a:ext cx="3346450" cy="3477875"/>
          </a:xfrm>
          <a:prstGeom prst="rect">
            <a:avLst/>
          </a:prstGeom>
          <a:noFill/>
        </p:spPr>
        <p:txBody>
          <a:bodyPr wrap="square">
            <a:spAutoFit/>
          </a:bodyPr>
          <a:lstStyle/>
          <a:p>
            <a:pPr algn="just"/>
            <a:r>
              <a:rPr lang="en-US" sz="1000" b="0" i="0" dirty="0">
                <a:solidFill>
                  <a:srgbClr val="242424"/>
                </a:solidFill>
                <a:effectLst/>
                <a:latin typeface="source-serif-pro"/>
              </a:rPr>
              <a:t>With the data we collected from the activity of users of our website, we can compare the efficacy of the two designs A and B. Simply comparing mean values wouldn’t be very meaningful, as we would fail to assess the </a:t>
            </a:r>
            <a:r>
              <a:rPr lang="en-US" sz="1000" b="1" i="0" dirty="0">
                <a:solidFill>
                  <a:srgbClr val="242424"/>
                </a:solidFill>
                <a:effectLst/>
                <a:latin typeface="source-serif-pro"/>
              </a:rPr>
              <a:t>statistical significance</a:t>
            </a:r>
            <a:r>
              <a:rPr lang="en-US" sz="1000" b="0" i="0" dirty="0">
                <a:solidFill>
                  <a:srgbClr val="242424"/>
                </a:solidFill>
                <a:effectLst/>
                <a:latin typeface="source-serif-pro"/>
              </a:rPr>
              <a:t> of our observations. </a:t>
            </a:r>
            <a:r>
              <a:rPr lang="en-US" sz="1000" dirty="0"/>
              <a:t>It is indeed fundamental to determine how likely it is that the observed discrepancy between the two samples originates from chance.</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i="1" dirty="0"/>
          </a:p>
          <a:p>
            <a:pPr algn="just"/>
            <a:r>
              <a:rPr lang="en-US" sz="1000" b="0" i="0" dirty="0">
                <a:solidFill>
                  <a:srgbClr val="242424"/>
                </a:solidFill>
                <a:effectLst/>
                <a:latin typeface="source-serif-pro"/>
              </a:rPr>
              <a:t>Our </a:t>
            </a:r>
            <a:r>
              <a:rPr lang="en-US" sz="1000" b="1" i="0" dirty="0">
                <a:solidFill>
                  <a:srgbClr val="242424"/>
                </a:solidFill>
                <a:effectLst/>
                <a:latin typeface="source-serif-pro"/>
              </a:rPr>
              <a:t>null hypothesis H0</a:t>
            </a:r>
            <a:r>
              <a:rPr lang="en-US" sz="1000" b="0" i="0" dirty="0">
                <a:solidFill>
                  <a:srgbClr val="242424"/>
                </a:solidFill>
                <a:effectLst/>
                <a:latin typeface="source-serif-pro"/>
              </a:rPr>
              <a:t> is that the two designs A and B have the same efficacy, i.e. that they produce an equivalent click-through rate, or average revenue per user, etc. The statistical significance is then measured by the </a:t>
            </a:r>
            <a:r>
              <a:rPr lang="en-US" sz="1000" b="1" i="0" dirty="0">
                <a:solidFill>
                  <a:srgbClr val="242424"/>
                </a:solidFill>
                <a:effectLst/>
                <a:latin typeface="source-serif-pro"/>
              </a:rPr>
              <a:t>p-value</a:t>
            </a:r>
            <a:r>
              <a:rPr lang="en-US" sz="1000" b="0" i="0" dirty="0">
                <a:solidFill>
                  <a:srgbClr val="242424"/>
                </a:solidFill>
                <a:effectLst/>
                <a:latin typeface="source-serif-pro"/>
              </a:rPr>
              <a:t>, i.e. the probability of observing a discrepancy between our samples at least as strong as the one that we actually observed.</a:t>
            </a:r>
            <a:endParaRPr lang="es-ES" sz="1000" i="1" dirty="0"/>
          </a:p>
        </p:txBody>
      </p:sp>
      <p:pic>
        <p:nvPicPr>
          <p:cNvPr id="11274" name="Picture 10" descr="Hypothesis Testing. “ Beware of problem of testing too many… | by Somya Rai  | Medium">
            <a:extLst>
              <a:ext uri="{FF2B5EF4-FFF2-40B4-BE49-F238E27FC236}">
                <a16:creationId xmlns:a16="http://schemas.microsoft.com/office/drawing/2014/main" id="{FDCF7486-7E8D-4810-1578-AB1E733D8E3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18882" y="2109206"/>
            <a:ext cx="2751660" cy="1150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DE670D09-0F29-6E33-299B-FD5AB5BD95A1}"/>
              </a:ext>
            </a:extLst>
          </p:cNvPr>
          <p:cNvPicPr>
            <a:picLocks noChangeAspect="1"/>
          </p:cNvPicPr>
          <p:nvPr/>
        </p:nvPicPr>
        <p:blipFill>
          <a:blip r:embed="rId18"/>
          <a:stretch>
            <a:fillRect/>
          </a:stretch>
        </p:blipFill>
        <p:spPr>
          <a:xfrm>
            <a:off x="8584759" y="4430784"/>
            <a:ext cx="3219905" cy="300080"/>
          </a:xfrm>
          <a:prstGeom prst="rect">
            <a:avLst/>
          </a:prstGeom>
        </p:spPr>
      </p:pic>
      <p:sp>
        <p:nvSpPr>
          <p:cNvPr id="51" name="TextBox 50">
            <a:extLst>
              <a:ext uri="{FF2B5EF4-FFF2-40B4-BE49-F238E27FC236}">
                <a16:creationId xmlns:a16="http://schemas.microsoft.com/office/drawing/2014/main" id="{6A79A9F0-107F-557F-4030-8E5ED710A200}"/>
              </a:ext>
            </a:extLst>
          </p:cNvPr>
          <p:cNvSpPr txBox="1"/>
          <p:nvPr/>
        </p:nvSpPr>
        <p:spPr>
          <a:xfrm>
            <a:off x="8521488" y="4763458"/>
            <a:ext cx="3346450" cy="1477328"/>
          </a:xfrm>
          <a:prstGeom prst="rect">
            <a:avLst/>
          </a:prstGeom>
          <a:noFill/>
        </p:spPr>
        <p:txBody>
          <a:bodyPr wrap="square">
            <a:spAutoFit/>
          </a:bodyPr>
          <a:lstStyle/>
          <a:p>
            <a:pPr algn="just"/>
            <a:r>
              <a:rPr lang="en-US" sz="1000" dirty="0">
                <a:solidFill>
                  <a:srgbClr val="242424"/>
                </a:solidFill>
                <a:latin typeface="source-serif-pro"/>
              </a:rPr>
              <a:t>The p-value is a measure used in statistics to help you determine whether your results are due to chance. If you have a p-value of 5%, it means that if there were no real effect or difference (like no difference between two groups you're comparing),</a:t>
            </a:r>
            <a:r>
              <a:rPr lang="en-US" sz="1000" b="1" dirty="0">
                <a:solidFill>
                  <a:srgbClr val="242424"/>
                </a:solidFill>
                <a:latin typeface="source-serif-pro"/>
              </a:rPr>
              <a:t> you would still see the result you got (or something more extreme) about 1 out of 20 times just by random chance. </a:t>
            </a:r>
            <a:r>
              <a:rPr lang="en-US" sz="1000" dirty="0">
                <a:solidFill>
                  <a:srgbClr val="242424"/>
                </a:solidFill>
                <a:latin typeface="source-serif-pro"/>
              </a:rPr>
              <a:t>It's like flipping a coin and getting heads many times in a row – a low p-value suggests it might be a weighted coin rather than a fair one.</a:t>
            </a:r>
            <a:endParaRPr lang="es-ES" sz="1000" dirty="0">
              <a:solidFill>
                <a:srgbClr val="242424"/>
              </a:solidFill>
              <a:latin typeface="source-serif-pro"/>
            </a:endParaRPr>
          </a:p>
        </p:txBody>
      </p:sp>
    </p:spTree>
    <p:extLst>
      <p:ext uri="{BB962C8B-B14F-4D97-AF65-F5344CB8AC3E}">
        <p14:creationId xmlns:p14="http://schemas.microsoft.com/office/powerpoint/2010/main" val="244261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pic>
        <p:nvPicPr>
          <p:cNvPr id="10242" name="Picture 2">
            <a:extLst>
              <a:ext uri="{FF2B5EF4-FFF2-40B4-BE49-F238E27FC236}">
                <a16:creationId xmlns:a16="http://schemas.microsoft.com/office/drawing/2014/main" id="{54C59FCD-7842-D662-416E-748D79756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007" y="3551969"/>
            <a:ext cx="6184362" cy="2844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0BFD97-1357-C66B-F63A-F88AC86C7D58}"/>
              </a:ext>
            </a:extLst>
          </p:cNvPr>
          <p:cNvSpPr txBox="1"/>
          <p:nvPr/>
        </p:nvSpPr>
        <p:spPr>
          <a:xfrm>
            <a:off x="213360" y="1010688"/>
            <a:ext cx="11627657" cy="2677656"/>
          </a:xfrm>
          <a:prstGeom prst="rect">
            <a:avLst/>
          </a:prstGeom>
          <a:noFill/>
        </p:spPr>
        <p:txBody>
          <a:bodyPr wrap="square">
            <a:spAutoFit/>
          </a:bodyPr>
          <a:lstStyle/>
          <a:p>
            <a:pPr algn="just"/>
            <a:r>
              <a:rPr lang="en-US" sz="1400" dirty="0">
                <a:solidFill>
                  <a:srgbClr val="000000"/>
                </a:solidFill>
                <a:latin typeface="Raleway" pitchFamily="2" charset="0"/>
              </a:rPr>
              <a:t>Choosing a statistical test for A/B testing is like picking the right key for a lock, ensuring we correctly interpret our data.</a:t>
            </a:r>
          </a:p>
          <a:p>
            <a:pPr algn="just">
              <a:buFont typeface="Arial" panose="020B0604020202020204" pitchFamily="34" charset="0"/>
              <a:buChar char="•"/>
            </a:pPr>
            <a:r>
              <a:rPr lang="en-US" sz="1400" b="1" dirty="0">
                <a:solidFill>
                  <a:srgbClr val="000000"/>
                </a:solidFill>
                <a:latin typeface="Raleway" pitchFamily="2" charset="0"/>
              </a:rPr>
              <a:t>For categories (like survey responses):</a:t>
            </a:r>
          </a:p>
          <a:p>
            <a:pPr marL="457200" lvl="2" indent="-285750" algn="just">
              <a:buFont typeface="Arial" panose="020B0604020202020204" pitchFamily="34" charset="0"/>
              <a:buChar char="•"/>
            </a:pPr>
            <a:r>
              <a:rPr lang="en-US" sz="1400" dirty="0">
                <a:solidFill>
                  <a:srgbClr val="000000"/>
                </a:solidFill>
                <a:latin typeface="Raleway" pitchFamily="2" charset="0"/>
              </a:rPr>
              <a:t>Use </a:t>
            </a:r>
            <a:r>
              <a:rPr lang="en-US" sz="1400" b="1" dirty="0">
                <a:solidFill>
                  <a:srgbClr val="000000"/>
                </a:solidFill>
                <a:latin typeface="Raleway" pitchFamily="2" charset="0"/>
              </a:rPr>
              <a:t>Pearson's chi-squared test </a:t>
            </a:r>
            <a:r>
              <a:rPr lang="en-US" sz="1400" dirty="0">
                <a:solidFill>
                  <a:srgbClr val="000000"/>
                </a:solidFill>
                <a:latin typeface="Raleway" pitchFamily="2" charset="0"/>
              </a:rPr>
              <a:t>when you have a lot of data.</a:t>
            </a:r>
          </a:p>
          <a:p>
            <a:pPr marL="457200" lvl="2" indent="-285750" algn="just">
              <a:buFont typeface="Arial" panose="020B0604020202020204" pitchFamily="34" charset="0"/>
              <a:buChar char="•"/>
            </a:pPr>
            <a:r>
              <a:rPr lang="en-US" sz="1400" dirty="0">
                <a:solidFill>
                  <a:srgbClr val="000000"/>
                </a:solidFill>
                <a:latin typeface="Raleway" pitchFamily="2" charset="0"/>
              </a:rPr>
              <a:t>Use </a:t>
            </a:r>
            <a:r>
              <a:rPr lang="en-US" sz="1400" b="1" dirty="0">
                <a:solidFill>
                  <a:srgbClr val="000000"/>
                </a:solidFill>
                <a:latin typeface="Raleway" pitchFamily="2" charset="0"/>
              </a:rPr>
              <a:t>Fisher's exact </a:t>
            </a:r>
            <a:r>
              <a:rPr lang="en-US" sz="1400" dirty="0">
                <a:solidFill>
                  <a:srgbClr val="000000"/>
                </a:solidFill>
                <a:latin typeface="Raleway" pitchFamily="2" charset="0"/>
              </a:rPr>
              <a:t>test for smaller datasets.</a:t>
            </a:r>
          </a:p>
          <a:p>
            <a:pPr algn="just">
              <a:buFont typeface="Arial" panose="020B0604020202020204" pitchFamily="34" charset="0"/>
              <a:buChar char="•"/>
            </a:pPr>
            <a:r>
              <a:rPr lang="en-US" sz="1400" b="1" dirty="0">
                <a:solidFill>
                  <a:srgbClr val="000000"/>
                </a:solidFill>
                <a:latin typeface="Raleway" pitchFamily="2" charset="0"/>
              </a:rPr>
              <a:t>For numbers (like test scores):</a:t>
            </a:r>
          </a:p>
          <a:p>
            <a:pPr marL="457200" lvl="2" indent="-285750" algn="just">
              <a:buFont typeface="Arial" panose="020B0604020202020204" pitchFamily="34" charset="0"/>
              <a:buChar char="•"/>
            </a:pPr>
            <a:r>
              <a:rPr lang="en-US" sz="1400" dirty="0">
                <a:solidFill>
                  <a:srgbClr val="000000"/>
                </a:solidFill>
                <a:latin typeface="Raleway" pitchFamily="2" charset="0"/>
              </a:rPr>
              <a:t>If you know how spread out the data is (variance), consider a </a:t>
            </a:r>
            <a:r>
              <a:rPr lang="en-US" sz="1400" b="1" dirty="0">
                <a:solidFill>
                  <a:srgbClr val="000000"/>
                </a:solidFill>
                <a:latin typeface="Raleway" pitchFamily="2" charset="0"/>
              </a:rPr>
              <a:t>Z-test</a:t>
            </a:r>
            <a:r>
              <a:rPr lang="en-US" sz="1400" dirty="0">
                <a:solidFill>
                  <a:srgbClr val="000000"/>
                </a:solidFill>
                <a:latin typeface="Raleway" pitchFamily="2" charset="0"/>
              </a:rPr>
              <a:t>.</a:t>
            </a:r>
          </a:p>
          <a:p>
            <a:pPr marL="457200" lvl="2" indent="-285750" algn="just">
              <a:buFont typeface="Arial" panose="020B0604020202020204" pitchFamily="34" charset="0"/>
              <a:buChar char="•"/>
            </a:pPr>
            <a:r>
              <a:rPr lang="en-US" sz="1400" dirty="0">
                <a:solidFill>
                  <a:srgbClr val="000000"/>
                </a:solidFill>
                <a:latin typeface="Raleway" pitchFamily="2" charset="0"/>
              </a:rPr>
              <a:t>If you’re unsure about the spread, but it's roughly equal between groups, use a </a:t>
            </a:r>
            <a:r>
              <a:rPr lang="en-US" sz="1400" b="1" dirty="0">
                <a:solidFill>
                  <a:srgbClr val="000000"/>
                </a:solidFill>
                <a:latin typeface="Raleway" pitchFamily="2" charset="0"/>
              </a:rPr>
              <a:t>Student's t-test</a:t>
            </a:r>
            <a:r>
              <a:rPr lang="en-US" sz="1400" dirty="0">
                <a:solidFill>
                  <a:srgbClr val="000000"/>
                </a:solidFill>
                <a:latin typeface="Raleway" pitchFamily="2" charset="0"/>
              </a:rPr>
              <a:t>.</a:t>
            </a:r>
          </a:p>
          <a:p>
            <a:pPr marL="457200" lvl="2" indent="-285750" algn="just">
              <a:buFont typeface="Arial" panose="020B0604020202020204" pitchFamily="34" charset="0"/>
              <a:buChar char="•"/>
            </a:pPr>
            <a:r>
              <a:rPr lang="en-US" sz="1400" dirty="0">
                <a:solidFill>
                  <a:srgbClr val="000000"/>
                </a:solidFill>
                <a:latin typeface="Raleway" pitchFamily="2" charset="0"/>
              </a:rPr>
              <a:t>If the spread is unequal, pick </a:t>
            </a:r>
            <a:r>
              <a:rPr lang="en-US" sz="1400" b="1" dirty="0">
                <a:solidFill>
                  <a:srgbClr val="000000"/>
                </a:solidFill>
                <a:latin typeface="Raleway" pitchFamily="2" charset="0"/>
              </a:rPr>
              <a:t>Welch's t-test</a:t>
            </a:r>
            <a:r>
              <a:rPr lang="en-US" sz="1400" dirty="0">
                <a:solidFill>
                  <a:srgbClr val="000000"/>
                </a:solidFill>
                <a:latin typeface="Raleway" pitchFamily="2" charset="0"/>
              </a:rPr>
              <a:t>.</a:t>
            </a:r>
          </a:p>
          <a:p>
            <a:pPr algn="just">
              <a:buFont typeface="Arial" panose="020B0604020202020204" pitchFamily="34" charset="0"/>
              <a:buChar char="•"/>
            </a:pPr>
            <a:r>
              <a:rPr lang="en-US" sz="1400" b="1" dirty="0">
                <a:solidFill>
                  <a:srgbClr val="000000"/>
                </a:solidFill>
                <a:latin typeface="Raleway" pitchFamily="2" charset="0"/>
              </a:rPr>
              <a:t>If the data is skewed or unusual:</a:t>
            </a:r>
          </a:p>
          <a:p>
            <a:pPr marL="457200" lvl="2" indent="-285750" algn="just">
              <a:buFont typeface="Arial" panose="020B0604020202020204" pitchFamily="34" charset="0"/>
              <a:buChar char="•"/>
            </a:pPr>
            <a:r>
              <a:rPr lang="en-US" sz="1400" dirty="0">
                <a:solidFill>
                  <a:srgbClr val="000000"/>
                </a:solidFill>
                <a:latin typeface="Raleway" pitchFamily="2" charset="0"/>
              </a:rPr>
              <a:t>The </a:t>
            </a:r>
            <a:r>
              <a:rPr lang="en-US" sz="1400" b="1" dirty="0">
                <a:solidFill>
                  <a:srgbClr val="000000"/>
                </a:solidFill>
                <a:latin typeface="Raleway" pitchFamily="2" charset="0"/>
              </a:rPr>
              <a:t>Mann-Whitney U test </a:t>
            </a:r>
            <a:r>
              <a:rPr lang="en-US" sz="1400" dirty="0">
                <a:solidFill>
                  <a:srgbClr val="000000"/>
                </a:solidFill>
                <a:latin typeface="Raleway" pitchFamily="2" charset="0"/>
              </a:rPr>
              <a:t>works well when data doesn’t follow a bell curve.</a:t>
            </a:r>
          </a:p>
          <a:p>
            <a:pPr algn="just"/>
            <a:r>
              <a:rPr lang="en-US" sz="1400" dirty="0">
                <a:solidFill>
                  <a:srgbClr val="000000"/>
                </a:solidFill>
                <a:latin typeface="Raleway" pitchFamily="2" charset="0"/>
              </a:rPr>
              <a:t>This guide helps ensure we choose a test that fits our data's story, giving us confidence in our A/B testing results.</a:t>
            </a:r>
          </a:p>
          <a:p>
            <a:pPr algn="l"/>
            <a:endParaRPr lang="en-US" sz="1400" dirty="0">
              <a:solidFill>
                <a:srgbClr val="000000"/>
              </a:solidFill>
              <a:latin typeface="Raleway" pitchFamily="2" charset="0"/>
            </a:endParaRPr>
          </a:p>
        </p:txBody>
      </p:sp>
    </p:spTree>
    <p:extLst>
      <p:ext uri="{BB962C8B-B14F-4D97-AF65-F5344CB8AC3E}">
        <p14:creationId xmlns:p14="http://schemas.microsoft.com/office/powerpoint/2010/main" val="399312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pic>
        <p:nvPicPr>
          <p:cNvPr id="12290" name="Picture 2" descr="Activity Time - Rainbow SpongeBob Meme Generator">
            <a:extLst>
              <a:ext uri="{FF2B5EF4-FFF2-40B4-BE49-F238E27FC236}">
                <a16:creationId xmlns:a16="http://schemas.microsoft.com/office/drawing/2014/main" id="{B586A467-205F-33BF-78E8-C44BF91AC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238" y="1600200"/>
            <a:ext cx="4424516"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Proyecto Jupyter - Wikipedia, la enciclopedia libre">
            <a:extLst>
              <a:ext uri="{FF2B5EF4-FFF2-40B4-BE49-F238E27FC236}">
                <a16:creationId xmlns:a16="http://schemas.microsoft.com/office/drawing/2014/main" id="{8FBBE758-3BA0-301A-E759-69C537DF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581" y="2164610"/>
            <a:ext cx="2181658" cy="252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AI’S IMPACT ON RETAIL</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Making A/B Testing more advanced</a:t>
            </a:r>
          </a:p>
        </p:txBody>
      </p:sp>
      <p:pic>
        <p:nvPicPr>
          <p:cNvPr id="5" name="Picture 4">
            <a:extLst>
              <a:ext uri="{FF2B5EF4-FFF2-40B4-BE49-F238E27FC236}">
                <a16:creationId xmlns:a16="http://schemas.microsoft.com/office/drawing/2014/main" id="{0672E3E2-8EA8-F893-AC67-9DB3352FB346}"/>
              </a:ext>
            </a:extLst>
          </p:cNvPr>
          <p:cNvPicPr>
            <a:picLocks noChangeAspect="1"/>
          </p:cNvPicPr>
          <p:nvPr/>
        </p:nvPicPr>
        <p:blipFill>
          <a:blip r:embed="rId3"/>
          <a:stretch>
            <a:fillRect/>
          </a:stretch>
        </p:blipFill>
        <p:spPr>
          <a:xfrm>
            <a:off x="1312292" y="1614948"/>
            <a:ext cx="6871127" cy="4468145"/>
          </a:xfrm>
          <a:prstGeom prst="rect">
            <a:avLst/>
          </a:prstGeom>
        </p:spPr>
      </p:pic>
      <p:sp>
        <p:nvSpPr>
          <p:cNvPr id="6" name="TextBox 5">
            <a:extLst>
              <a:ext uri="{FF2B5EF4-FFF2-40B4-BE49-F238E27FC236}">
                <a16:creationId xmlns:a16="http://schemas.microsoft.com/office/drawing/2014/main" id="{51E48CFA-7516-B40F-C682-A17D342D4660}"/>
              </a:ext>
            </a:extLst>
          </p:cNvPr>
          <p:cNvSpPr txBox="1"/>
          <p:nvPr/>
        </p:nvSpPr>
        <p:spPr>
          <a:xfrm>
            <a:off x="213361" y="824685"/>
            <a:ext cx="11636894" cy="523220"/>
          </a:xfrm>
          <a:prstGeom prst="rect">
            <a:avLst/>
          </a:prstGeom>
          <a:noFill/>
        </p:spPr>
        <p:txBody>
          <a:bodyPr wrap="square">
            <a:spAutoFit/>
          </a:bodyPr>
          <a:lstStyle/>
          <a:p>
            <a:pPr algn="just"/>
            <a:endParaRPr lang="en-US" sz="1400" b="1" dirty="0">
              <a:solidFill>
                <a:srgbClr val="000000"/>
              </a:solidFill>
              <a:latin typeface="Raleway" pitchFamily="2" charset="0"/>
            </a:endParaRPr>
          </a:p>
          <a:p>
            <a:pPr algn="just"/>
            <a:r>
              <a:rPr lang="en-US" sz="1400" dirty="0">
                <a:solidFill>
                  <a:srgbClr val="000000"/>
                </a:solidFill>
                <a:latin typeface="Raleway" pitchFamily="2" charset="0"/>
              </a:rPr>
              <a:t>This slide presents a brief overview of three main types of machine learning tasks: classification, regression, and clustering.</a:t>
            </a:r>
          </a:p>
        </p:txBody>
      </p:sp>
      <p:pic>
        <p:nvPicPr>
          <p:cNvPr id="13314" name="Picture 2" descr="Microsoft Whiteboard - Apps en Google Play">
            <a:extLst>
              <a:ext uri="{FF2B5EF4-FFF2-40B4-BE49-F238E27FC236}">
                <a16:creationId xmlns:a16="http://schemas.microsoft.com/office/drawing/2014/main" id="{952BEB05-504A-2904-D174-41EA46F6E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596" y="2137110"/>
            <a:ext cx="2989072" cy="298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45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Raleway</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 Marques</dc:creator>
  <cp:lastModifiedBy>Alfons Marques</cp:lastModifiedBy>
  <cp:revision>1</cp:revision>
  <dcterms:created xsi:type="dcterms:W3CDTF">2024-03-18T22:11:03Z</dcterms:created>
  <dcterms:modified xsi:type="dcterms:W3CDTF">2024-03-22T09:16:15Z</dcterms:modified>
</cp:coreProperties>
</file>