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9150" y="727710"/>
            <a:ext cx="7615555" cy="572770"/>
          </a:xfrm>
        </p:spPr>
        <p:txBody>
          <a:bodyPr>
            <a:normAutofit fontScale="90000"/>
          </a:bodyPr>
          <a:lstStyle/>
          <a:p>
            <a:r>
              <a:rPr lang="en-US" dirty="0"/>
              <a:t>WEEK-5 PROJECT 1.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62890" y="191770"/>
            <a:ext cx="1687830" cy="6584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START</a:t>
            </a:r>
            <a:endParaRPr lang="en-US" altLang="en-GB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00455" y="850265"/>
            <a:ext cx="6350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135255" y="1177925"/>
            <a:ext cx="1953895" cy="83756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Declare two print statement to begin your introduction.</a:t>
            </a:r>
            <a:endParaRPr lang="en-US" alt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6955" y="2015490"/>
            <a:ext cx="0" cy="3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135255" y="2343150"/>
            <a:ext cx="1953895" cy="1092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Declare two variables that gives us a brief info about the code.</a:t>
            </a:r>
            <a:endParaRPr lang="en-US" altLang="en-GB" sz="12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36955" y="3362960"/>
            <a:ext cx="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06375" y="3782695"/>
            <a:ext cx="1794510" cy="774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From the 2 variables declaered.  Add the two of them to give it a certain name.  And print</a:t>
            </a:r>
            <a:endParaRPr lang="en-US" altLang="en-GB" sz="120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1090295" y="4557395"/>
            <a:ext cx="13335" cy="30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177165" y="4904105"/>
            <a:ext cx="1719580" cy="7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Declare a tuple for  the name of the girls with their coresponding age, height and score.</a:t>
            </a:r>
            <a:endParaRPr lang="en-US" altLang="en-GB" sz="120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896745" y="5297170"/>
            <a:ext cx="46736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2089150" y="4861560"/>
            <a:ext cx="2313305" cy="9658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We use from tabulate  import tabulate. Why this? It arrange the table in a tabular form.  </a:t>
            </a:r>
            <a:r>
              <a:rPr lang="en-US" altLang="en-GB"/>
              <a:t> </a:t>
            </a:r>
            <a:endParaRPr lang="en-US" altLang="en-GB"/>
          </a:p>
        </p:txBody>
      </p:sp>
      <p:cxnSp>
        <p:nvCxnSpPr>
          <p:cNvPr id="16" name="Straight Arrow Connector 15"/>
          <p:cNvCxnSpPr>
            <a:stCxn id="15" idx="5"/>
          </p:cNvCxnSpPr>
          <p:nvPr/>
        </p:nvCxnSpPr>
        <p:spPr>
          <a:xfrm flipV="1">
            <a:off x="4171315" y="5339715"/>
            <a:ext cx="33718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4041140" y="3362960"/>
            <a:ext cx="2242185" cy="965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Declare a tuple for the names of the boys with their corresponding age, height and score.</a:t>
            </a:r>
            <a:endParaRPr lang="en-US" altLang="en-GB" sz="1200"/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flipH="1" flipV="1">
            <a:off x="5156835" y="2885440"/>
            <a:ext cx="571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3956685" y="1899920"/>
            <a:ext cx="2741295" cy="9309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>
                <a:sym typeface="+mn-ea"/>
              </a:rPr>
              <a:t>We use from tabulate  import tabulate. Why this? It arrange the table in a tabular form.</a:t>
            </a:r>
            <a:endParaRPr lang="en-US" altLang="en-GB" sz="1200"/>
          </a:p>
        </p:txBody>
      </p:sp>
      <p:sp>
        <p:nvSpPr>
          <p:cNvPr id="20" name="Flowchart: Process 19"/>
          <p:cNvSpPr/>
          <p:nvPr/>
        </p:nvSpPr>
        <p:spPr>
          <a:xfrm>
            <a:off x="4540885" y="4860925"/>
            <a:ext cx="1242060" cy="8394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Print the variable name to show you the table</a:t>
            </a:r>
            <a:r>
              <a:rPr lang="en-US" altLang="en-GB"/>
              <a:t> </a:t>
            </a:r>
            <a:endParaRPr lang="en-US" altLang="en-GB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156200" y="4394835"/>
            <a:ext cx="571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5"/>
          </p:cNvCxnSpPr>
          <p:nvPr/>
        </p:nvCxnSpPr>
        <p:spPr>
          <a:xfrm>
            <a:off x="6423660" y="2365375"/>
            <a:ext cx="67500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7098665" y="1900555"/>
            <a:ext cx="1454785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Print the variable name to show the table.</a:t>
            </a:r>
            <a:r>
              <a:rPr lang="en-US" altLang="en-GB"/>
              <a:t> </a:t>
            </a:r>
            <a:endParaRPr lang="en-US" altLang="en-GB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V="1">
            <a:off x="8553450" y="2356485"/>
            <a:ext cx="49847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9051925" y="2079625"/>
            <a:ext cx="1475740" cy="584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END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15945" y="262890"/>
            <a:ext cx="7233920" cy="786765"/>
          </a:xfrm>
        </p:spPr>
        <p:txBody>
          <a:bodyPr>
            <a:normAutofit fontScale="90000"/>
          </a:bodyPr>
          <a:p>
            <a:r>
              <a:rPr lang="en-US" altLang="en-GB"/>
              <a:t>WEEK-5 PROJECT 2.</a:t>
            </a:r>
            <a:endParaRPr lang="en-US" altLang="en-GB"/>
          </a:p>
        </p:txBody>
      </p:sp>
      <p:sp>
        <p:nvSpPr>
          <p:cNvPr id="6" name="Flowchart: Terminator 5"/>
          <p:cNvSpPr/>
          <p:nvPr/>
        </p:nvSpPr>
        <p:spPr>
          <a:xfrm>
            <a:off x="506730" y="923290"/>
            <a:ext cx="1506220" cy="6470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START</a:t>
            </a:r>
            <a:endParaRPr lang="en-US" altLang="en-GB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1249680" y="1570355"/>
            <a:ext cx="10160" cy="3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506730" y="1942465"/>
            <a:ext cx="1506220" cy="80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Make your introduction </a:t>
            </a:r>
            <a:endParaRPr lang="en-US" altLang="en-GB" sz="120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259840" y="274891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25755" y="3088640"/>
            <a:ext cx="1889760" cy="7962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Using a print statement.</a:t>
            </a:r>
            <a:endParaRPr lang="en-US" altLang="en-GB" sz="1200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1259840" y="3884930"/>
            <a:ext cx="10795" cy="38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ocument 11"/>
          <p:cNvSpPr/>
          <p:nvPr/>
        </p:nvSpPr>
        <p:spPr>
          <a:xfrm>
            <a:off x="506730" y="4267200"/>
            <a:ext cx="1464945" cy="99758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Write a comment that explains your next moves. So that it will show you what you have done.</a:t>
            </a:r>
            <a:endParaRPr lang="en-US" altLang="en-GB" sz="1000"/>
          </a:p>
        </p:txBody>
      </p:sp>
      <p:cxnSp>
        <p:nvCxnSpPr>
          <p:cNvPr id="2" name="Straight Arrow Connector 1"/>
          <p:cNvCxnSpPr>
            <a:stCxn id="12" idx="3"/>
          </p:cNvCxnSpPr>
          <p:nvPr/>
        </p:nvCxnSpPr>
        <p:spPr>
          <a:xfrm flipV="1">
            <a:off x="1971675" y="4758055"/>
            <a:ext cx="57340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ata 2"/>
          <p:cNvSpPr/>
          <p:nvPr/>
        </p:nvSpPr>
        <p:spPr>
          <a:xfrm>
            <a:off x="2330450" y="4328795"/>
            <a:ext cx="2233295" cy="1296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Declare a variable to input the ages of the staff.</a:t>
            </a:r>
            <a:endParaRPr lang="en-US" altLang="en-GB"/>
          </a:p>
        </p:txBody>
      </p:sp>
      <p:cxnSp>
        <p:nvCxnSpPr>
          <p:cNvPr id="13" name="Straight Arrow Connector 12"/>
          <p:cNvCxnSpPr>
            <a:stCxn id="3" idx="5"/>
            <a:endCxn id="14" idx="2"/>
          </p:cNvCxnSpPr>
          <p:nvPr/>
        </p:nvCxnSpPr>
        <p:spPr>
          <a:xfrm>
            <a:off x="4340225" y="4977130"/>
            <a:ext cx="66484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4732655" y="4104005"/>
            <a:ext cx="2726055" cy="17576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Declare a variable input for number of  working experience for the staff.  </a:t>
            </a:r>
            <a:endParaRPr lang="en-US" altLang="en-GB"/>
          </a:p>
        </p:txBody>
      </p:sp>
      <p:cxnSp>
        <p:nvCxnSpPr>
          <p:cNvPr id="15" name="Straight Arrow Connector 14"/>
          <p:cNvCxnSpPr>
            <a:stCxn id="14" idx="5"/>
          </p:cNvCxnSpPr>
          <p:nvPr/>
        </p:nvCxnSpPr>
        <p:spPr>
          <a:xfrm flipV="1">
            <a:off x="7186295" y="4972050"/>
            <a:ext cx="69596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882255" y="4103370"/>
            <a:ext cx="1932305" cy="17576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COMMENT: We wil use if statement to do the remain work.</a:t>
            </a:r>
            <a:endParaRPr lang="en-US" altLang="en-GB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814560" y="4982210"/>
            <a:ext cx="4146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10238105" y="4104640"/>
            <a:ext cx="1695450" cy="16630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If A&gt;=55 and B&gt;=25:</a:t>
            </a:r>
            <a:endParaRPr lang="en-US" altLang="en-GB" sz="1000"/>
          </a:p>
          <a:p>
            <a:pPr algn="ctr"/>
            <a:r>
              <a:rPr lang="en-US" altLang="en-GB" sz="1000"/>
              <a:t>ATR = 5600000.</a:t>
            </a:r>
            <a:endParaRPr lang="en-US" altLang="en-GB" sz="100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>
            <a:off x="11085830" y="4104640"/>
            <a:ext cx="889000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11085830" y="3669030"/>
            <a:ext cx="762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9932670" y="2903220"/>
            <a:ext cx="2331720" cy="7550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Print {ATR}</a:t>
            </a:r>
            <a:endParaRPr lang="en-US" altLang="en-GB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 flipV="1">
            <a:off x="9777730" y="3274695"/>
            <a:ext cx="38798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8420735" y="2708275"/>
            <a:ext cx="1356995" cy="11766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If B&gt;20 and A &gt;=45</a:t>
            </a:r>
            <a:endParaRPr lang="en-US" altLang="en-GB" sz="1000"/>
          </a:p>
          <a:p>
            <a:pPr algn="ctr"/>
            <a:r>
              <a:rPr lang="en-US" altLang="en-GB" sz="1000"/>
              <a:t>ATR =  4480000</a:t>
            </a:r>
            <a:endParaRPr lang="en-US" altLang="en-GB" sz="100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8004175" y="3286125"/>
            <a:ext cx="41656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6711950" y="2935605"/>
            <a:ext cx="1445260" cy="6680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Print ATR</a:t>
            </a:r>
            <a:endParaRPr lang="en-US" altLang="en-GB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6405245" y="3263900"/>
            <a:ext cx="4514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5026660" y="2717165"/>
            <a:ext cx="1379855" cy="1104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If B &gt; 10 and A &gt;=35:</a:t>
            </a:r>
            <a:endParaRPr lang="en-US" altLang="en-GB" sz="1000"/>
          </a:p>
          <a:p>
            <a:pPr algn="ctr"/>
            <a:r>
              <a:rPr lang="en-US" altLang="en-GB" sz="1000"/>
              <a:t>ATR = 1500000</a:t>
            </a:r>
            <a:endParaRPr lang="en-US" altLang="en-GB" sz="100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 flipV="1">
            <a:off x="4697730" y="3263900"/>
            <a:ext cx="32893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3198495" y="2952115"/>
            <a:ext cx="1642745" cy="6896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Print ATR</a:t>
            </a:r>
            <a:endParaRPr lang="en-US" altLang="en-GB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4184015" y="2563495"/>
            <a:ext cx="1016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3536950" y="1884680"/>
            <a:ext cx="1773555" cy="678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900"/>
              <a:t>Finally we use an  else sttaement for the last one .</a:t>
            </a:r>
            <a:endParaRPr lang="en-US" altLang="en-GB" sz="900"/>
          </a:p>
        </p:txBody>
      </p:sp>
      <p:cxnSp>
        <p:nvCxnSpPr>
          <p:cNvPr id="32" name="Straight Arrow Connector 31"/>
          <p:cNvCxnSpPr>
            <a:stCxn id="31" idx="5"/>
          </p:cNvCxnSpPr>
          <p:nvPr/>
        </p:nvCxnSpPr>
        <p:spPr>
          <a:xfrm flipV="1">
            <a:off x="5133340" y="2223770"/>
            <a:ext cx="42926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5562600" y="1932305"/>
            <a:ext cx="1313815" cy="5035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END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WPS Presentation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WEEK-5 PROJECT 1.</vt:lpstr>
      <vt:lpstr>WEEK-5 PROJECT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WEEK-5 PROJECT 1.</dc:title>
  <dc:creator/>
  <cp:lastModifiedBy>DELL</cp:lastModifiedBy>
  <cp:revision>3</cp:revision>
  <dcterms:created xsi:type="dcterms:W3CDTF">2023-05-07T14:15:00Z</dcterms:created>
  <dcterms:modified xsi:type="dcterms:W3CDTF">2023-05-15T14:56:23Z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4926E960F59642E4A719E729E941FDA9</vt:lpwstr>
  </property>
  <property fmtid="{D5CDD505-2E9C-101B-9397-08002B2CF9AE}" pid="3" name="KSOProductBuildVer">
    <vt:lpwstr>2057-11.2.0.11537</vt:lpwstr>
  </property>
</Properties>
</file>