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585" y="365125"/>
            <a:ext cx="9197340" cy="1325880"/>
          </a:xfrm>
        </p:spPr>
        <p:txBody>
          <a:bodyPr>
            <a:normAutofit/>
          </a:bodyPr>
          <a:p>
            <a:r>
              <a:rPr lang="en-US" altLang="en-GB"/>
              <a:t>FLOWCHART FOR CUBIC EQUATION.</a:t>
            </a:r>
            <a:endParaRPr lang="en-US" altLang="en-GB"/>
          </a:p>
        </p:txBody>
      </p:sp>
      <p:sp>
        <p:nvSpPr>
          <p:cNvPr id="4" name="Flowchart: Terminator 3"/>
          <p:cNvSpPr/>
          <p:nvPr/>
        </p:nvSpPr>
        <p:spPr>
          <a:xfrm>
            <a:off x="600075" y="746125"/>
            <a:ext cx="952500" cy="563245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START</a:t>
            </a:r>
            <a:endParaRPr lang="en-US" altLang="en-GB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1060450" y="1309370"/>
            <a:ext cx="15875" cy="516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ocument 5"/>
          <p:cNvSpPr/>
          <p:nvPr/>
        </p:nvSpPr>
        <p:spPr>
          <a:xfrm>
            <a:off x="394335" y="1825625"/>
            <a:ext cx="1364615" cy="953135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Write a brief introduction</a:t>
            </a:r>
            <a:endParaRPr lang="en-US" altLang="en-GB"/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1060450" y="2715895"/>
            <a:ext cx="16510" cy="495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0" y="3229610"/>
            <a:ext cx="2013585" cy="116903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declare a variable for a ,b,c,d = float(input(“Enter any figure”) for each of them.</a:t>
            </a:r>
            <a:endParaRPr lang="en-US" altLang="en-GB" sz="1000"/>
          </a:p>
          <a:p>
            <a:pPr algn="ctr"/>
            <a:r>
              <a:rPr lang="en-US" altLang="en-GB" sz="1000"/>
              <a:t>NOTE: The variable declared are the coeffiecnts.</a:t>
            </a:r>
            <a:endParaRPr lang="en-US" altLang="en-GB" sz="1000"/>
          </a:p>
        </p:txBody>
      </p:sp>
      <p:cxnSp>
        <p:nvCxnSpPr>
          <p:cNvPr id="9" name="Straight Arrow Connector 8"/>
          <p:cNvCxnSpPr>
            <a:stCxn id="8" idx="4"/>
          </p:cNvCxnSpPr>
          <p:nvPr/>
        </p:nvCxnSpPr>
        <p:spPr>
          <a:xfrm flipH="1">
            <a:off x="1000760" y="4398645"/>
            <a:ext cx="6350" cy="3460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-635" y="4744720"/>
            <a:ext cx="1833245" cy="89154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Show what a1, a2 and a3 . </a:t>
            </a:r>
            <a:endParaRPr lang="en-US" altLang="en-GB" sz="1000"/>
          </a:p>
        </p:txBody>
      </p:sp>
      <p:sp>
        <p:nvSpPr>
          <p:cNvPr id="11" name="Flowchart: Document 10"/>
          <p:cNvSpPr/>
          <p:nvPr/>
        </p:nvSpPr>
        <p:spPr>
          <a:xfrm>
            <a:off x="0" y="5982335"/>
            <a:ext cx="2012950" cy="940435"/>
          </a:xfrm>
          <a:prstGeom prst="flowChartDocumen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400"/>
              <a:t>Write a comment for the user to follow up</a:t>
            </a:r>
            <a:endParaRPr lang="en-US" altLang="en-GB" sz="1400"/>
          </a:p>
        </p:txBody>
      </p:sp>
      <p:cxnSp>
        <p:nvCxnSpPr>
          <p:cNvPr id="12" name="Straight Arrow Connector 11"/>
          <p:cNvCxnSpPr>
            <a:stCxn id="10" idx="4"/>
          </p:cNvCxnSpPr>
          <p:nvPr/>
        </p:nvCxnSpPr>
        <p:spPr>
          <a:xfrm flipH="1">
            <a:off x="908050" y="5636260"/>
            <a:ext cx="8255" cy="3486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 flipV="1">
            <a:off x="2012950" y="6440805"/>
            <a:ext cx="374015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Direct Access Storage 13"/>
          <p:cNvSpPr/>
          <p:nvPr/>
        </p:nvSpPr>
        <p:spPr>
          <a:xfrm>
            <a:off x="5106035" y="5354955"/>
            <a:ext cx="1979930" cy="1503045"/>
          </a:xfrm>
          <a:prstGeom prst="flowChartMagneticDru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With Q, R, S, T.</a:t>
            </a:r>
            <a:endParaRPr lang="en-US" altLang="en-GB" sz="1000"/>
          </a:p>
          <a:p>
            <a:pPr algn="ctr"/>
            <a:r>
              <a:rPr lang="en-US" altLang="en-GB" sz="1000"/>
              <a:t>It becomes easy to find x1, x2 and x3 i.e they are the roots of the cubic equation. </a:t>
            </a:r>
            <a:endParaRPr lang="en-US" altLang="en-GB" sz="1000"/>
          </a:p>
        </p:txBody>
      </p:sp>
      <p:sp>
        <p:nvSpPr>
          <p:cNvPr id="15" name="Flowchart: Process 14"/>
          <p:cNvSpPr/>
          <p:nvPr/>
        </p:nvSpPr>
        <p:spPr>
          <a:xfrm>
            <a:off x="2386965" y="5567045"/>
            <a:ext cx="2243455" cy="1290955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We are going to solve for Q, R, S, T.</a:t>
            </a:r>
            <a:endParaRPr lang="en-US" altLang="en-GB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630420" y="6288405"/>
            <a:ext cx="475615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Data 16"/>
          <p:cNvSpPr/>
          <p:nvPr/>
        </p:nvSpPr>
        <p:spPr>
          <a:xfrm>
            <a:off x="5017770" y="3719830"/>
            <a:ext cx="2306320" cy="104013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Start declaring a variable for x1, x2 and x3</a:t>
            </a:r>
            <a:endParaRPr lang="en-US" altLang="en-GB" sz="1200"/>
          </a:p>
        </p:txBody>
      </p:sp>
      <p:cxnSp>
        <p:nvCxnSpPr>
          <p:cNvPr id="18" name="Straight Arrow Connector 17"/>
          <p:cNvCxnSpPr>
            <a:stCxn id="14" idx="0"/>
          </p:cNvCxnSpPr>
          <p:nvPr/>
        </p:nvCxnSpPr>
        <p:spPr>
          <a:xfrm flipH="1" flipV="1">
            <a:off x="6083935" y="4799330"/>
            <a:ext cx="12065" cy="5556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0"/>
          </p:cNvCxnSpPr>
          <p:nvPr/>
        </p:nvCxnSpPr>
        <p:spPr>
          <a:xfrm flipH="1" flipV="1">
            <a:off x="6396990" y="3282315"/>
            <a:ext cx="4445" cy="4375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5347335" y="2127885"/>
            <a:ext cx="2103755" cy="11544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Print the variable for x1, x2 and x3.</a:t>
            </a:r>
            <a:endParaRPr lang="en-US" altLang="en-GB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 flipV="1">
            <a:off x="7451090" y="2693670"/>
            <a:ext cx="41275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s 21"/>
          <p:cNvSpPr/>
          <p:nvPr/>
        </p:nvSpPr>
        <p:spPr>
          <a:xfrm>
            <a:off x="7863840" y="2236470"/>
            <a:ext cx="1473200" cy="9258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Test and run to check for any errors.</a:t>
            </a:r>
            <a:endParaRPr lang="en-US" altLang="en-GB"/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 flipV="1">
            <a:off x="9337040" y="2693670"/>
            <a:ext cx="31877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Terminator 23"/>
          <p:cNvSpPr/>
          <p:nvPr/>
        </p:nvSpPr>
        <p:spPr>
          <a:xfrm>
            <a:off x="9655810" y="2235835"/>
            <a:ext cx="1554480" cy="79883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END.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195" y="454025"/>
            <a:ext cx="7282815" cy="1489075"/>
          </a:xfrm>
        </p:spPr>
        <p:txBody>
          <a:bodyPr/>
          <a:p>
            <a:r>
              <a:rPr lang="en-US" altLang="en-GB"/>
              <a:t>FlowchartS for a quartic equation.</a:t>
            </a:r>
            <a:endParaRPr lang="en-US" altLang="en-GB"/>
          </a:p>
        </p:txBody>
      </p:sp>
      <p:sp>
        <p:nvSpPr>
          <p:cNvPr id="4" name="Flowchart: Terminator 3"/>
          <p:cNvSpPr/>
          <p:nvPr/>
        </p:nvSpPr>
        <p:spPr>
          <a:xfrm>
            <a:off x="233680" y="221615"/>
            <a:ext cx="1328420" cy="576580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START</a:t>
            </a:r>
            <a:endParaRPr lang="en-US" altLang="en-GB"/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885825" y="798195"/>
            <a:ext cx="12065" cy="4159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Flowchart: Data 5"/>
          <p:cNvSpPr/>
          <p:nvPr/>
        </p:nvSpPr>
        <p:spPr>
          <a:xfrm>
            <a:off x="-35560" y="4497705"/>
            <a:ext cx="2757170" cy="1153160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declare the variable each for a,b,c,d   ..e.g.: a = float(input(“Enter a number”)</a:t>
            </a:r>
            <a:endParaRPr lang="en-US" altLang="en-GB" sz="1200"/>
          </a:p>
        </p:txBody>
      </p:sp>
      <p:sp>
        <p:nvSpPr>
          <p:cNvPr id="7" name="Flowchart: Process 6"/>
          <p:cNvSpPr/>
          <p:nvPr/>
        </p:nvSpPr>
        <p:spPr>
          <a:xfrm>
            <a:off x="146050" y="3034030"/>
            <a:ext cx="1829435" cy="1002665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Input a, b,c,d and declare them as variables.</a:t>
            </a:r>
            <a:endParaRPr lang="en-US" altLang="en-GB"/>
          </a:p>
        </p:txBody>
      </p:sp>
      <p:sp>
        <p:nvSpPr>
          <p:cNvPr id="8" name="Flowchart: Decision 7"/>
          <p:cNvSpPr/>
          <p:nvPr/>
        </p:nvSpPr>
        <p:spPr>
          <a:xfrm>
            <a:off x="-35560" y="1214120"/>
            <a:ext cx="1867535" cy="1403985"/>
          </a:xfrm>
          <a:prstGeom prst="flowChartDecisi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To make our work neat. I have decided to work with math library</a:t>
            </a:r>
            <a:endParaRPr lang="en-US" altLang="en-GB" sz="100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887730" y="2618105"/>
            <a:ext cx="10795" cy="438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1061085" y="4036695"/>
            <a:ext cx="2540" cy="461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flipV="1">
            <a:off x="1263650" y="5036820"/>
            <a:ext cx="2293620" cy="614045"/>
          </a:xfrm>
          <a:prstGeom prst="bentConnector3">
            <a:avLst>
              <a:gd name="adj1" fmla="val 50028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Flowchart: Data 11"/>
          <p:cNvSpPr/>
          <p:nvPr/>
        </p:nvSpPr>
        <p:spPr>
          <a:xfrm>
            <a:off x="3243580" y="4686300"/>
            <a:ext cx="2657475" cy="1078230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200"/>
              <a:t>Declare a variable for the coefficients. </a:t>
            </a:r>
            <a:endParaRPr lang="en-US" altLang="en-GB" sz="1200"/>
          </a:p>
          <a:p>
            <a:pPr algn="ctr"/>
            <a:r>
              <a:rPr lang="en-US" altLang="en-GB" sz="1200"/>
              <a:t>e.g B3 =b/4*a</a:t>
            </a:r>
            <a:endParaRPr lang="en-US" altLang="en-GB" sz="1200"/>
          </a:p>
          <a:p>
            <a:pPr algn="ctr"/>
            <a:r>
              <a:rPr lang="en-US" altLang="en-GB" sz="1200"/>
              <a:t>D3=c/3*a</a:t>
            </a:r>
            <a:endParaRPr lang="en-US" altLang="en-GB" sz="1200"/>
          </a:p>
          <a:p>
            <a:pPr algn="ctr"/>
            <a:r>
              <a:rPr lang="en-US" altLang="en-GB" sz="1200"/>
              <a:t>E3 = e /a</a:t>
            </a:r>
            <a:endParaRPr lang="en-US" altLang="en-GB" sz="1200"/>
          </a:p>
          <a:p>
            <a:pPr algn="ctr"/>
            <a:endParaRPr lang="en-US" altLang="en-GB" sz="1200"/>
          </a:p>
        </p:txBody>
      </p:sp>
      <p:cxnSp>
        <p:nvCxnSpPr>
          <p:cNvPr id="13" name="Straight Arrow Connector 12"/>
          <p:cNvCxnSpPr>
            <a:stCxn id="12" idx="5"/>
          </p:cNvCxnSpPr>
          <p:nvPr/>
        </p:nvCxnSpPr>
        <p:spPr>
          <a:xfrm>
            <a:off x="5635625" y="5225415"/>
            <a:ext cx="45339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6089015" y="4585335"/>
            <a:ext cx="2080260" cy="1516380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The previous step was to find the coefficient of quartic eqaution.</a:t>
            </a:r>
            <a:endParaRPr lang="en-US" altLang="en-GB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V="1">
            <a:off x="8169275" y="5337810"/>
            <a:ext cx="388620" cy="5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557260" y="4585335"/>
            <a:ext cx="1604645" cy="1391920"/>
          </a:xfrm>
          <a:prstGeom prst="flowChartDocumen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Declare varia le for the cubic equation.</a:t>
            </a:r>
            <a:endParaRPr lang="en-US" altLang="en-GB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 flipV="1">
            <a:off x="10161905" y="5271770"/>
            <a:ext cx="28892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>
            <a:off x="10450830" y="4685665"/>
            <a:ext cx="1353820" cy="10166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Start solving for the root.</a:t>
            </a:r>
            <a:endParaRPr lang="en-US" altLang="en-GB"/>
          </a:p>
        </p:txBody>
      </p:sp>
      <p:cxnSp>
        <p:nvCxnSpPr>
          <p:cNvPr id="19" name="Straight Connector 18"/>
          <p:cNvCxnSpPr>
            <a:stCxn id="18" idx="0"/>
          </p:cNvCxnSpPr>
          <p:nvPr/>
        </p:nvCxnSpPr>
        <p:spPr>
          <a:xfrm flipH="1" flipV="1">
            <a:off x="11127105" y="4168775"/>
            <a:ext cx="635" cy="5168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0676255" y="4131310"/>
            <a:ext cx="413385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Flowchart: Data 20"/>
          <p:cNvSpPr/>
          <p:nvPr/>
        </p:nvSpPr>
        <p:spPr>
          <a:xfrm>
            <a:off x="8857615" y="3758565"/>
            <a:ext cx="2005330" cy="739140"/>
          </a:xfrm>
          <a:prstGeom prst="flowChartInputOutpu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sz="1000"/>
              <a:t>Declare a variable for root1 ,root2,root3</a:t>
            </a:r>
            <a:endParaRPr lang="en-US" altLang="en-GB" sz="1000"/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 flipV="1">
            <a:off x="9847580" y="3157855"/>
            <a:ext cx="12700" cy="6007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Terminator 22"/>
          <p:cNvSpPr/>
          <p:nvPr/>
        </p:nvSpPr>
        <p:spPr>
          <a:xfrm>
            <a:off x="9045575" y="2543810"/>
            <a:ext cx="1541780" cy="614045"/>
          </a:xfrm>
          <a:prstGeom prst="flowChartTerminator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END.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WPS Presentation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9</cp:revision>
  <dcterms:created xsi:type="dcterms:W3CDTF">2023-04-12T22:04:00Z</dcterms:created>
  <dcterms:modified xsi:type="dcterms:W3CDTF">2023-04-13T18:28:31Z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CE6E65B9D6AC44FBA8593F0CC3C1E358</vt:lpwstr>
  </property>
  <property fmtid="{D5CDD505-2E9C-101B-9397-08002B2CF9AE}" pid="3" name="KSOProductBuildVer">
    <vt:lpwstr>2057-11.2.0.11516</vt:lpwstr>
  </property>
</Properties>
</file>