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94586"/>
  </p:normalViewPr>
  <p:slideViewPr>
    <p:cSldViewPr snapToGrid="0" snapToObjects="1">
      <p:cViewPr varScale="1">
        <p:scale>
          <a:sx n="54" d="100"/>
          <a:sy n="54" d="100"/>
        </p:scale>
        <p:origin x="208" y="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8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B3E6-46F2-5549-B496-36CAA53B66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E195-FC87-D447-BED6-B306278A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16" y="2055214"/>
            <a:ext cx="650310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 smtClean="0">
                <a:solidFill>
                  <a:srgbClr val="4AA7E0"/>
                </a:solidFill>
              </a:rPr>
              <a:t>EnerCalc</a:t>
            </a:r>
            <a:endParaRPr lang="en-US" sz="13800" b="1" dirty="0">
              <a:solidFill>
                <a:srgbClr val="4AA7E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4905" y="1911375"/>
            <a:ext cx="7670374" cy="2841913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40756" y="1622154"/>
            <a:ext cx="641243" cy="5910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8885" y="2644170"/>
            <a:ext cx="13805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err="1" smtClean="0">
                <a:solidFill>
                  <a:srgbClr val="4AA7E0"/>
                </a:solidFill>
              </a:rPr>
              <a:t>EnC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0800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Ferralis</dc:creator>
  <cp:lastModifiedBy>Nicola Ferralis</cp:lastModifiedBy>
  <cp:revision>6</cp:revision>
  <cp:lastPrinted>2016-10-25T19:28:54Z</cp:lastPrinted>
  <dcterms:created xsi:type="dcterms:W3CDTF">2014-10-18T21:29:49Z</dcterms:created>
  <dcterms:modified xsi:type="dcterms:W3CDTF">2016-10-25T19:43:06Z</dcterms:modified>
</cp:coreProperties>
</file>