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FB59-9E20-AE40-879B-D2D564365D5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F645-153A-5049-BD63-7B791091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FB59-9E20-AE40-879B-D2D564365D5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F645-153A-5049-BD63-7B791091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0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FB59-9E20-AE40-879B-D2D564365D5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F645-153A-5049-BD63-7B791091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0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FB59-9E20-AE40-879B-D2D564365D5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F645-153A-5049-BD63-7B791091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1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FB59-9E20-AE40-879B-D2D564365D5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F645-153A-5049-BD63-7B791091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1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FB59-9E20-AE40-879B-D2D564365D5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F645-153A-5049-BD63-7B791091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1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FB59-9E20-AE40-879B-D2D564365D5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F645-153A-5049-BD63-7B791091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FB59-9E20-AE40-879B-D2D564365D5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F645-153A-5049-BD63-7B791091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0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FB59-9E20-AE40-879B-D2D564365D5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F645-153A-5049-BD63-7B791091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6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FB59-9E20-AE40-879B-D2D564365D5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F645-153A-5049-BD63-7B791091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8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FB59-9E20-AE40-879B-D2D564365D5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F645-153A-5049-BD63-7B791091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4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7FB59-9E20-AE40-879B-D2D564365D5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F645-153A-5049-BD63-7B791091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4D6DE9-9D2E-3A48-9B7E-EC7FE92F6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28267"/>
              </p:ext>
            </p:extLst>
          </p:nvPr>
        </p:nvGraphicFramePr>
        <p:xfrm>
          <a:off x="407580" y="1754964"/>
          <a:ext cx="1123507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507">
                  <a:extLst>
                    <a:ext uri="{9D8B030D-6E8A-4147-A177-3AD203B41FA5}">
                      <a16:colId xmlns:a16="http://schemas.microsoft.com/office/drawing/2014/main" val="547431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5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7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RCB-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6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6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68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RCB+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0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9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9446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8709629-435D-C640-84A2-9091B7AF73D1}"/>
              </a:ext>
            </a:extLst>
          </p:cNvPr>
          <p:cNvSpPr/>
          <p:nvPr/>
        </p:nvSpPr>
        <p:spPr>
          <a:xfrm>
            <a:off x="2942624" y="2200219"/>
            <a:ext cx="5135526" cy="25772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Motor</a:t>
            </a:r>
          </a:p>
          <a:p>
            <a:pPr algn="ctr"/>
            <a:r>
              <a:rPr lang="en-US" dirty="0"/>
              <a:t>Controller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AA66A6-82B6-6D40-9511-C290B586E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09906"/>
              </p:ext>
            </p:extLst>
          </p:nvPr>
        </p:nvGraphicFramePr>
        <p:xfrm>
          <a:off x="1633870" y="694307"/>
          <a:ext cx="594714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1191">
                  <a:extLst>
                    <a:ext uri="{9D8B030D-6E8A-4147-A177-3AD203B41FA5}">
                      <a16:colId xmlns:a16="http://schemas.microsoft.com/office/drawing/2014/main" val="329333507"/>
                    </a:ext>
                  </a:extLst>
                </a:gridCol>
                <a:gridCol w="991191">
                  <a:extLst>
                    <a:ext uri="{9D8B030D-6E8A-4147-A177-3AD203B41FA5}">
                      <a16:colId xmlns:a16="http://schemas.microsoft.com/office/drawing/2014/main" val="3989887022"/>
                    </a:ext>
                  </a:extLst>
                </a:gridCol>
                <a:gridCol w="991191">
                  <a:extLst>
                    <a:ext uri="{9D8B030D-6E8A-4147-A177-3AD203B41FA5}">
                      <a16:colId xmlns:a16="http://schemas.microsoft.com/office/drawing/2014/main" val="937595303"/>
                    </a:ext>
                  </a:extLst>
                </a:gridCol>
                <a:gridCol w="991191">
                  <a:extLst>
                    <a:ext uri="{9D8B030D-6E8A-4147-A177-3AD203B41FA5}">
                      <a16:colId xmlns:a16="http://schemas.microsoft.com/office/drawing/2014/main" val="4250184558"/>
                    </a:ext>
                  </a:extLst>
                </a:gridCol>
                <a:gridCol w="991191">
                  <a:extLst>
                    <a:ext uri="{9D8B030D-6E8A-4147-A177-3AD203B41FA5}">
                      <a16:colId xmlns:a16="http://schemas.microsoft.com/office/drawing/2014/main" val="2126594004"/>
                    </a:ext>
                  </a:extLst>
                </a:gridCol>
                <a:gridCol w="991191">
                  <a:extLst>
                    <a:ext uri="{9D8B030D-6E8A-4147-A177-3AD203B41FA5}">
                      <a16:colId xmlns:a16="http://schemas.microsoft.com/office/drawing/2014/main" val="10198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RCBF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RCMS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RCMS+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RCMP-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RCM+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0137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32D8AE-D1C3-8A4E-B5D0-AE2F6DC64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56596"/>
              </p:ext>
            </p:extLst>
          </p:nvPr>
        </p:nvGraphicFramePr>
        <p:xfrm>
          <a:off x="1077431" y="5394843"/>
          <a:ext cx="78645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455">
                  <a:extLst>
                    <a:ext uri="{9D8B030D-6E8A-4147-A177-3AD203B41FA5}">
                      <a16:colId xmlns:a16="http://schemas.microsoft.com/office/drawing/2014/main" val="3948546338"/>
                    </a:ext>
                  </a:extLst>
                </a:gridCol>
                <a:gridCol w="786455">
                  <a:extLst>
                    <a:ext uri="{9D8B030D-6E8A-4147-A177-3AD203B41FA5}">
                      <a16:colId xmlns:a16="http://schemas.microsoft.com/office/drawing/2014/main" val="3223496120"/>
                    </a:ext>
                  </a:extLst>
                </a:gridCol>
                <a:gridCol w="786455">
                  <a:extLst>
                    <a:ext uri="{9D8B030D-6E8A-4147-A177-3AD203B41FA5}">
                      <a16:colId xmlns:a16="http://schemas.microsoft.com/office/drawing/2014/main" val="2367378914"/>
                    </a:ext>
                  </a:extLst>
                </a:gridCol>
                <a:gridCol w="786455">
                  <a:extLst>
                    <a:ext uri="{9D8B030D-6E8A-4147-A177-3AD203B41FA5}">
                      <a16:colId xmlns:a16="http://schemas.microsoft.com/office/drawing/2014/main" val="1275522584"/>
                    </a:ext>
                  </a:extLst>
                </a:gridCol>
                <a:gridCol w="786455">
                  <a:extLst>
                    <a:ext uri="{9D8B030D-6E8A-4147-A177-3AD203B41FA5}">
                      <a16:colId xmlns:a16="http://schemas.microsoft.com/office/drawing/2014/main" val="4109844052"/>
                    </a:ext>
                  </a:extLst>
                </a:gridCol>
                <a:gridCol w="786455">
                  <a:extLst>
                    <a:ext uri="{9D8B030D-6E8A-4147-A177-3AD203B41FA5}">
                      <a16:colId xmlns:a16="http://schemas.microsoft.com/office/drawing/2014/main" val="3104168415"/>
                    </a:ext>
                  </a:extLst>
                </a:gridCol>
                <a:gridCol w="786455">
                  <a:extLst>
                    <a:ext uri="{9D8B030D-6E8A-4147-A177-3AD203B41FA5}">
                      <a16:colId xmlns:a16="http://schemas.microsoft.com/office/drawing/2014/main" val="2884031020"/>
                    </a:ext>
                  </a:extLst>
                </a:gridCol>
                <a:gridCol w="786455">
                  <a:extLst>
                    <a:ext uri="{9D8B030D-6E8A-4147-A177-3AD203B41FA5}">
                      <a16:colId xmlns:a16="http://schemas.microsoft.com/office/drawing/2014/main" val="83681521"/>
                    </a:ext>
                  </a:extLst>
                </a:gridCol>
                <a:gridCol w="786455">
                  <a:extLst>
                    <a:ext uri="{9D8B030D-6E8A-4147-A177-3AD203B41FA5}">
                      <a16:colId xmlns:a16="http://schemas.microsoft.com/office/drawing/2014/main" val="2796600183"/>
                    </a:ext>
                  </a:extLst>
                </a:gridCol>
                <a:gridCol w="786455">
                  <a:extLst>
                    <a:ext uri="{9D8B030D-6E8A-4147-A177-3AD203B41FA5}">
                      <a16:colId xmlns:a16="http://schemas.microsoft.com/office/drawing/2014/main" val="253697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</a:t>
                      </a:r>
                    </a:p>
                    <a:p>
                      <a:pPr algn="ctr"/>
                      <a:r>
                        <a:rPr lang="en-US" dirty="0"/>
                        <a:t>14</a:t>
                      </a:r>
                    </a:p>
                    <a:p>
                      <a:pPr algn="ctr"/>
                      <a:r>
                        <a:rPr lang="en-US" dirty="0"/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</a:t>
                      </a:r>
                    </a:p>
                    <a:p>
                      <a:pPr algn="ctr"/>
                      <a:r>
                        <a:rPr lang="en-US" dirty="0"/>
                        <a:t>15</a:t>
                      </a:r>
                    </a:p>
                    <a:p>
                      <a:pPr algn="ctr"/>
                      <a:r>
                        <a:rPr lang="en-US" dirty="0"/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</a:t>
                      </a:r>
                    </a:p>
                    <a:p>
                      <a:pPr algn="ctr"/>
                      <a:r>
                        <a:rPr lang="en-US" dirty="0"/>
                        <a:t>18</a:t>
                      </a:r>
                    </a:p>
                    <a:p>
                      <a:pPr algn="ctr"/>
                      <a:r>
                        <a:rPr lang="en-US" dirty="0"/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</a:t>
                      </a:r>
                    </a:p>
                    <a:p>
                      <a:pPr algn="ctr"/>
                      <a:r>
                        <a:rPr lang="en-US" dirty="0"/>
                        <a:t>17</a:t>
                      </a:r>
                    </a:p>
                    <a:p>
                      <a:pPr algn="ctr"/>
                      <a:r>
                        <a:rPr lang="en-US" dirty="0"/>
                        <a:t>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</a:t>
                      </a:r>
                    </a:p>
                    <a:p>
                      <a:pPr algn="ctr"/>
                      <a:r>
                        <a:rPr lang="en-US" dirty="0"/>
                        <a:t>27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</a:t>
                      </a:r>
                    </a:p>
                    <a:p>
                      <a:pPr algn="ctr"/>
                      <a:r>
                        <a:rPr lang="en-US" dirty="0"/>
                        <a:t>22</a:t>
                      </a:r>
                    </a:p>
                    <a:p>
                      <a:pPr algn="ctr"/>
                      <a:r>
                        <a:rPr lang="en-US" dirty="0"/>
                        <a:t>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757311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ED6852-E94A-0148-B290-D0E84F35139E}"/>
              </a:ext>
            </a:extLst>
          </p:cNvPr>
          <p:cNvCxnSpPr/>
          <p:nvPr/>
        </p:nvCxnSpPr>
        <p:spPr>
          <a:xfrm>
            <a:off x="969333" y="1857067"/>
            <a:ext cx="10614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7F66D3-148E-D84A-887D-AD13B6795A40}"/>
              </a:ext>
            </a:extLst>
          </p:cNvPr>
          <p:cNvCxnSpPr>
            <a:cxnSpLocks/>
          </p:cNvCxnSpPr>
          <p:nvPr/>
        </p:nvCxnSpPr>
        <p:spPr>
          <a:xfrm>
            <a:off x="2030819" y="1878332"/>
            <a:ext cx="0" cy="563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CB81D1-3FA2-504C-BFB3-A4A66DC0E83F}"/>
              </a:ext>
            </a:extLst>
          </p:cNvPr>
          <p:cNvCxnSpPr/>
          <p:nvPr/>
        </p:nvCxnSpPr>
        <p:spPr>
          <a:xfrm flipH="1">
            <a:off x="969333" y="2441857"/>
            <a:ext cx="10614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260447-60D3-1A40-95E3-DE2EF85C8C97}"/>
              </a:ext>
            </a:extLst>
          </p:cNvPr>
          <p:cNvCxnSpPr/>
          <p:nvPr/>
        </p:nvCxnSpPr>
        <p:spPr>
          <a:xfrm>
            <a:off x="904501" y="4485038"/>
            <a:ext cx="10614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19AFEE-E28B-344E-880B-28A9675519AC}"/>
              </a:ext>
            </a:extLst>
          </p:cNvPr>
          <p:cNvCxnSpPr/>
          <p:nvPr/>
        </p:nvCxnSpPr>
        <p:spPr>
          <a:xfrm>
            <a:off x="1965987" y="4506303"/>
            <a:ext cx="0" cy="54226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4FE1C9-723A-8044-B5C5-51A6E50551D8}"/>
              </a:ext>
            </a:extLst>
          </p:cNvPr>
          <p:cNvCxnSpPr/>
          <p:nvPr/>
        </p:nvCxnSpPr>
        <p:spPr>
          <a:xfrm flipH="1">
            <a:off x="904501" y="5069828"/>
            <a:ext cx="10614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2C6B05-6419-AE41-96E5-989CB9BB5EE3}"/>
              </a:ext>
            </a:extLst>
          </p:cNvPr>
          <p:cNvSpPr txBox="1"/>
          <p:nvPr/>
        </p:nvSpPr>
        <p:spPr>
          <a:xfrm>
            <a:off x="256478" y="167268"/>
            <a:ext cx="234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RPi</a:t>
            </a:r>
            <a:r>
              <a:rPr lang="en-US" dirty="0"/>
              <a:t> provides full power</a:t>
            </a:r>
          </a:p>
        </p:txBody>
      </p:sp>
    </p:spTree>
    <p:extLst>
      <p:ext uri="{BB962C8B-B14F-4D97-AF65-F5344CB8AC3E}">
        <p14:creationId xmlns:p14="http://schemas.microsoft.com/office/powerpoint/2010/main" val="169846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4D6DE9-9D2E-3A48-9B7E-EC7FE92F6712}"/>
              </a:ext>
            </a:extLst>
          </p:cNvPr>
          <p:cNvGraphicFramePr>
            <a:graphicFrameLocks noGrp="1"/>
          </p:cNvGraphicFramePr>
          <p:nvPr/>
        </p:nvGraphicFramePr>
        <p:xfrm>
          <a:off x="407580" y="1754964"/>
          <a:ext cx="1123507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507">
                  <a:extLst>
                    <a:ext uri="{9D8B030D-6E8A-4147-A177-3AD203B41FA5}">
                      <a16:colId xmlns:a16="http://schemas.microsoft.com/office/drawing/2014/main" val="547431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5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RC</a:t>
                      </a:r>
                    </a:p>
                    <a:p>
                      <a:r>
                        <a:rPr lang="en-US" dirty="0"/>
                        <a:t>battery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7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RCB-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6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6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68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RCB+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0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RC battery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9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9446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8709629-435D-C640-84A2-9091B7AF73D1}"/>
              </a:ext>
            </a:extLst>
          </p:cNvPr>
          <p:cNvSpPr/>
          <p:nvPr/>
        </p:nvSpPr>
        <p:spPr>
          <a:xfrm>
            <a:off x="2942624" y="2200219"/>
            <a:ext cx="5135526" cy="25772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Motor</a:t>
            </a:r>
          </a:p>
          <a:p>
            <a:pPr algn="ctr"/>
            <a:r>
              <a:rPr lang="en-US" dirty="0"/>
              <a:t>Controller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AA66A6-82B6-6D40-9511-C290B586E1DC}"/>
              </a:ext>
            </a:extLst>
          </p:cNvPr>
          <p:cNvGraphicFramePr>
            <a:graphicFrameLocks noGrp="1"/>
          </p:cNvGraphicFramePr>
          <p:nvPr/>
        </p:nvGraphicFramePr>
        <p:xfrm>
          <a:off x="1633870" y="694307"/>
          <a:ext cx="594714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1191">
                  <a:extLst>
                    <a:ext uri="{9D8B030D-6E8A-4147-A177-3AD203B41FA5}">
                      <a16:colId xmlns:a16="http://schemas.microsoft.com/office/drawing/2014/main" val="329333507"/>
                    </a:ext>
                  </a:extLst>
                </a:gridCol>
                <a:gridCol w="991191">
                  <a:extLst>
                    <a:ext uri="{9D8B030D-6E8A-4147-A177-3AD203B41FA5}">
                      <a16:colId xmlns:a16="http://schemas.microsoft.com/office/drawing/2014/main" val="3989887022"/>
                    </a:ext>
                  </a:extLst>
                </a:gridCol>
                <a:gridCol w="991191">
                  <a:extLst>
                    <a:ext uri="{9D8B030D-6E8A-4147-A177-3AD203B41FA5}">
                      <a16:colId xmlns:a16="http://schemas.microsoft.com/office/drawing/2014/main" val="937595303"/>
                    </a:ext>
                  </a:extLst>
                </a:gridCol>
                <a:gridCol w="991191">
                  <a:extLst>
                    <a:ext uri="{9D8B030D-6E8A-4147-A177-3AD203B41FA5}">
                      <a16:colId xmlns:a16="http://schemas.microsoft.com/office/drawing/2014/main" val="4250184558"/>
                    </a:ext>
                  </a:extLst>
                </a:gridCol>
                <a:gridCol w="991191">
                  <a:extLst>
                    <a:ext uri="{9D8B030D-6E8A-4147-A177-3AD203B41FA5}">
                      <a16:colId xmlns:a16="http://schemas.microsoft.com/office/drawing/2014/main" val="2126594004"/>
                    </a:ext>
                  </a:extLst>
                </a:gridCol>
                <a:gridCol w="991191">
                  <a:extLst>
                    <a:ext uri="{9D8B030D-6E8A-4147-A177-3AD203B41FA5}">
                      <a16:colId xmlns:a16="http://schemas.microsoft.com/office/drawing/2014/main" val="10198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RCBF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RCMS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RCMS+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RCMP-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RCM+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0137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32D8AE-D1C3-8A4E-B5D0-AE2F6DC64192}"/>
              </a:ext>
            </a:extLst>
          </p:cNvPr>
          <p:cNvGraphicFramePr>
            <a:graphicFrameLocks noGrp="1"/>
          </p:cNvGraphicFramePr>
          <p:nvPr/>
        </p:nvGraphicFramePr>
        <p:xfrm>
          <a:off x="1077431" y="5394843"/>
          <a:ext cx="736482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482">
                  <a:extLst>
                    <a:ext uri="{9D8B030D-6E8A-4147-A177-3AD203B41FA5}">
                      <a16:colId xmlns:a16="http://schemas.microsoft.com/office/drawing/2014/main" val="3948546338"/>
                    </a:ext>
                  </a:extLst>
                </a:gridCol>
                <a:gridCol w="736482">
                  <a:extLst>
                    <a:ext uri="{9D8B030D-6E8A-4147-A177-3AD203B41FA5}">
                      <a16:colId xmlns:a16="http://schemas.microsoft.com/office/drawing/2014/main" val="3223496120"/>
                    </a:ext>
                  </a:extLst>
                </a:gridCol>
                <a:gridCol w="736482">
                  <a:extLst>
                    <a:ext uri="{9D8B030D-6E8A-4147-A177-3AD203B41FA5}">
                      <a16:colId xmlns:a16="http://schemas.microsoft.com/office/drawing/2014/main" val="2367378914"/>
                    </a:ext>
                  </a:extLst>
                </a:gridCol>
                <a:gridCol w="736482">
                  <a:extLst>
                    <a:ext uri="{9D8B030D-6E8A-4147-A177-3AD203B41FA5}">
                      <a16:colId xmlns:a16="http://schemas.microsoft.com/office/drawing/2014/main" val="1275522584"/>
                    </a:ext>
                  </a:extLst>
                </a:gridCol>
                <a:gridCol w="736482">
                  <a:extLst>
                    <a:ext uri="{9D8B030D-6E8A-4147-A177-3AD203B41FA5}">
                      <a16:colId xmlns:a16="http://schemas.microsoft.com/office/drawing/2014/main" val="4109844052"/>
                    </a:ext>
                  </a:extLst>
                </a:gridCol>
                <a:gridCol w="736482">
                  <a:extLst>
                    <a:ext uri="{9D8B030D-6E8A-4147-A177-3AD203B41FA5}">
                      <a16:colId xmlns:a16="http://schemas.microsoft.com/office/drawing/2014/main" val="3104168415"/>
                    </a:ext>
                  </a:extLst>
                </a:gridCol>
                <a:gridCol w="736482">
                  <a:extLst>
                    <a:ext uri="{9D8B030D-6E8A-4147-A177-3AD203B41FA5}">
                      <a16:colId xmlns:a16="http://schemas.microsoft.com/office/drawing/2014/main" val="2884031020"/>
                    </a:ext>
                  </a:extLst>
                </a:gridCol>
                <a:gridCol w="736482">
                  <a:extLst>
                    <a:ext uri="{9D8B030D-6E8A-4147-A177-3AD203B41FA5}">
                      <a16:colId xmlns:a16="http://schemas.microsoft.com/office/drawing/2014/main" val="83681521"/>
                    </a:ext>
                  </a:extLst>
                </a:gridCol>
                <a:gridCol w="736482">
                  <a:extLst>
                    <a:ext uri="{9D8B030D-6E8A-4147-A177-3AD203B41FA5}">
                      <a16:colId xmlns:a16="http://schemas.microsoft.com/office/drawing/2014/main" val="2796600183"/>
                    </a:ext>
                  </a:extLst>
                </a:gridCol>
                <a:gridCol w="736482">
                  <a:extLst>
                    <a:ext uri="{9D8B030D-6E8A-4147-A177-3AD203B41FA5}">
                      <a16:colId xmlns:a16="http://schemas.microsoft.com/office/drawing/2014/main" val="253697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</a:t>
                      </a:r>
                    </a:p>
                    <a:p>
                      <a:pPr algn="ctr"/>
                      <a:r>
                        <a:rPr lang="en-US" dirty="0"/>
                        <a:t>14</a:t>
                      </a:r>
                    </a:p>
                    <a:p>
                      <a:pPr algn="ctr"/>
                      <a:r>
                        <a:rPr lang="en-US" dirty="0"/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</a:t>
                      </a:r>
                    </a:p>
                    <a:p>
                      <a:pPr algn="ctr"/>
                      <a:r>
                        <a:rPr lang="en-US" dirty="0"/>
                        <a:t>15</a:t>
                      </a:r>
                    </a:p>
                    <a:p>
                      <a:pPr algn="ctr"/>
                      <a:r>
                        <a:rPr lang="en-US" dirty="0"/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</a:t>
                      </a:r>
                    </a:p>
                    <a:p>
                      <a:pPr algn="ctr"/>
                      <a:r>
                        <a:rPr lang="en-US" dirty="0"/>
                        <a:t>18</a:t>
                      </a:r>
                    </a:p>
                    <a:p>
                      <a:pPr algn="ctr"/>
                      <a:r>
                        <a:rPr lang="en-US" dirty="0"/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</a:t>
                      </a:r>
                    </a:p>
                    <a:p>
                      <a:pPr algn="ctr"/>
                      <a:r>
                        <a:rPr lang="en-US" dirty="0"/>
                        <a:t>17</a:t>
                      </a:r>
                    </a:p>
                    <a:p>
                      <a:pPr algn="ctr"/>
                      <a:r>
                        <a:rPr lang="en-US" dirty="0"/>
                        <a:t>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</a:t>
                      </a:r>
                    </a:p>
                    <a:p>
                      <a:pPr algn="ctr"/>
                      <a:r>
                        <a:rPr lang="en-US" dirty="0"/>
                        <a:t>27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</a:t>
                      </a:r>
                    </a:p>
                    <a:p>
                      <a:pPr algn="ctr"/>
                      <a:r>
                        <a:rPr lang="en-US" dirty="0"/>
                        <a:t>22</a:t>
                      </a:r>
                    </a:p>
                    <a:p>
                      <a:pPr algn="ctr"/>
                      <a:r>
                        <a:rPr lang="en-US" dirty="0"/>
                        <a:t>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7573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CB57AA7-81A2-9B4F-A9E8-30F6F24486B0}"/>
              </a:ext>
            </a:extLst>
          </p:cNvPr>
          <p:cNvSpPr txBox="1"/>
          <p:nvPr/>
        </p:nvSpPr>
        <p:spPr>
          <a:xfrm>
            <a:off x="256478" y="167268"/>
            <a:ext cx="385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provides power to Motor controller </a:t>
            </a:r>
          </a:p>
        </p:txBody>
      </p:sp>
    </p:spTree>
    <p:extLst>
      <p:ext uri="{BB962C8B-B14F-4D97-AF65-F5344CB8AC3E}">
        <p14:creationId xmlns:p14="http://schemas.microsoft.com/office/powerpoint/2010/main" val="92627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709629-435D-C640-84A2-9091B7AF73D1}"/>
              </a:ext>
            </a:extLst>
          </p:cNvPr>
          <p:cNvSpPr/>
          <p:nvPr/>
        </p:nvSpPr>
        <p:spPr>
          <a:xfrm>
            <a:off x="2039680" y="2067814"/>
            <a:ext cx="5135526" cy="25772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ADC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AA66A6-82B6-6D40-9511-C290B586E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58763"/>
              </p:ext>
            </p:extLst>
          </p:nvPr>
        </p:nvGraphicFramePr>
        <p:xfrm>
          <a:off x="1633870" y="694307"/>
          <a:ext cx="594714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1191">
                  <a:extLst>
                    <a:ext uri="{9D8B030D-6E8A-4147-A177-3AD203B41FA5}">
                      <a16:colId xmlns:a16="http://schemas.microsoft.com/office/drawing/2014/main" val="329333507"/>
                    </a:ext>
                  </a:extLst>
                </a:gridCol>
                <a:gridCol w="991191">
                  <a:extLst>
                    <a:ext uri="{9D8B030D-6E8A-4147-A177-3AD203B41FA5}">
                      <a16:colId xmlns:a16="http://schemas.microsoft.com/office/drawing/2014/main" val="3989887022"/>
                    </a:ext>
                  </a:extLst>
                </a:gridCol>
                <a:gridCol w="991191">
                  <a:extLst>
                    <a:ext uri="{9D8B030D-6E8A-4147-A177-3AD203B41FA5}">
                      <a16:colId xmlns:a16="http://schemas.microsoft.com/office/drawing/2014/main" val="937595303"/>
                    </a:ext>
                  </a:extLst>
                </a:gridCol>
                <a:gridCol w="991191">
                  <a:extLst>
                    <a:ext uri="{9D8B030D-6E8A-4147-A177-3AD203B41FA5}">
                      <a16:colId xmlns:a16="http://schemas.microsoft.com/office/drawing/2014/main" val="4250184558"/>
                    </a:ext>
                  </a:extLst>
                </a:gridCol>
                <a:gridCol w="991191">
                  <a:extLst>
                    <a:ext uri="{9D8B030D-6E8A-4147-A177-3AD203B41FA5}">
                      <a16:colId xmlns:a16="http://schemas.microsoft.com/office/drawing/2014/main" val="2126594004"/>
                    </a:ext>
                  </a:extLst>
                </a:gridCol>
                <a:gridCol w="991191">
                  <a:extLst>
                    <a:ext uri="{9D8B030D-6E8A-4147-A177-3AD203B41FA5}">
                      <a16:colId xmlns:a16="http://schemas.microsoft.com/office/drawing/2014/main" val="10198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 (4)</a:t>
                      </a:r>
                    </a:p>
                    <a:p>
                      <a:pPr algn="ctr"/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 (6)</a:t>
                      </a:r>
                    </a:p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SONAR</a:t>
                      </a:r>
                    </a:p>
                    <a:p>
                      <a:pPr algn="ctr"/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SONAR</a:t>
                      </a:r>
                    </a:p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0137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32D8AE-D1C3-8A4E-B5D0-AE2F6DC64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65438"/>
              </p:ext>
            </p:extLst>
          </p:nvPr>
        </p:nvGraphicFramePr>
        <p:xfrm>
          <a:off x="1077431" y="5394843"/>
          <a:ext cx="736482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482">
                  <a:extLst>
                    <a:ext uri="{9D8B030D-6E8A-4147-A177-3AD203B41FA5}">
                      <a16:colId xmlns:a16="http://schemas.microsoft.com/office/drawing/2014/main" val="3948546338"/>
                    </a:ext>
                  </a:extLst>
                </a:gridCol>
                <a:gridCol w="736482">
                  <a:extLst>
                    <a:ext uri="{9D8B030D-6E8A-4147-A177-3AD203B41FA5}">
                      <a16:colId xmlns:a16="http://schemas.microsoft.com/office/drawing/2014/main" val="3223496120"/>
                    </a:ext>
                  </a:extLst>
                </a:gridCol>
                <a:gridCol w="736482">
                  <a:extLst>
                    <a:ext uri="{9D8B030D-6E8A-4147-A177-3AD203B41FA5}">
                      <a16:colId xmlns:a16="http://schemas.microsoft.com/office/drawing/2014/main" val="2367378914"/>
                    </a:ext>
                  </a:extLst>
                </a:gridCol>
                <a:gridCol w="736482">
                  <a:extLst>
                    <a:ext uri="{9D8B030D-6E8A-4147-A177-3AD203B41FA5}">
                      <a16:colId xmlns:a16="http://schemas.microsoft.com/office/drawing/2014/main" val="1275522584"/>
                    </a:ext>
                  </a:extLst>
                </a:gridCol>
                <a:gridCol w="736482">
                  <a:extLst>
                    <a:ext uri="{9D8B030D-6E8A-4147-A177-3AD203B41FA5}">
                      <a16:colId xmlns:a16="http://schemas.microsoft.com/office/drawing/2014/main" val="4109844052"/>
                    </a:ext>
                  </a:extLst>
                </a:gridCol>
                <a:gridCol w="736482">
                  <a:extLst>
                    <a:ext uri="{9D8B030D-6E8A-4147-A177-3AD203B41FA5}">
                      <a16:colId xmlns:a16="http://schemas.microsoft.com/office/drawing/2014/main" val="3104168415"/>
                    </a:ext>
                  </a:extLst>
                </a:gridCol>
                <a:gridCol w="736482">
                  <a:extLst>
                    <a:ext uri="{9D8B030D-6E8A-4147-A177-3AD203B41FA5}">
                      <a16:colId xmlns:a16="http://schemas.microsoft.com/office/drawing/2014/main" val="2884031020"/>
                    </a:ext>
                  </a:extLst>
                </a:gridCol>
                <a:gridCol w="736482">
                  <a:extLst>
                    <a:ext uri="{9D8B030D-6E8A-4147-A177-3AD203B41FA5}">
                      <a16:colId xmlns:a16="http://schemas.microsoft.com/office/drawing/2014/main" val="83681521"/>
                    </a:ext>
                  </a:extLst>
                </a:gridCol>
                <a:gridCol w="736482">
                  <a:extLst>
                    <a:ext uri="{9D8B030D-6E8A-4147-A177-3AD203B41FA5}">
                      <a16:colId xmlns:a16="http://schemas.microsoft.com/office/drawing/2014/main" val="2796600183"/>
                    </a:ext>
                  </a:extLst>
                </a:gridCol>
                <a:gridCol w="736482">
                  <a:extLst>
                    <a:ext uri="{9D8B030D-6E8A-4147-A177-3AD203B41FA5}">
                      <a16:colId xmlns:a16="http://schemas.microsoft.com/office/drawing/2014/main" val="253697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</a:t>
                      </a:r>
                    </a:p>
                    <a:p>
                      <a:pPr algn="ctr"/>
                      <a:r>
                        <a:rPr lang="en-US" dirty="0"/>
                        <a:t>(1)</a:t>
                      </a:r>
                    </a:p>
                    <a:p>
                      <a:pPr algn="ctr"/>
                      <a:r>
                        <a:rPr lang="en-US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</a:t>
                      </a:r>
                    </a:p>
                    <a:p>
                      <a:pPr algn="ctr"/>
                      <a:r>
                        <a:rPr lang="en-US" dirty="0"/>
                        <a:t>(3)</a:t>
                      </a:r>
                    </a:p>
                    <a:p>
                      <a:pPr algn="ctr"/>
                      <a:r>
                        <a:rPr lang="en-US" dirty="0"/>
                        <a:t>SDA1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</a:t>
                      </a:r>
                    </a:p>
                    <a:p>
                      <a:pPr algn="ctr"/>
                      <a:r>
                        <a:rPr lang="en-US" dirty="0"/>
                        <a:t>(5)</a:t>
                      </a:r>
                    </a:p>
                    <a:p>
                      <a:pPr algn="ctr"/>
                      <a:r>
                        <a:rPr lang="en-US" dirty="0"/>
                        <a:t>SCL1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</a:t>
                      </a:r>
                    </a:p>
                    <a:p>
                      <a:pPr algn="ctr"/>
                      <a:r>
                        <a:rPr lang="en-US" dirty="0"/>
                        <a:t>(9)</a:t>
                      </a:r>
                    </a:p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75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18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CE7525-FEA9-8146-B3EE-C4C3326A2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63863"/>
              </p:ext>
            </p:extLst>
          </p:nvPr>
        </p:nvGraphicFramePr>
        <p:xfrm>
          <a:off x="993230" y="552742"/>
          <a:ext cx="242119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1194">
                  <a:extLst>
                    <a:ext uri="{9D8B030D-6E8A-4147-A177-3AD203B41FA5}">
                      <a16:colId xmlns:a16="http://schemas.microsoft.com/office/drawing/2014/main" val="3012431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VCC – RADAR (White)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0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GND – RADAR (Green)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6955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CC2377-239E-A341-A7C1-A636DA6CE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34306"/>
              </p:ext>
            </p:extLst>
          </p:nvPr>
        </p:nvGraphicFramePr>
        <p:xfrm>
          <a:off x="993230" y="1680994"/>
          <a:ext cx="2421194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1194">
                  <a:extLst>
                    <a:ext uri="{9D8B030D-6E8A-4147-A177-3AD203B41FA5}">
                      <a16:colId xmlns:a16="http://schemas.microsoft.com/office/drawing/2014/main" val="2579865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GPIO8 (24) SPI CE0 (Orange/Yellow)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091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C2867D-BC53-D54F-88C6-F1230FE5F28E}"/>
              </a:ext>
            </a:extLst>
          </p:cNvPr>
          <p:cNvCxnSpPr/>
          <p:nvPr/>
        </p:nvCxnSpPr>
        <p:spPr>
          <a:xfrm>
            <a:off x="4350774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D4A3F9-EFC9-AF4F-8BFB-EC39A6500768}"/>
              </a:ext>
            </a:extLst>
          </p:cNvPr>
          <p:cNvSpPr txBox="1"/>
          <p:nvPr/>
        </p:nvSpPr>
        <p:spPr>
          <a:xfrm>
            <a:off x="675682" y="3741209"/>
            <a:ext cx="2876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RCB = RC Car Main Board</a:t>
            </a:r>
          </a:p>
          <a:p>
            <a:r>
              <a:rPr lang="en-US" dirty="0"/>
              <a:t>RCMP = RC Car Power Motor</a:t>
            </a:r>
          </a:p>
          <a:p>
            <a:r>
              <a:rPr lang="en-US" dirty="0"/>
              <a:t>RCMS = RC Car Steer Motor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36A5C-2D9A-4F48-8E94-AA4BBDA2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246" y="97908"/>
            <a:ext cx="3136900" cy="598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927FDE-2448-8E4C-8392-695ED21FEB61}"/>
              </a:ext>
            </a:extLst>
          </p:cNvPr>
          <p:cNvSpPr txBox="1"/>
          <p:nvPr/>
        </p:nvSpPr>
        <p:spPr>
          <a:xfrm>
            <a:off x="5268603" y="6347638"/>
            <a:ext cx="2974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Example: GPIO 14 (8): GPIO14, pin number 8</a:t>
            </a:r>
          </a:p>
        </p:txBody>
      </p:sp>
    </p:spTree>
    <p:extLst>
      <p:ext uri="{BB962C8B-B14F-4D97-AF65-F5344CB8AC3E}">
        <p14:creationId xmlns:p14="http://schemas.microsoft.com/office/powerpoint/2010/main" val="358411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196</Words>
  <Application>Microsoft Macintosh PowerPoint</Application>
  <PresentationFormat>Letter Paper (8.5x11 in)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Ferralis</dc:creator>
  <cp:lastModifiedBy>Nicola Ferralis</cp:lastModifiedBy>
  <cp:revision>5</cp:revision>
  <dcterms:created xsi:type="dcterms:W3CDTF">2019-10-02T21:03:42Z</dcterms:created>
  <dcterms:modified xsi:type="dcterms:W3CDTF">2019-10-02T21:32:59Z</dcterms:modified>
</cp:coreProperties>
</file>