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23" r:id="rId1"/>
    <p:sldMasterId id="2147484545" r:id="rId2"/>
    <p:sldMasterId id="2147484556" r:id="rId3"/>
  </p:sldMasterIdLst>
  <p:notesMasterIdLst>
    <p:notesMasterId r:id="rId22"/>
  </p:notesMasterIdLst>
  <p:handoutMasterIdLst>
    <p:handoutMasterId r:id="rId23"/>
  </p:handoutMasterIdLst>
  <p:sldIdLst>
    <p:sldId id="1631" r:id="rId4"/>
    <p:sldId id="1627" r:id="rId5"/>
    <p:sldId id="1606" r:id="rId6"/>
    <p:sldId id="1628" r:id="rId7"/>
    <p:sldId id="1629" r:id="rId8"/>
    <p:sldId id="1613" r:id="rId9"/>
    <p:sldId id="1614" r:id="rId10"/>
    <p:sldId id="1615" r:id="rId11"/>
    <p:sldId id="1616" r:id="rId12"/>
    <p:sldId id="1617" r:id="rId13"/>
    <p:sldId id="1619" r:id="rId14"/>
    <p:sldId id="1618" r:id="rId15"/>
    <p:sldId id="1624" r:id="rId16"/>
    <p:sldId id="1625" r:id="rId17"/>
    <p:sldId id="1626" r:id="rId18"/>
    <p:sldId id="1620" r:id="rId19"/>
    <p:sldId id="1622" r:id="rId20"/>
    <p:sldId id="1502"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4472C4"/>
    <a:srgbClr val="5ACBF0"/>
    <a:srgbClr val="8597BE"/>
    <a:srgbClr val="0D7595"/>
    <a:srgbClr val="005AA1"/>
    <a:srgbClr val="FCB713"/>
    <a:srgbClr val="002864"/>
    <a:srgbClr val="00205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02" autoAdjust="0"/>
    <p:restoredTop sz="72452" autoAdjust="0"/>
  </p:normalViewPr>
  <p:slideViewPr>
    <p:cSldViewPr snapToGrid="0">
      <p:cViewPr varScale="1">
        <p:scale>
          <a:sx n="75" d="100"/>
          <a:sy n="75" d="100"/>
        </p:scale>
        <p:origin x="1092" y="5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69" d="100"/>
          <a:sy n="69" d="100"/>
        </p:scale>
        <p:origin x="1020"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US"/>
        </a:p>
      </dgm:t>
    </dgm:pt>
    <dgm:pt modelId="{0FF8BA2A-500B-413D-8B7A-0FD72A53075A}">
      <dgm:prSet phldrT="[Text]" custT="1"/>
      <dgm:spPr/>
      <dgm:t>
        <a:bodyPr/>
        <a:lstStyle/>
        <a:p>
          <a:pPr algn="ctr"/>
          <a:r>
            <a:rPr lang="en-US" sz="3200">
              <a:latin typeface="+mj-lt"/>
            </a:rPr>
            <a:t>Business Understanding</a:t>
          </a:r>
          <a:endParaRPr lang="en-US" sz="3200" dirty="0">
            <a:latin typeface="+mj-lt"/>
          </a:endParaRPr>
        </a:p>
      </dgm:t>
    </dgm:pt>
    <dgm:pt modelId="{A445CB5E-895F-4150-B184-2C8283752FC5}" type="parTrans" cxnId="{A346880C-19BB-492E-86E8-A5888A7956E2}">
      <dgm:prSet/>
      <dgm:spPr/>
      <dgm:t>
        <a:bodyPr/>
        <a:lstStyle/>
        <a:p>
          <a:endParaRPr lang="en-US" sz="2000">
            <a:solidFill>
              <a:schemeClr val="bg2"/>
            </a:solidFill>
            <a:latin typeface="+mj-lt"/>
          </a:endParaRPr>
        </a:p>
      </dgm:t>
    </dgm:pt>
    <dgm:pt modelId="{F4903262-3BB8-4A76-A3AA-54C0993BC220}" type="sibTrans" cxnId="{A346880C-19BB-492E-86E8-A5888A7956E2}">
      <dgm:prSet/>
      <dgm:spPr/>
      <dgm:t>
        <a:bodyPr/>
        <a:lstStyle/>
        <a:p>
          <a:endParaRPr lang="en-US" sz="2000">
            <a:solidFill>
              <a:schemeClr val="bg2"/>
            </a:solidFill>
            <a:latin typeface="+mj-lt"/>
          </a:endParaRPr>
        </a:p>
      </dgm:t>
    </dgm:pt>
    <dgm:pt modelId="{8589F281-C004-49C2-9A17-144391E503DE}">
      <dgm:prSet phldrT="[Text]" custT="1"/>
      <dgm:spPr/>
      <dgm:t>
        <a:bodyPr/>
        <a:lstStyle/>
        <a:p>
          <a:r>
            <a:rPr lang="en-US" sz="2000">
              <a:latin typeface="+mj-lt"/>
            </a:rPr>
            <a:t>Define Objectives</a:t>
          </a:r>
          <a:endParaRPr lang="en-US" sz="2000" dirty="0">
            <a:latin typeface="+mj-lt"/>
          </a:endParaRPr>
        </a:p>
      </dgm:t>
    </dgm:pt>
    <dgm:pt modelId="{68ACA663-A4B5-4322-A79B-E6FDA765E412}" type="parTrans" cxnId="{B844C6F1-2818-4F3A-97BB-A513A7A6487D}">
      <dgm:prSet/>
      <dgm:spPr/>
      <dgm:t>
        <a:bodyPr/>
        <a:lstStyle/>
        <a:p>
          <a:endParaRPr lang="en-US" sz="2000">
            <a:solidFill>
              <a:schemeClr val="bg2"/>
            </a:solidFill>
            <a:latin typeface="+mj-lt"/>
          </a:endParaRPr>
        </a:p>
      </dgm:t>
    </dgm:pt>
    <dgm:pt modelId="{C3FF912E-6EAA-40C0-8E91-AAAED8175040}" type="sibTrans" cxnId="{B844C6F1-2818-4F3A-97BB-A513A7A6487D}">
      <dgm:prSet/>
      <dgm:spPr/>
      <dgm:t>
        <a:bodyPr/>
        <a:lstStyle/>
        <a:p>
          <a:endParaRPr lang="en-US" sz="2000">
            <a:solidFill>
              <a:schemeClr val="bg2"/>
            </a:solidFill>
            <a:latin typeface="+mj-lt"/>
          </a:endParaRPr>
        </a:p>
      </dgm:t>
    </dgm:pt>
    <dgm:pt modelId="{7C9DA717-4609-4F35-9627-FBCE587B2E07}">
      <dgm:prSet phldrT="[Text]" custT="1"/>
      <dgm:spPr/>
      <dgm:t>
        <a:bodyPr/>
        <a:lstStyle/>
        <a:p>
          <a:r>
            <a:rPr lang="en-US" sz="2000">
              <a:latin typeface="+mj-lt"/>
            </a:rPr>
            <a:t>Identify Data Sources</a:t>
          </a:r>
          <a:endParaRPr lang="en-US" sz="2000" dirty="0">
            <a:latin typeface="+mj-lt"/>
          </a:endParaRPr>
        </a:p>
      </dgm:t>
    </dgm:pt>
    <dgm:pt modelId="{E5D39B11-6038-4BAB-A377-66C89B23A4FE}" type="parTrans" cxnId="{220E0694-B595-46BE-BDB9-2B1763BF7F42}">
      <dgm:prSet/>
      <dgm:spPr/>
      <dgm:t>
        <a:bodyPr/>
        <a:lstStyle/>
        <a:p>
          <a:endParaRPr lang="en-US" sz="2000">
            <a:solidFill>
              <a:schemeClr val="bg2"/>
            </a:solidFill>
            <a:latin typeface="+mj-lt"/>
          </a:endParaRPr>
        </a:p>
      </dgm:t>
    </dgm:pt>
    <dgm:pt modelId="{C70C4ADA-4F3B-4BCA-9873-A32F1BD4BEED}" type="sibTrans" cxnId="{220E0694-B595-46BE-BDB9-2B1763BF7F42}">
      <dgm:prSet/>
      <dgm:spPr/>
      <dgm:t>
        <a:bodyPr/>
        <a:lstStyle/>
        <a:p>
          <a:endParaRPr lang="en-US" sz="2000">
            <a:solidFill>
              <a:schemeClr val="bg2"/>
            </a:solidFill>
            <a:latin typeface="+mj-lt"/>
          </a:endParaRPr>
        </a:p>
      </dgm:t>
    </dgm:pt>
    <dgm:pt modelId="{F1A8E0FB-6830-44B9-AD5D-2C6541803F4D}">
      <dgm:prSet phldrT="[Text]" custT="1"/>
      <dgm:spPr/>
      <dgm:t>
        <a:bodyPr/>
        <a:lstStyle/>
        <a:p>
          <a:pPr algn="ctr"/>
          <a:r>
            <a:rPr lang="en-US" sz="3200">
              <a:latin typeface="+mj-lt"/>
            </a:rPr>
            <a:t>Data Acquisition and Understanding</a:t>
          </a:r>
          <a:endParaRPr lang="en-US" sz="3200" dirty="0">
            <a:latin typeface="+mj-lt"/>
          </a:endParaRPr>
        </a:p>
      </dgm:t>
    </dgm:pt>
    <dgm:pt modelId="{BA9882FF-0D62-440B-AE35-07B5440B7352}" type="parTrans" cxnId="{DA864F5A-43C0-4EAB-ACD8-C653DCDBC285}">
      <dgm:prSet/>
      <dgm:spPr/>
      <dgm:t>
        <a:bodyPr/>
        <a:lstStyle/>
        <a:p>
          <a:endParaRPr lang="en-US" sz="2000">
            <a:solidFill>
              <a:schemeClr val="bg2"/>
            </a:solidFill>
            <a:latin typeface="+mj-lt"/>
          </a:endParaRPr>
        </a:p>
      </dgm:t>
    </dgm:pt>
    <dgm:pt modelId="{BE3BCC92-A824-45B0-AD74-589AA75A91ED}" type="sibTrans" cxnId="{DA864F5A-43C0-4EAB-ACD8-C653DCDBC285}">
      <dgm:prSet/>
      <dgm:spPr/>
      <dgm:t>
        <a:bodyPr/>
        <a:lstStyle/>
        <a:p>
          <a:endParaRPr lang="en-US" sz="2000">
            <a:solidFill>
              <a:schemeClr val="bg2"/>
            </a:solidFill>
            <a:latin typeface="+mj-lt"/>
          </a:endParaRPr>
        </a:p>
      </dgm:t>
    </dgm:pt>
    <dgm:pt modelId="{6DCAF490-84DF-45AB-95F8-850141BC8BDF}">
      <dgm:prSet phldrT="[Text]" custT="1"/>
      <dgm:spPr/>
      <dgm:t>
        <a:bodyPr/>
        <a:lstStyle/>
        <a:p>
          <a:r>
            <a:rPr lang="en-US" sz="1900">
              <a:latin typeface="+mj-lt"/>
            </a:rPr>
            <a:t>Ingest Data</a:t>
          </a:r>
          <a:endParaRPr lang="en-US" sz="1900" dirty="0">
            <a:latin typeface="+mj-lt"/>
          </a:endParaRPr>
        </a:p>
      </dgm:t>
    </dgm:pt>
    <dgm:pt modelId="{313354FE-947E-4C91-850E-55158EB5406E}" type="parTrans" cxnId="{DB01149F-013B-4AAC-83B8-EA5A02812FB1}">
      <dgm:prSet/>
      <dgm:spPr/>
      <dgm:t>
        <a:bodyPr/>
        <a:lstStyle/>
        <a:p>
          <a:endParaRPr lang="en-US" sz="2000">
            <a:solidFill>
              <a:schemeClr val="bg2"/>
            </a:solidFill>
            <a:latin typeface="+mj-lt"/>
          </a:endParaRPr>
        </a:p>
      </dgm:t>
    </dgm:pt>
    <dgm:pt modelId="{263CB43B-A0A5-48BB-9C20-6635267C3C22}" type="sibTrans" cxnId="{DB01149F-013B-4AAC-83B8-EA5A02812FB1}">
      <dgm:prSet/>
      <dgm:spPr/>
      <dgm:t>
        <a:bodyPr/>
        <a:lstStyle/>
        <a:p>
          <a:endParaRPr lang="en-US" sz="2000">
            <a:solidFill>
              <a:schemeClr val="bg2"/>
            </a:solidFill>
            <a:latin typeface="+mj-lt"/>
          </a:endParaRPr>
        </a:p>
      </dgm:t>
    </dgm:pt>
    <dgm:pt modelId="{FFA8810D-171E-4ADC-9CA8-AD57E9D504B9}">
      <dgm:prSet phldrT="[Text]" custT="1"/>
      <dgm:spPr/>
      <dgm:t>
        <a:bodyPr/>
        <a:lstStyle/>
        <a:p>
          <a:r>
            <a:rPr lang="en-US" sz="1900">
              <a:latin typeface="+mj-lt"/>
            </a:rPr>
            <a:t>Explore Data</a:t>
          </a:r>
          <a:endParaRPr lang="en-US" sz="1900" dirty="0">
            <a:latin typeface="+mj-lt"/>
          </a:endParaRPr>
        </a:p>
      </dgm:t>
    </dgm:pt>
    <dgm:pt modelId="{5D65951A-CE03-4794-9B2D-0A910A6F7FFB}" type="parTrans" cxnId="{E0CB53AF-1846-4839-A817-1BC95F8C73F9}">
      <dgm:prSet/>
      <dgm:spPr/>
      <dgm:t>
        <a:bodyPr/>
        <a:lstStyle/>
        <a:p>
          <a:endParaRPr lang="en-US" sz="2000">
            <a:solidFill>
              <a:schemeClr val="bg2"/>
            </a:solidFill>
            <a:latin typeface="+mj-lt"/>
          </a:endParaRPr>
        </a:p>
      </dgm:t>
    </dgm:pt>
    <dgm:pt modelId="{39C8D19E-6ADE-404A-843B-5F7020E72704}" type="sibTrans" cxnId="{E0CB53AF-1846-4839-A817-1BC95F8C73F9}">
      <dgm:prSet/>
      <dgm:spPr/>
      <dgm:t>
        <a:bodyPr/>
        <a:lstStyle/>
        <a:p>
          <a:endParaRPr lang="en-US" sz="2000">
            <a:solidFill>
              <a:schemeClr val="bg2"/>
            </a:solidFill>
            <a:latin typeface="+mj-lt"/>
          </a:endParaRPr>
        </a:p>
      </dgm:t>
    </dgm:pt>
    <dgm:pt modelId="{D66E06A0-8A7E-4EC6-8113-DDE9A8B91FA6}">
      <dgm:prSet phldrT="[Text]" custT="1">
        <dgm:style>
          <a:lnRef idx="0">
            <a:schemeClr val="accent1"/>
          </a:lnRef>
          <a:fillRef idx="3">
            <a:schemeClr val="accent1"/>
          </a:fillRef>
          <a:effectRef idx="3">
            <a:schemeClr val="accent1"/>
          </a:effectRef>
          <a:fontRef idx="minor">
            <a:schemeClr val="lt1"/>
          </a:fontRef>
        </dgm:style>
      </dgm:prSet>
      <dgm:spPr/>
      <dgm:t>
        <a:bodyPr/>
        <a:lstStyle/>
        <a:p>
          <a:pPr algn="ctr"/>
          <a:r>
            <a:rPr lang="en-US" sz="3200" dirty="0">
              <a:solidFill>
                <a:schemeClr val="bg1"/>
              </a:solidFill>
              <a:latin typeface="+mj-lt"/>
            </a:rPr>
            <a:t>Modeling</a:t>
          </a:r>
        </a:p>
      </dgm:t>
    </dgm:pt>
    <dgm:pt modelId="{C867E6D7-68AF-43C6-9E80-BCCDD787550D}" type="parTrans" cxnId="{BEEC91A6-BF3F-4E21-859A-6D47ACAB8869}">
      <dgm:prSet/>
      <dgm:spPr/>
      <dgm:t>
        <a:bodyPr/>
        <a:lstStyle/>
        <a:p>
          <a:endParaRPr lang="en-US" sz="2000">
            <a:solidFill>
              <a:schemeClr val="bg2"/>
            </a:solidFill>
            <a:latin typeface="+mj-lt"/>
          </a:endParaRPr>
        </a:p>
      </dgm:t>
    </dgm:pt>
    <dgm:pt modelId="{4B0A02DB-F299-4AF6-A72B-B326FF7FE0BF}" type="sibTrans" cxnId="{BEEC91A6-BF3F-4E21-859A-6D47ACAB8869}">
      <dgm:prSet/>
      <dgm:spPr/>
      <dgm:t>
        <a:bodyPr/>
        <a:lstStyle/>
        <a:p>
          <a:endParaRPr lang="en-US" sz="2000">
            <a:solidFill>
              <a:schemeClr val="bg2"/>
            </a:solidFill>
            <a:latin typeface="+mj-lt"/>
          </a:endParaRPr>
        </a:p>
      </dgm:t>
    </dgm:pt>
    <dgm:pt modelId="{E08D914F-4215-41A4-8173-F3CBF316F76B}">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2000" dirty="0">
              <a:solidFill>
                <a:schemeClr val="bg1"/>
              </a:solidFill>
              <a:latin typeface="+mj-lt"/>
            </a:rPr>
            <a:t>Feature Selection</a:t>
          </a:r>
        </a:p>
      </dgm:t>
    </dgm:pt>
    <dgm:pt modelId="{6E6AFD42-BD05-4248-B472-1EFABC017324}" type="parTrans" cxnId="{61EC2C2C-336E-4152-BF38-E133255426BA}">
      <dgm:prSet/>
      <dgm:spPr/>
      <dgm:t>
        <a:bodyPr/>
        <a:lstStyle/>
        <a:p>
          <a:endParaRPr lang="en-US" sz="2000">
            <a:solidFill>
              <a:schemeClr val="bg2"/>
            </a:solidFill>
            <a:latin typeface="+mj-lt"/>
          </a:endParaRPr>
        </a:p>
      </dgm:t>
    </dgm:pt>
    <dgm:pt modelId="{1759AAC5-ADE9-4C55-8CBC-F1BA87C7A449}" type="sibTrans" cxnId="{61EC2C2C-336E-4152-BF38-E133255426BA}">
      <dgm:prSet/>
      <dgm:spPr/>
      <dgm:t>
        <a:bodyPr/>
        <a:lstStyle/>
        <a:p>
          <a:endParaRPr lang="en-US" sz="2000">
            <a:solidFill>
              <a:schemeClr val="bg2"/>
            </a:solidFill>
            <a:latin typeface="+mj-lt"/>
          </a:endParaRPr>
        </a:p>
      </dgm:t>
    </dgm:pt>
    <dgm:pt modelId="{EFB0480E-A451-4750-9076-B8DA17ACD683}">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2000" dirty="0">
              <a:solidFill>
                <a:schemeClr val="bg1"/>
              </a:solidFill>
              <a:latin typeface="+mj-lt"/>
            </a:rPr>
            <a:t>Create and Train Model</a:t>
          </a:r>
        </a:p>
      </dgm:t>
    </dgm:pt>
    <dgm:pt modelId="{02255FE4-1BB8-44C8-8FC3-2DB4276D8435}" type="parTrans" cxnId="{F0686254-8BC6-438F-8EFC-387D3C1B4582}">
      <dgm:prSet/>
      <dgm:spPr/>
      <dgm:t>
        <a:bodyPr/>
        <a:lstStyle/>
        <a:p>
          <a:endParaRPr lang="en-US" sz="2000">
            <a:solidFill>
              <a:schemeClr val="bg2"/>
            </a:solidFill>
            <a:latin typeface="+mj-lt"/>
          </a:endParaRPr>
        </a:p>
      </dgm:t>
    </dgm:pt>
    <dgm:pt modelId="{7ECF0E78-DA31-4B08-B8BA-D36DB4135973}" type="sibTrans" cxnId="{F0686254-8BC6-438F-8EFC-387D3C1B4582}">
      <dgm:prSet/>
      <dgm:spPr/>
      <dgm:t>
        <a:bodyPr/>
        <a:lstStyle/>
        <a:p>
          <a:endParaRPr lang="en-US" sz="2000">
            <a:solidFill>
              <a:schemeClr val="bg2"/>
            </a:solidFill>
            <a:latin typeface="+mj-lt"/>
          </a:endParaRPr>
        </a:p>
      </dgm:t>
    </dgm:pt>
    <dgm:pt modelId="{31989D70-38F8-40B4-A5B4-5B64244B04DB}">
      <dgm:prSet phldrT="[Text]" custT="1"/>
      <dgm:spPr/>
      <dgm:t>
        <a:bodyPr/>
        <a:lstStyle/>
        <a:p>
          <a:pPr algn="ctr"/>
          <a:r>
            <a:rPr lang="en-US" sz="3200">
              <a:latin typeface="+mj-lt"/>
            </a:rPr>
            <a:t>Deployment</a:t>
          </a:r>
          <a:endParaRPr lang="en-US" sz="3200" dirty="0">
            <a:latin typeface="+mj-lt"/>
          </a:endParaRPr>
        </a:p>
      </dgm:t>
    </dgm:pt>
    <dgm:pt modelId="{E572721F-5C44-451C-B622-59B69949FB6F}" type="parTrans" cxnId="{991DC740-DAA8-4D0F-9BAB-A0D216E7CC9C}">
      <dgm:prSet/>
      <dgm:spPr/>
      <dgm:t>
        <a:bodyPr/>
        <a:lstStyle/>
        <a:p>
          <a:endParaRPr lang="en-US" sz="2000">
            <a:solidFill>
              <a:schemeClr val="bg2"/>
            </a:solidFill>
            <a:latin typeface="+mj-lt"/>
          </a:endParaRPr>
        </a:p>
      </dgm:t>
    </dgm:pt>
    <dgm:pt modelId="{FF3730C5-5E1C-4ACF-986C-1F8BDC2A87DC}" type="sibTrans" cxnId="{991DC740-DAA8-4D0F-9BAB-A0D216E7CC9C}">
      <dgm:prSet/>
      <dgm:spPr/>
      <dgm:t>
        <a:bodyPr/>
        <a:lstStyle/>
        <a:p>
          <a:endParaRPr lang="en-US" sz="2000">
            <a:solidFill>
              <a:schemeClr val="bg2"/>
            </a:solidFill>
            <a:latin typeface="+mj-lt"/>
          </a:endParaRPr>
        </a:p>
      </dgm:t>
    </dgm:pt>
    <dgm:pt modelId="{75DF6D0E-EF2D-4899-8D56-11F561E3DB25}">
      <dgm:prSet phldrT="[Text]" custT="1"/>
      <dgm:spPr/>
      <dgm:t>
        <a:bodyPr/>
        <a:lstStyle/>
        <a:p>
          <a:pPr algn="ctr"/>
          <a:r>
            <a:rPr lang="en-US" sz="3200">
              <a:latin typeface="+mj-lt"/>
            </a:rPr>
            <a:t>Customer Acceptance</a:t>
          </a:r>
          <a:endParaRPr lang="en-US" sz="3200" dirty="0">
            <a:latin typeface="+mj-lt"/>
          </a:endParaRPr>
        </a:p>
      </dgm:t>
    </dgm:pt>
    <dgm:pt modelId="{510C85D3-5932-4392-B61F-F44832C002FA}" type="parTrans" cxnId="{6D864F09-96B6-4444-95BB-D36241D055AD}">
      <dgm:prSet/>
      <dgm:spPr/>
      <dgm:t>
        <a:bodyPr/>
        <a:lstStyle/>
        <a:p>
          <a:endParaRPr lang="en-US" sz="2000">
            <a:solidFill>
              <a:schemeClr val="bg2"/>
            </a:solidFill>
            <a:latin typeface="+mj-lt"/>
          </a:endParaRPr>
        </a:p>
      </dgm:t>
    </dgm:pt>
    <dgm:pt modelId="{EEE1824F-AA0C-4316-B13D-ED5B6C4A0BFF}" type="sibTrans" cxnId="{6D864F09-96B6-4444-95BB-D36241D055AD}">
      <dgm:prSet/>
      <dgm:spPr/>
      <dgm:t>
        <a:bodyPr/>
        <a:lstStyle/>
        <a:p>
          <a:endParaRPr lang="en-US" sz="2000">
            <a:solidFill>
              <a:schemeClr val="bg2"/>
            </a:solidFill>
            <a:latin typeface="+mj-lt"/>
          </a:endParaRPr>
        </a:p>
      </dgm:t>
    </dgm:pt>
    <dgm:pt modelId="{07E81225-DE19-4D3E-99CD-FC123A33837F}">
      <dgm:prSet phldrT="[Text]" custT="1"/>
      <dgm:spPr/>
      <dgm:t>
        <a:bodyPr/>
        <a:lstStyle/>
        <a:p>
          <a:r>
            <a:rPr lang="en-US" sz="2000">
              <a:latin typeface="+mj-lt"/>
            </a:rPr>
            <a:t>Operationalize</a:t>
          </a:r>
          <a:endParaRPr lang="en-US" sz="2000" dirty="0">
            <a:latin typeface="+mj-lt"/>
          </a:endParaRPr>
        </a:p>
      </dgm:t>
    </dgm:pt>
    <dgm:pt modelId="{642D5DAC-991D-456E-978D-DDF8870668E2}" type="parTrans" cxnId="{F9E74B76-F3C8-474B-BE2E-672A4119380A}">
      <dgm:prSet/>
      <dgm:spPr/>
      <dgm:t>
        <a:bodyPr/>
        <a:lstStyle/>
        <a:p>
          <a:endParaRPr lang="en-US" sz="2000">
            <a:solidFill>
              <a:schemeClr val="bg2"/>
            </a:solidFill>
            <a:latin typeface="+mj-lt"/>
          </a:endParaRPr>
        </a:p>
      </dgm:t>
    </dgm:pt>
    <dgm:pt modelId="{71EEF2D0-2FC1-4663-8EEF-F8400FED6EFD}" type="sibTrans" cxnId="{F9E74B76-F3C8-474B-BE2E-672A4119380A}">
      <dgm:prSet/>
      <dgm:spPr/>
      <dgm:t>
        <a:bodyPr/>
        <a:lstStyle/>
        <a:p>
          <a:endParaRPr lang="en-US" sz="2000">
            <a:solidFill>
              <a:schemeClr val="bg2"/>
            </a:solidFill>
            <a:latin typeface="+mj-lt"/>
          </a:endParaRPr>
        </a:p>
      </dgm:t>
    </dgm:pt>
    <dgm:pt modelId="{0EBDD81E-61F5-4638-8D23-E64C5784A7CF}">
      <dgm:prSet phldrT="[Text]" custT="1"/>
      <dgm:spPr/>
      <dgm:t>
        <a:bodyPr/>
        <a:lstStyle/>
        <a:p>
          <a:r>
            <a:rPr lang="en-US" sz="1900">
              <a:latin typeface="+mj-lt"/>
            </a:rPr>
            <a:t>Testing and Validation</a:t>
          </a:r>
          <a:endParaRPr lang="en-US" sz="1900" dirty="0">
            <a:latin typeface="+mj-lt"/>
          </a:endParaRPr>
        </a:p>
      </dgm:t>
    </dgm:pt>
    <dgm:pt modelId="{5BB68B6B-2470-4B4F-B825-03319C46AB79}" type="parTrans" cxnId="{0652195D-79AA-41CB-A507-64DF25821FDC}">
      <dgm:prSet/>
      <dgm:spPr/>
      <dgm:t>
        <a:bodyPr/>
        <a:lstStyle/>
        <a:p>
          <a:endParaRPr lang="en-US" sz="2000">
            <a:solidFill>
              <a:schemeClr val="bg2"/>
            </a:solidFill>
            <a:latin typeface="+mj-lt"/>
          </a:endParaRPr>
        </a:p>
      </dgm:t>
    </dgm:pt>
    <dgm:pt modelId="{91158606-88ED-478A-99A3-FF66895B49FF}" type="sibTrans" cxnId="{0652195D-79AA-41CB-A507-64DF25821FDC}">
      <dgm:prSet/>
      <dgm:spPr/>
      <dgm:t>
        <a:bodyPr/>
        <a:lstStyle/>
        <a:p>
          <a:endParaRPr lang="en-US" sz="2000">
            <a:solidFill>
              <a:schemeClr val="bg2"/>
            </a:solidFill>
            <a:latin typeface="+mj-lt"/>
          </a:endParaRPr>
        </a:p>
      </dgm:t>
    </dgm:pt>
    <dgm:pt modelId="{8A560357-68DD-41D8-841B-C94F1FF7F8C1}">
      <dgm:prSet phldrT="[Text]" custT="1"/>
      <dgm:spPr/>
      <dgm:t>
        <a:bodyPr/>
        <a:lstStyle/>
        <a:p>
          <a:r>
            <a:rPr lang="en-US" sz="1900">
              <a:latin typeface="+mj-lt"/>
            </a:rPr>
            <a:t>Update Data</a:t>
          </a:r>
          <a:endParaRPr lang="en-US" sz="1900" dirty="0">
            <a:latin typeface="+mj-lt"/>
          </a:endParaRPr>
        </a:p>
      </dgm:t>
    </dgm:pt>
    <dgm:pt modelId="{3BC3B257-E716-47FF-9C4E-A1CCC502A26F}" type="parTrans" cxnId="{6D9D5740-A78E-432A-A19B-79A7629DFBD0}">
      <dgm:prSet/>
      <dgm:spPr/>
      <dgm:t>
        <a:bodyPr/>
        <a:lstStyle/>
        <a:p>
          <a:endParaRPr lang="en-US" sz="2000">
            <a:solidFill>
              <a:schemeClr val="bg2"/>
            </a:solidFill>
            <a:latin typeface="+mj-lt"/>
          </a:endParaRPr>
        </a:p>
      </dgm:t>
    </dgm:pt>
    <dgm:pt modelId="{0F75D6C4-A5C5-4C0B-A3E7-E1F9127F0B24}" type="sibTrans" cxnId="{6D9D5740-A78E-432A-A19B-79A7629DFBD0}">
      <dgm:prSet/>
      <dgm:spPr/>
      <dgm:t>
        <a:bodyPr/>
        <a:lstStyle/>
        <a:p>
          <a:endParaRPr lang="en-US" sz="2000">
            <a:solidFill>
              <a:schemeClr val="bg2"/>
            </a:solidFill>
            <a:latin typeface="+mj-lt"/>
          </a:endParaRPr>
        </a:p>
      </dgm:t>
    </dgm:pt>
    <dgm:pt modelId="{051E23BA-27D6-402B-8FD0-643279078F48}">
      <dgm:prSet phldrT="[Text]" custT="1"/>
      <dgm:spPr/>
      <dgm:t>
        <a:bodyPr/>
        <a:lstStyle/>
        <a:p>
          <a:r>
            <a:rPr lang="en-US" sz="1900">
              <a:latin typeface="+mj-lt"/>
            </a:rPr>
            <a:t>Handoff</a:t>
          </a:r>
          <a:endParaRPr lang="en-US" sz="1900" dirty="0">
            <a:latin typeface="+mj-lt"/>
          </a:endParaRPr>
        </a:p>
      </dgm:t>
    </dgm:pt>
    <dgm:pt modelId="{DA361144-F3E9-4156-9CC2-FE98E458196C}" type="parTrans" cxnId="{9D250ACB-3782-4169-9513-D5939A72E14C}">
      <dgm:prSet/>
      <dgm:spPr/>
      <dgm:t>
        <a:bodyPr/>
        <a:lstStyle/>
        <a:p>
          <a:endParaRPr lang="en-US" sz="2000">
            <a:solidFill>
              <a:schemeClr val="bg2"/>
            </a:solidFill>
            <a:latin typeface="+mj-lt"/>
          </a:endParaRPr>
        </a:p>
      </dgm:t>
    </dgm:pt>
    <dgm:pt modelId="{AE55AD9A-A016-48D5-8B34-AF4339F64545}" type="sibTrans" cxnId="{9D250ACB-3782-4169-9513-D5939A72E14C}">
      <dgm:prSet/>
      <dgm:spPr/>
      <dgm:t>
        <a:bodyPr/>
        <a:lstStyle/>
        <a:p>
          <a:endParaRPr lang="en-US" sz="2000">
            <a:solidFill>
              <a:schemeClr val="bg2"/>
            </a:solidFill>
            <a:latin typeface="+mj-lt"/>
          </a:endParaRPr>
        </a:p>
      </dgm:t>
    </dgm:pt>
    <dgm:pt modelId="{22DA92B9-9C40-4A25-8285-966799791BE7}">
      <dgm:prSet phldrT="[Text]" custT="1"/>
      <dgm:spPr/>
      <dgm:t>
        <a:bodyPr/>
        <a:lstStyle/>
        <a:p>
          <a:r>
            <a:rPr lang="en-US" sz="1900">
              <a:latin typeface="+mj-lt"/>
            </a:rPr>
            <a:t>Re-train and re-score</a:t>
          </a:r>
          <a:endParaRPr lang="en-US" sz="1900" dirty="0">
            <a:latin typeface="+mj-lt"/>
          </a:endParaRPr>
        </a:p>
      </dgm:t>
    </dgm:pt>
    <dgm:pt modelId="{31A0D76F-F3CA-4A56-BA36-A4E6E0932F46}" type="parTrans" cxnId="{0E99CA05-F61F-4393-A01F-8CCEDBA18F50}">
      <dgm:prSet/>
      <dgm:spPr/>
      <dgm:t>
        <a:bodyPr/>
        <a:lstStyle/>
        <a:p>
          <a:endParaRPr lang="en-US" sz="2000">
            <a:solidFill>
              <a:schemeClr val="bg2"/>
            </a:solidFill>
            <a:latin typeface="+mj-lt"/>
          </a:endParaRPr>
        </a:p>
      </dgm:t>
    </dgm:pt>
    <dgm:pt modelId="{C2D43770-B53D-4E3F-BFD7-DA47BF161F8F}" type="sibTrans" cxnId="{0E99CA05-F61F-4393-A01F-8CCEDBA18F50}">
      <dgm:prSet/>
      <dgm:spPr/>
      <dgm:t>
        <a:bodyPr/>
        <a:lstStyle/>
        <a:p>
          <a:endParaRPr lang="en-US" sz="2000">
            <a:solidFill>
              <a:schemeClr val="bg2"/>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0E99CA05-F61F-4393-A01F-8CCEDBA18F50}" srcId="{75DF6D0E-EF2D-4899-8D56-11F561E3DB25}" destId="{22DA92B9-9C40-4A25-8285-966799791BE7}" srcOrd="2" destOrd="0" parTransId="{31A0D76F-F3CA-4A56-BA36-A4E6E0932F46}" sibTransId="{C2D43770-B53D-4E3F-BFD7-DA47BF161F8F}"/>
    <dgm:cxn modelId="{6D864F09-96B6-4444-95BB-D36241D055AD}" srcId="{A6842990-62A4-4545-B120-1F8AF25A0D6E}" destId="{75DF6D0E-EF2D-4899-8D56-11F561E3DB25}" srcOrd="4" destOrd="0" parTransId="{510C85D3-5932-4392-B61F-F44832C002FA}" sibTransId="{EEE1824F-AA0C-4316-B13D-ED5B6C4A0BFF}"/>
    <dgm:cxn modelId="{A346880C-19BB-492E-86E8-A5888A7956E2}" srcId="{A6842990-62A4-4545-B120-1F8AF25A0D6E}" destId="{0FF8BA2A-500B-413D-8B7A-0FD72A53075A}" srcOrd="0" destOrd="0" parTransId="{A445CB5E-895F-4150-B184-2C8283752FC5}" sibTransId="{F4903262-3BB8-4A76-A3AA-54C0993BC220}"/>
    <dgm:cxn modelId="{61EC2C2C-336E-4152-BF38-E133255426BA}" srcId="{D66E06A0-8A7E-4EC6-8113-DDE9A8B91FA6}" destId="{E08D914F-4215-41A4-8173-F3CBF316F76B}" srcOrd="0" destOrd="0" parTransId="{6E6AFD42-BD05-4248-B472-1EFABC017324}" sibTransId="{1759AAC5-ADE9-4C55-8CBC-F1BA87C7A449}"/>
    <dgm:cxn modelId="{F4DF8B2E-967B-4C23-9FF5-BB008183100C}" type="presOf" srcId="{F1A8E0FB-6830-44B9-AD5D-2C6541803F4D}" destId="{3E606814-09D9-4B4C-8F40-66F312978EEB}" srcOrd="0" destOrd="0" presId="urn:microsoft.com/office/officeart/2005/8/layout/vList5"/>
    <dgm:cxn modelId="{8122CC33-B4F2-4AA4-9832-D53CD089768C}" type="presOf" srcId="{75DF6D0E-EF2D-4899-8D56-11F561E3DB25}" destId="{C5DBDEB5-64EF-486D-ADE8-9AD2774135B2}" srcOrd="0" destOrd="0" presId="urn:microsoft.com/office/officeart/2005/8/layout/vList5"/>
    <dgm:cxn modelId="{D9C32539-B0FF-4269-910E-8E2F3FB2481A}" type="presOf" srcId="{6DCAF490-84DF-45AB-95F8-850141BC8BDF}" destId="{B35FD520-5FF0-41BD-887C-8B0911FFCB12}" srcOrd="0" destOrd="0" presId="urn:microsoft.com/office/officeart/2005/8/layout/vList5"/>
    <dgm:cxn modelId="{6D9D5740-A78E-432A-A19B-79A7629DFBD0}" srcId="{F1A8E0FB-6830-44B9-AD5D-2C6541803F4D}" destId="{8A560357-68DD-41D8-841B-C94F1FF7F8C1}" srcOrd="2" destOrd="0" parTransId="{3BC3B257-E716-47FF-9C4E-A1CCC502A26F}" sibTransId="{0F75D6C4-A5C5-4C0B-A3E7-E1F9127F0B24}"/>
    <dgm:cxn modelId="{991DC740-DAA8-4D0F-9BAB-A0D216E7CC9C}" srcId="{A6842990-62A4-4545-B120-1F8AF25A0D6E}" destId="{31989D70-38F8-40B4-A5B4-5B64244B04DB}" srcOrd="3" destOrd="0" parTransId="{E572721F-5C44-451C-B622-59B69949FB6F}" sibTransId="{FF3730C5-5E1C-4ACF-986C-1F8BDC2A87DC}"/>
    <dgm:cxn modelId="{0652195D-79AA-41CB-A507-64DF25821FDC}" srcId="{75DF6D0E-EF2D-4899-8D56-11F561E3DB25}" destId="{0EBDD81E-61F5-4638-8D23-E64C5784A7CF}" srcOrd="0" destOrd="0" parTransId="{5BB68B6B-2470-4B4F-B825-03319C46AB79}" sibTransId="{91158606-88ED-478A-99A3-FF66895B49FF}"/>
    <dgm:cxn modelId="{F6DB5C63-69FA-4FC9-BB9C-7D6AEF8B14EB}" type="presOf" srcId="{EFB0480E-A451-4750-9076-B8DA17ACD683}" destId="{EF322D6C-1CB6-431F-8B42-A64D898D2824}" srcOrd="0" destOrd="1" presId="urn:microsoft.com/office/officeart/2005/8/layout/vList5"/>
    <dgm:cxn modelId="{9197056C-C44F-4A04-AEB6-8E23C28CFBCA}" type="presOf" srcId="{D66E06A0-8A7E-4EC6-8113-DDE9A8B91FA6}" destId="{D8CBC06D-2193-488F-8EDE-5FAA991E0B6B}"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78B26055-4003-4B61-B1A2-86AC6919F907}" type="presOf" srcId="{22DA92B9-9C40-4A25-8285-966799791BE7}" destId="{E36319A3-4DDD-4596-A48B-3AFC2FB82E08}" srcOrd="0" destOrd="2"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DA864F5A-43C0-4EAB-ACD8-C653DCDBC285}" srcId="{A6842990-62A4-4545-B120-1F8AF25A0D6E}" destId="{F1A8E0FB-6830-44B9-AD5D-2C6541803F4D}" srcOrd="1" destOrd="0" parTransId="{BA9882FF-0D62-440B-AE35-07B5440B7352}" sibTransId="{BE3BCC92-A824-45B0-AD74-589AA75A91ED}"/>
    <dgm:cxn modelId="{2178D97F-3CAA-4CEB-BCA2-825BD11AB20F}" type="presOf" srcId="{FFA8810D-171E-4ADC-9CA8-AD57E9D504B9}" destId="{B35FD520-5FF0-41BD-887C-8B0911FFCB12}" srcOrd="0" destOrd="1" presId="urn:microsoft.com/office/officeart/2005/8/layout/vList5"/>
    <dgm:cxn modelId="{60DB5F81-807B-4DAD-8ED9-6DCE2A60111F}" type="presOf" srcId="{8589F281-C004-49C2-9A17-144391E503DE}" destId="{43C6ABD0-F64A-458E-8A26-0D837897DC64}" srcOrd="0" destOrd="0" presId="urn:microsoft.com/office/officeart/2005/8/layout/vList5"/>
    <dgm:cxn modelId="{A7498686-3363-4727-9125-3753C7FB4287}" type="presOf" srcId="{A6842990-62A4-4545-B120-1F8AF25A0D6E}" destId="{C5ED45AB-5708-4618-8F2A-585D84BC9EAD}"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DB01149F-013B-4AAC-83B8-EA5A02812FB1}" srcId="{F1A8E0FB-6830-44B9-AD5D-2C6541803F4D}" destId="{6DCAF490-84DF-45AB-95F8-850141BC8BDF}" srcOrd="0" destOrd="0" parTransId="{313354FE-947E-4C91-850E-55158EB5406E}" sibTransId="{263CB43B-A0A5-48BB-9C20-6635267C3C22}"/>
    <dgm:cxn modelId="{BEEC91A6-BF3F-4E21-859A-6D47ACAB8869}" srcId="{A6842990-62A4-4545-B120-1F8AF25A0D6E}" destId="{D66E06A0-8A7E-4EC6-8113-DDE9A8B91FA6}" srcOrd="2" destOrd="0" parTransId="{C867E6D7-68AF-43C6-9E80-BCCDD787550D}" sibTransId="{4B0A02DB-F299-4AF6-A72B-B326FF7FE0BF}"/>
    <dgm:cxn modelId="{1FC3DAAC-2674-4AC0-A681-6AC6E1E041FE}" type="presOf" srcId="{07E81225-DE19-4D3E-99CD-FC123A33837F}" destId="{DE1FE771-1582-4775-9E8F-B758D933162D}" srcOrd="0" destOrd="0" presId="urn:microsoft.com/office/officeart/2005/8/layout/vList5"/>
    <dgm:cxn modelId="{E0CB53AF-1846-4839-A817-1BC95F8C73F9}" srcId="{F1A8E0FB-6830-44B9-AD5D-2C6541803F4D}" destId="{FFA8810D-171E-4ADC-9CA8-AD57E9D504B9}" srcOrd="1" destOrd="0" parTransId="{5D65951A-CE03-4794-9B2D-0A910A6F7FFB}" sibTransId="{39C8D19E-6ADE-404A-843B-5F7020E72704}"/>
    <dgm:cxn modelId="{657DF6AF-D666-4D2C-A115-75BA748559C6}" type="presOf" srcId="{8A560357-68DD-41D8-841B-C94F1FF7F8C1}" destId="{B35FD520-5FF0-41BD-887C-8B0911FFCB12}" srcOrd="0" destOrd="2"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ACACF1CD-A9C0-4633-8495-72FF45057E3A}" type="presOf" srcId="{7C9DA717-4609-4F35-9627-FBCE587B2E07}" destId="{43C6ABD0-F64A-458E-8A26-0D837897DC64}" srcOrd="0" destOrd="1" presId="urn:microsoft.com/office/officeart/2005/8/layout/vList5"/>
    <dgm:cxn modelId="{FC9795E3-DBDF-499A-B2B6-4B8E6CA578BE}" type="presOf" srcId="{E08D914F-4215-41A4-8173-F3CBF316F76B}" destId="{EF322D6C-1CB6-431F-8B42-A64D898D2824}" srcOrd="0" destOrd="0" presId="urn:microsoft.com/office/officeart/2005/8/layout/vList5"/>
    <dgm:cxn modelId="{B844C6F1-2818-4F3A-97BB-A513A7A6487D}" srcId="{0FF8BA2A-500B-413D-8B7A-0FD72A53075A}" destId="{8589F281-C004-49C2-9A17-144391E503DE}" srcOrd="0" destOrd="0" parTransId="{68ACA663-A4B5-4322-A79B-E6FDA765E412}" sibTransId="{C3FF912E-6EAA-40C0-8E91-AAAED8175040}"/>
    <dgm:cxn modelId="{A345E6FB-E582-491A-BAAE-F2A1141E8D26}" type="presOf" srcId="{0FF8BA2A-500B-413D-8B7A-0FD72A53075A}" destId="{FCE31E78-3DAC-4692-A464-D0C835B3F5C0}" srcOrd="0" destOrd="0" presId="urn:microsoft.com/office/officeart/2005/8/layout/vList5"/>
    <dgm:cxn modelId="{DDE004FE-29B7-4A52-86FC-2EB3E9848396}" type="presOf" srcId="{31989D70-38F8-40B4-A5B4-5B64244B04DB}" destId="{C971C0CD-D6D6-4BD2-B517-483DD2B85EA0}"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313893-4865-4D2A-B411-A9583C447998}" type="doc">
      <dgm:prSet loTypeId="urn:diagrams.loki3.com/BracketList" loCatId="list" qsTypeId="urn:microsoft.com/office/officeart/2005/8/quickstyle/simple1" qsCatId="simple" csTypeId="urn:microsoft.com/office/officeart/2005/8/colors/accent1_1" csCatId="accent1" phldr="1"/>
      <dgm:spPr/>
      <dgm:t>
        <a:bodyPr/>
        <a:lstStyle/>
        <a:p>
          <a:endParaRPr lang="en-US"/>
        </a:p>
      </dgm:t>
    </dgm:pt>
    <dgm:pt modelId="{B7ABE164-295C-4643-A9AC-4A52A9ED0489}">
      <dgm:prSet phldrT="[Text]"/>
      <dgm:spPr/>
      <dgm:t>
        <a:bodyPr/>
        <a:lstStyle/>
        <a:p>
          <a:r>
            <a:rPr lang="en-US"/>
            <a:t>Big Data</a:t>
          </a:r>
          <a:endParaRPr lang="en-US" dirty="0"/>
        </a:p>
      </dgm:t>
    </dgm:pt>
    <dgm:pt modelId="{D7B9EDA9-31A9-4C9B-BACF-788F74E16796}" type="parTrans" cxnId="{F0748B1E-69F6-4D72-AC7C-1FCD73A7DC1C}">
      <dgm:prSet/>
      <dgm:spPr/>
      <dgm:t>
        <a:bodyPr/>
        <a:lstStyle/>
        <a:p>
          <a:endParaRPr lang="en-US">
            <a:solidFill>
              <a:schemeClr val="bg2"/>
            </a:solidFill>
          </a:endParaRPr>
        </a:p>
      </dgm:t>
    </dgm:pt>
    <dgm:pt modelId="{E258CD5B-DCF5-4FA1-918A-96BF68D81660}" type="sibTrans" cxnId="{F0748B1E-69F6-4D72-AC7C-1FCD73A7DC1C}">
      <dgm:prSet/>
      <dgm:spPr/>
      <dgm:t>
        <a:bodyPr/>
        <a:lstStyle/>
        <a:p>
          <a:endParaRPr lang="en-US">
            <a:solidFill>
              <a:schemeClr val="bg2"/>
            </a:solidFill>
          </a:endParaRPr>
        </a:p>
      </dgm:t>
    </dgm:pt>
    <dgm:pt modelId="{83035B10-5B03-4E94-B998-54AE7C044928}">
      <dgm:prSet phldrT="[Text]"/>
      <dgm:spPr/>
      <dgm:t>
        <a:bodyPr/>
        <a:lstStyle/>
        <a:p>
          <a:r>
            <a:rPr lang="en-US"/>
            <a:t>Intelligence and Advanced Analytics</a:t>
          </a:r>
          <a:endParaRPr lang="en-US" dirty="0"/>
        </a:p>
      </dgm:t>
    </dgm:pt>
    <dgm:pt modelId="{29EAADE1-28CA-4B2F-9D08-E28BE3C336C9}" type="parTrans" cxnId="{079F09CF-DCE9-434C-8F2E-1D1CEF9AE618}">
      <dgm:prSet/>
      <dgm:spPr/>
      <dgm:t>
        <a:bodyPr/>
        <a:lstStyle/>
        <a:p>
          <a:endParaRPr lang="en-US">
            <a:solidFill>
              <a:schemeClr val="bg2"/>
            </a:solidFill>
          </a:endParaRPr>
        </a:p>
      </dgm:t>
    </dgm:pt>
    <dgm:pt modelId="{CCAFAB26-9A3D-4842-B88A-B85DA7E92A54}" type="sibTrans" cxnId="{079F09CF-DCE9-434C-8F2E-1D1CEF9AE618}">
      <dgm:prSet/>
      <dgm:spPr/>
      <dgm:t>
        <a:bodyPr/>
        <a:lstStyle/>
        <a:p>
          <a:endParaRPr lang="en-US">
            <a:solidFill>
              <a:schemeClr val="bg2"/>
            </a:solidFill>
          </a:endParaRPr>
        </a:p>
      </dgm:t>
    </dgm:pt>
    <dgm:pt modelId="{AE188517-6F02-4DC7-9EA1-785FA319F063}">
      <dgm:prSet phldrT="[Text]"/>
      <dgm:spPr/>
      <dgm:t>
        <a:bodyPr/>
        <a:lstStyle/>
        <a:p>
          <a:r>
            <a:rPr lang="en-US"/>
            <a:t>Information Management</a:t>
          </a:r>
          <a:endParaRPr lang="en-US" dirty="0"/>
        </a:p>
      </dgm:t>
    </dgm:pt>
    <dgm:pt modelId="{74848A57-88CA-4171-BA55-469D8EB40C4E}" type="parTrans" cxnId="{24E599A1-6729-4099-9255-88D181B968CF}">
      <dgm:prSet/>
      <dgm:spPr/>
      <dgm:t>
        <a:bodyPr/>
        <a:lstStyle/>
        <a:p>
          <a:endParaRPr lang="en-US">
            <a:solidFill>
              <a:schemeClr val="bg2"/>
            </a:solidFill>
          </a:endParaRPr>
        </a:p>
      </dgm:t>
    </dgm:pt>
    <dgm:pt modelId="{568BD935-8EC2-4B1C-BF6A-A8560483E10B}" type="sibTrans" cxnId="{24E599A1-6729-4099-9255-88D181B968CF}">
      <dgm:prSet/>
      <dgm:spPr/>
      <dgm:t>
        <a:bodyPr/>
        <a:lstStyle/>
        <a:p>
          <a:endParaRPr lang="en-US">
            <a:solidFill>
              <a:schemeClr val="bg2"/>
            </a:solidFill>
          </a:endParaRPr>
        </a:p>
      </dgm:t>
    </dgm:pt>
    <dgm:pt modelId="{409B9CC3-4843-4F1F-8DB8-96CB6DDF3AA2}">
      <dgm:prSet phldrT="[Text]"/>
      <dgm:spPr/>
      <dgm:t>
        <a:bodyPr/>
        <a:lstStyle/>
        <a:p>
          <a:r>
            <a:rPr lang="en-US"/>
            <a:t>Solutions</a:t>
          </a:r>
          <a:endParaRPr lang="en-US" dirty="0"/>
        </a:p>
      </dgm:t>
    </dgm:pt>
    <dgm:pt modelId="{77CCCA81-853E-493E-9B0C-4E6584C3068A}" type="parTrans" cxnId="{B3DD820B-3AA4-4A6C-9F64-C25D87901740}">
      <dgm:prSet/>
      <dgm:spPr/>
      <dgm:t>
        <a:bodyPr/>
        <a:lstStyle/>
        <a:p>
          <a:endParaRPr lang="en-US">
            <a:solidFill>
              <a:schemeClr val="bg2"/>
            </a:solidFill>
          </a:endParaRPr>
        </a:p>
      </dgm:t>
    </dgm:pt>
    <dgm:pt modelId="{836C109C-9A6E-440E-B4AC-6BC1096CC572}" type="sibTrans" cxnId="{B3DD820B-3AA4-4A6C-9F64-C25D87901740}">
      <dgm:prSet/>
      <dgm:spPr/>
      <dgm:t>
        <a:bodyPr/>
        <a:lstStyle/>
        <a:p>
          <a:endParaRPr lang="en-US">
            <a:solidFill>
              <a:schemeClr val="bg2"/>
            </a:solidFill>
          </a:endParaRPr>
        </a:p>
      </dgm:t>
    </dgm:pt>
    <dgm:pt modelId="{FAB16A03-BE56-456B-A536-11D2B059B184}">
      <dgm:prSet phldrT="[Text]"/>
      <dgm:spPr/>
      <dgm:t>
        <a:bodyPr/>
        <a:lstStyle/>
        <a:p>
          <a:r>
            <a:rPr lang="en-US"/>
            <a:t>Visualization</a:t>
          </a:r>
          <a:endParaRPr lang="en-US" dirty="0"/>
        </a:p>
      </dgm:t>
    </dgm:pt>
    <dgm:pt modelId="{E696F496-5F4D-42CD-9F72-E43FD3C8193B}" type="parTrans" cxnId="{71A2D341-AA26-4666-9932-B4140F5EF1FE}">
      <dgm:prSet/>
      <dgm:spPr/>
      <dgm:t>
        <a:bodyPr/>
        <a:lstStyle/>
        <a:p>
          <a:endParaRPr lang="en-US">
            <a:solidFill>
              <a:schemeClr val="bg2"/>
            </a:solidFill>
          </a:endParaRPr>
        </a:p>
      </dgm:t>
    </dgm:pt>
    <dgm:pt modelId="{F52C13CC-48BB-4B43-924B-37454BDA68A7}" type="sibTrans" cxnId="{71A2D341-AA26-4666-9932-B4140F5EF1FE}">
      <dgm:prSet/>
      <dgm:spPr/>
      <dgm:t>
        <a:bodyPr/>
        <a:lstStyle/>
        <a:p>
          <a:endParaRPr lang="en-US">
            <a:solidFill>
              <a:schemeClr val="bg2"/>
            </a:solidFill>
          </a:endParaRPr>
        </a:p>
      </dgm:t>
    </dgm:pt>
    <dgm:pt modelId="{C435CE00-F12B-4E1E-88D5-230CB3206998}">
      <dgm:prSet phldrT="[Text]"/>
      <dgm:spPr/>
      <dgm:t>
        <a:bodyPr/>
        <a:lstStyle/>
        <a:p>
          <a:r>
            <a:rPr lang="en-US"/>
            <a:t>Data Catalog</a:t>
          </a:r>
          <a:endParaRPr lang="en-US" dirty="0"/>
        </a:p>
      </dgm:t>
    </dgm:pt>
    <dgm:pt modelId="{F9EB0DCC-9309-46BE-A5F1-946925EF213F}" type="parTrans" cxnId="{1CD85CE6-891A-4559-8C6A-B2B8D10777A3}">
      <dgm:prSet/>
      <dgm:spPr/>
      <dgm:t>
        <a:bodyPr/>
        <a:lstStyle/>
        <a:p>
          <a:endParaRPr lang="en-US">
            <a:solidFill>
              <a:schemeClr val="bg2"/>
            </a:solidFill>
          </a:endParaRPr>
        </a:p>
      </dgm:t>
    </dgm:pt>
    <dgm:pt modelId="{0CEF2004-E424-4306-81CF-77EC267D4144}" type="sibTrans" cxnId="{1CD85CE6-891A-4559-8C6A-B2B8D10777A3}">
      <dgm:prSet/>
      <dgm:spPr/>
      <dgm:t>
        <a:bodyPr/>
        <a:lstStyle/>
        <a:p>
          <a:endParaRPr lang="en-US">
            <a:solidFill>
              <a:schemeClr val="bg2"/>
            </a:solidFill>
          </a:endParaRPr>
        </a:p>
      </dgm:t>
    </dgm:pt>
    <dgm:pt modelId="{E0ED33B9-E057-48E4-9E71-165921651D87}">
      <dgm:prSet phldrT="[Text]"/>
      <dgm:spPr/>
      <dgm:t>
        <a:bodyPr/>
        <a:lstStyle/>
        <a:p>
          <a:r>
            <a:rPr lang="en-US"/>
            <a:t>Data Factory</a:t>
          </a:r>
          <a:endParaRPr lang="en-US" dirty="0"/>
        </a:p>
      </dgm:t>
    </dgm:pt>
    <dgm:pt modelId="{8F5638B8-B583-4EA8-8527-E5F16E143838}" type="parTrans" cxnId="{F5977DCA-FCBA-4F37-ADC2-A8184D8E3430}">
      <dgm:prSet/>
      <dgm:spPr/>
      <dgm:t>
        <a:bodyPr/>
        <a:lstStyle/>
        <a:p>
          <a:endParaRPr lang="en-US">
            <a:solidFill>
              <a:schemeClr val="bg2"/>
            </a:solidFill>
          </a:endParaRPr>
        </a:p>
      </dgm:t>
    </dgm:pt>
    <dgm:pt modelId="{51F416F3-006F-4031-AE82-2898447A66EE}" type="sibTrans" cxnId="{F5977DCA-FCBA-4F37-ADC2-A8184D8E3430}">
      <dgm:prSet/>
      <dgm:spPr/>
      <dgm:t>
        <a:bodyPr/>
        <a:lstStyle/>
        <a:p>
          <a:endParaRPr lang="en-US">
            <a:solidFill>
              <a:schemeClr val="bg2"/>
            </a:solidFill>
          </a:endParaRPr>
        </a:p>
      </dgm:t>
    </dgm:pt>
    <dgm:pt modelId="{2C858D8A-BD5E-4943-AC97-3FD818D142DE}">
      <dgm:prSet phldrT="[Text]"/>
      <dgm:spPr/>
      <dgm:t>
        <a:bodyPr/>
        <a:lstStyle/>
        <a:p>
          <a:r>
            <a:rPr lang="en-US"/>
            <a:t>Event Hubs</a:t>
          </a:r>
          <a:endParaRPr lang="en-US" dirty="0"/>
        </a:p>
      </dgm:t>
    </dgm:pt>
    <dgm:pt modelId="{7AF921C9-184C-4D38-ADA9-B898BB7C86C3}" type="parTrans" cxnId="{1388CB44-D3BD-4172-A856-4508ADCD1F7B}">
      <dgm:prSet/>
      <dgm:spPr/>
      <dgm:t>
        <a:bodyPr/>
        <a:lstStyle/>
        <a:p>
          <a:endParaRPr lang="en-US">
            <a:solidFill>
              <a:schemeClr val="bg2"/>
            </a:solidFill>
          </a:endParaRPr>
        </a:p>
      </dgm:t>
    </dgm:pt>
    <dgm:pt modelId="{FCFEDC75-2A47-4FA0-A695-73D0EBC2EB13}" type="sibTrans" cxnId="{1388CB44-D3BD-4172-A856-4508ADCD1F7B}">
      <dgm:prSet/>
      <dgm:spPr/>
      <dgm:t>
        <a:bodyPr/>
        <a:lstStyle/>
        <a:p>
          <a:endParaRPr lang="en-US">
            <a:solidFill>
              <a:schemeClr val="bg2"/>
            </a:solidFill>
          </a:endParaRPr>
        </a:p>
      </dgm:t>
    </dgm:pt>
    <dgm:pt modelId="{F29C4E01-C09B-438C-9113-B6E9FF5DFD38}">
      <dgm:prSet phldrT="[Text]"/>
      <dgm:spPr/>
      <dgm:t>
        <a:bodyPr/>
        <a:lstStyle/>
        <a:p>
          <a:r>
            <a:rPr lang="en-US"/>
            <a:t>Data Lake</a:t>
          </a:r>
          <a:endParaRPr lang="en-US" dirty="0"/>
        </a:p>
      </dgm:t>
    </dgm:pt>
    <dgm:pt modelId="{2AE4FD27-8C8C-45AE-955D-C6687931D935}" type="parTrans" cxnId="{6621DB28-19D2-4317-A7D4-C1E229BDD2C3}">
      <dgm:prSet/>
      <dgm:spPr/>
      <dgm:t>
        <a:bodyPr/>
        <a:lstStyle/>
        <a:p>
          <a:endParaRPr lang="en-US">
            <a:solidFill>
              <a:schemeClr val="bg2"/>
            </a:solidFill>
          </a:endParaRPr>
        </a:p>
      </dgm:t>
    </dgm:pt>
    <dgm:pt modelId="{04836762-099A-4108-A61E-F6DA35680CF1}" type="sibTrans" cxnId="{6621DB28-19D2-4317-A7D4-C1E229BDD2C3}">
      <dgm:prSet/>
      <dgm:spPr/>
      <dgm:t>
        <a:bodyPr/>
        <a:lstStyle/>
        <a:p>
          <a:endParaRPr lang="en-US">
            <a:solidFill>
              <a:schemeClr val="bg2"/>
            </a:solidFill>
          </a:endParaRPr>
        </a:p>
      </dgm:t>
    </dgm:pt>
    <dgm:pt modelId="{E676A21A-338A-453B-AAD8-AE1E2984352F}">
      <dgm:prSet phldrT="[Text]"/>
      <dgm:spPr/>
      <dgm:t>
        <a:bodyPr/>
        <a:lstStyle/>
        <a:p>
          <a:r>
            <a:rPr lang="en-US"/>
            <a:t>SQL Data Warehouse</a:t>
          </a:r>
          <a:endParaRPr lang="en-US" dirty="0"/>
        </a:p>
      </dgm:t>
    </dgm:pt>
    <dgm:pt modelId="{5E57A9C1-04A6-49D4-AC5A-3AAB86452FC4}" type="parTrans" cxnId="{2693BB9E-F2CD-4F85-AA3F-0D8505E9CD15}">
      <dgm:prSet/>
      <dgm:spPr/>
      <dgm:t>
        <a:bodyPr/>
        <a:lstStyle/>
        <a:p>
          <a:endParaRPr lang="en-US">
            <a:solidFill>
              <a:schemeClr val="bg2"/>
            </a:solidFill>
          </a:endParaRPr>
        </a:p>
      </dgm:t>
    </dgm:pt>
    <dgm:pt modelId="{5A93F642-2A8F-4AA8-91EA-8C5E73BCE0E6}" type="sibTrans" cxnId="{2693BB9E-F2CD-4F85-AA3F-0D8505E9CD15}">
      <dgm:prSet/>
      <dgm:spPr/>
      <dgm:t>
        <a:bodyPr/>
        <a:lstStyle/>
        <a:p>
          <a:endParaRPr lang="en-US">
            <a:solidFill>
              <a:schemeClr val="bg2"/>
            </a:solidFill>
          </a:endParaRPr>
        </a:p>
      </dgm:t>
    </dgm:pt>
    <dgm:pt modelId="{5C0E0F60-874D-4767-AE2F-74FB881F036A}">
      <dgm:prSet phldrT="[Text]"/>
      <dgm:spPr/>
      <dgm:t>
        <a:bodyPr/>
        <a:lstStyle/>
        <a:p>
          <a:r>
            <a:rPr lang="en-US"/>
            <a:t>Cosmos DB</a:t>
          </a:r>
          <a:endParaRPr lang="en-US" dirty="0"/>
        </a:p>
      </dgm:t>
    </dgm:pt>
    <dgm:pt modelId="{F7E90F27-6C0A-42E0-AF46-1B02D03EFEE8}" type="parTrans" cxnId="{90332A73-B2D0-48BB-8BEC-2F446E08968F}">
      <dgm:prSet/>
      <dgm:spPr/>
      <dgm:t>
        <a:bodyPr/>
        <a:lstStyle/>
        <a:p>
          <a:endParaRPr lang="en-US">
            <a:solidFill>
              <a:schemeClr val="bg2"/>
            </a:solidFill>
          </a:endParaRPr>
        </a:p>
      </dgm:t>
    </dgm:pt>
    <dgm:pt modelId="{4382FA18-74BA-4683-8DEF-EA290B0298B3}" type="sibTrans" cxnId="{90332A73-B2D0-48BB-8BEC-2F446E08968F}">
      <dgm:prSet/>
      <dgm:spPr/>
      <dgm:t>
        <a:bodyPr/>
        <a:lstStyle/>
        <a:p>
          <a:endParaRPr lang="en-US">
            <a:solidFill>
              <a:schemeClr val="bg2"/>
            </a:solidFill>
          </a:endParaRPr>
        </a:p>
      </dgm:t>
    </dgm:pt>
    <dgm:pt modelId="{50C37763-24F8-4AA8-A32B-9F9CA6D119D6}">
      <dgm:prSet phldrT="[Text]"/>
      <dgm:spPr/>
      <dgm:t>
        <a:bodyPr/>
        <a:lstStyle/>
        <a:p>
          <a:pPr marL="228600" lvl="1" indent="0" algn="l" defTabSz="889000">
            <a:lnSpc>
              <a:spcPct val="90000"/>
            </a:lnSpc>
            <a:spcBef>
              <a:spcPct val="0"/>
            </a:spcBef>
            <a:spcAft>
              <a:spcPct val="15000"/>
            </a:spcAft>
          </a:pPr>
          <a:r>
            <a:rPr lang="en-US" sz="2000" kern="1200" dirty="0"/>
            <a:t>Cortana, Bot Service, Cognitive Framework</a:t>
          </a:r>
        </a:p>
      </dgm:t>
    </dgm:pt>
    <dgm:pt modelId="{F0D5E2E7-679F-4720-9577-5CD05DCDE746}" type="parTrans" cxnId="{147B58C2-DB15-4ED7-BAAA-B08374A5C799}">
      <dgm:prSet/>
      <dgm:spPr/>
      <dgm:t>
        <a:bodyPr/>
        <a:lstStyle/>
        <a:p>
          <a:endParaRPr lang="en-US">
            <a:solidFill>
              <a:schemeClr val="bg2"/>
            </a:solidFill>
          </a:endParaRPr>
        </a:p>
      </dgm:t>
    </dgm:pt>
    <dgm:pt modelId="{49958AA6-4ED7-42C4-90F9-E8289337C9E3}" type="sibTrans" cxnId="{147B58C2-DB15-4ED7-BAAA-B08374A5C799}">
      <dgm:prSet/>
      <dgm:spPr/>
      <dgm:t>
        <a:bodyPr/>
        <a:lstStyle/>
        <a:p>
          <a:endParaRPr lang="en-US">
            <a:solidFill>
              <a:schemeClr val="bg2"/>
            </a:solidFill>
          </a:endParaRPr>
        </a:p>
      </dgm:t>
    </dgm:pt>
    <dgm:pt modelId="{32CACD8F-92CC-4EB0-82A5-ED325E9C0DCF}">
      <dgm:prSet phldrT="[Text]"/>
      <dgm:spPr/>
      <dgm:t>
        <a:bodyPr/>
        <a:lstStyle/>
        <a:p>
          <a:pPr marL="228600" lvl="1" indent="0" algn="l" defTabSz="889000">
            <a:lnSpc>
              <a:spcPct val="90000"/>
            </a:lnSpc>
            <a:spcBef>
              <a:spcPct val="0"/>
            </a:spcBef>
            <a:spcAft>
              <a:spcPct val="15000"/>
            </a:spcAft>
          </a:pPr>
          <a:r>
            <a:rPr lang="en-US" sz="2000" kern="1200"/>
            <a:t>HDInsight</a:t>
          </a:r>
          <a:endParaRPr lang="en-US" sz="2000" kern="1200" dirty="0"/>
        </a:p>
      </dgm:t>
    </dgm:pt>
    <dgm:pt modelId="{A21F767D-FDA7-4106-99A9-F43109D327CE}" type="parTrans" cxnId="{0376D2BA-EE8B-4769-BC24-CC367BEE684B}">
      <dgm:prSet/>
      <dgm:spPr/>
      <dgm:t>
        <a:bodyPr/>
        <a:lstStyle/>
        <a:p>
          <a:endParaRPr lang="en-US">
            <a:solidFill>
              <a:schemeClr val="bg2"/>
            </a:solidFill>
          </a:endParaRPr>
        </a:p>
      </dgm:t>
    </dgm:pt>
    <dgm:pt modelId="{D9DF8C18-8AD5-4792-BADC-2960152A17B4}" type="sibTrans" cxnId="{0376D2BA-EE8B-4769-BC24-CC367BEE684B}">
      <dgm:prSet/>
      <dgm:spPr/>
      <dgm:t>
        <a:bodyPr/>
        <a:lstStyle/>
        <a:p>
          <a:endParaRPr lang="en-US">
            <a:solidFill>
              <a:schemeClr val="bg2"/>
            </a:solidFill>
          </a:endParaRPr>
        </a:p>
      </dgm:t>
    </dgm:pt>
    <dgm:pt modelId="{BDACD0F7-6180-4057-9453-3688A341F990}">
      <dgm:prSet phldrT="[Text]"/>
      <dgm:spPr/>
      <dgm:t>
        <a:bodyPr/>
        <a:lstStyle/>
        <a:p>
          <a:pPr marL="228600" lvl="1" indent="0" algn="l" defTabSz="889000">
            <a:lnSpc>
              <a:spcPct val="90000"/>
            </a:lnSpc>
            <a:spcBef>
              <a:spcPct val="0"/>
            </a:spcBef>
            <a:spcAft>
              <a:spcPct val="15000"/>
            </a:spcAft>
          </a:pPr>
          <a:r>
            <a:rPr lang="en-US" sz="2000" kern="1200"/>
            <a:t>Data Lake</a:t>
          </a:r>
          <a:endParaRPr lang="en-US" sz="2000" kern="1200" dirty="0"/>
        </a:p>
      </dgm:t>
    </dgm:pt>
    <dgm:pt modelId="{E4F3B442-D426-4A43-9F5D-27BAB10F10CE}" type="parTrans" cxnId="{CBA447E9-10A8-4CB5-B5CE-0C5A8673E48E}">
      <dgm:prSet/>
      <dgm:spPr/>
      <dgm:t>
        <a:bodyPr/>
        <a:lstStyle/>
        <a:p>
          <a:endParaRPr lang="en-US">
            <a:solidFill>
              <a:schemeClr val="bg2"/>
            </a:solidFill>
          </a:endParaRPr>
        </a:p>
      </dgm:t>
    </dgm:pt>
    <dgm:pt modelId="{08AD188E-871E-4AED-AB11-9BCCFB042448}" type="sibTrans" cxnId="{CBA447E9-10A8-4CB5-B5CE-0C5A8673E48E}">
      <dgm:prSet/>
      <dgm:spPr/>
      <dgm:t>
        <a:bodyPr/>
        <a:lstStyle/>
        <a:p>
          <a:endParaRPr lang="en-US">
            <a:solidFill>
              <a:schemeClr val="bg2"/>
            </a:solidFill>
          </a:endParaRPr>
        </a:p>
      </dgm:t>
    </dgm:pt>
    <dgm:pt modelId="{AE3639C6-8C43-4F97-BE23-F9306E299CF9}">
      <dgm:prSet phldrT="[Text]"/>
      <dgm:spPr/>
      <dgm:t>
        <a:bodyPr/>
        <a:lstStyle/>
        <a:p>
          <a:r>
            <a:rPr lang="en-US"/>
            <a:t>Azure Storage</a:t>
          </a:r>
          <a:endParaRPr lang="en-US" dirty="0"/>
        </a:p>
      </dgm:t>
    </dgm:pt>
    <dgm:pt modelId="{1CDD6596-67E1-4C59-93B1-01CBD19A6B8E}" type="parTrans" cxnId="{FC23BA64-5B04-4EF8-9326-D5B528E0ACB8}">
      <dgm:prSet/>
      <dgm:spPr/>
      <dgm:t>
        <a:bodyPr/>
        <a:lstStyle/>
        <a:p>
          <a:endParaRPr lang="en-US">
            <a:solidFill>
              <a:schemeClr val="bg2"/>
            </a:solidFill>
          </a:endParaRPr>
        </a:p>
      </dgm:t>
    </dgm:pt>
    <dgm:pt modelId="{B586966D-EDF9-4827-9CA3-63AB3D2E71A7}" type="sibTrans" cxnId="{FC23BA64-5B04-4EF8-9326-D5B528E0ACB8}">
      <dgm:prSet/>
      <dgm:spPr/>
      <dgm:t>
        <a:bodyPr/>
        <a:lstStyle/>
        <a:p>
          <a:endParaRPr lang="en-US">
            <a:solidFill>
              <a:schemeClr val="bg2"/>
            </a:solidFill>
          </a:endParaRPr>
        </a:p>
      </dgm:t>
    </dgm:pt>
    <dgm:pt modelId="{35F0567E-236D-4971-8C0A-709AAD1BC349}">
      <dgm:prSet phldrT="[Text]"/>
      <dgm:spPr/>
      <dgm:t>
        <a:bodyPr/>
        <a:lstStyle/>
        <a:p>
          <a:pPr marL="228600" lvl="1" indent="0" algn="l" defTabSz="889000">
            <a:lnSpc>
              <a:spcPct val="90000"/>
            </a:lnSpc>
            <a:spcBef>
              <a:spcPct val="0"/>
            </a:spcBef>
            <a:spcAft>
              <a:spcPct val="15000"/>
            </a:spcAft>
          </a:pPr>
          <a:r>
            <a:rPr lang="en-US" sz="2000" kern="1200"/>
            <a:t>Stream Analytics</a:t>
          </a:r>
          <a:endParaRPr lang="en-US" sz="2000" kern="1200" dirty="0"/>
        </a:p>
      </dgm:t>
    </dgm:pt>
    <dgm:pt modelId="{7F62CFBA-4322-4F9F-BCFE-83C4491AC94C}" type="parTrans" cxnId="{096FE25D-ED43-48A2-ACA8-20A40F77FC31}">
      <dgm:prSet/>
      <dgm:spPr/>
      <dgm:t>
        <a:bodyPr/>
        <a:lstStyle/>
        <a:p>
          <a:endParaRPr lang="en-US">
            <a:solidFill>
              <a:schemeClr val="bg2"/>
            </a:solidFill>
          </a:endParaRPr>
        </a:p>
      </dgm:t>
    </dgm:pt>
    <dgm:pt modelId="{F8351DC9-FCD8-42B5-94E0-1FB511B25936}" type="sibTrans" cxnId="{096FE25D-ED43-48A2-ACA8-20A40F77FC31}">
      <dgm:prSet/>
      <dgm:spPr/>
      <dgm:t>
        <a:bodyPr/>
        <a:lstStyle/>
        <a:p>
          <a:endParaRPr lang="en-US">
            <a:solidFill>
              <a:schemeClr val="bg2"/>
            </a:solidFill>
          </a:endParaRPr>
        </a:p>
      </dgm:t>
    </dgm:pt>
    <dgm:pt modelId="{F2465E65-C3E0-423D-B60A-CBBB12166DD6}">
      <dgm:prSet phldrT="[Text]"/>
      <dgm:spPr/>
      <dgm:t>
        <a:bodyPr/>
        <a:lstStyle/>
        <a:p>
          <a:pPr marL="228600" lvl="1" indent="0" algn="l" defTabSz="889000">
            <a:lnSpc>
              <a:spcPct val="90000"/>
            </a:lnSpc>
            <a:spcBef>
              <a:spcPct val="0"/>
            </a:spcBef>
            <a:spcAft>
              <a:spcPct val="15000"/>
            </a:spcAft>
          </a:pPr>
          <a:r>
            <a:rPr lang="en-US" sz="2000" kern="1200"/>
            <a:t>Analysis Services</a:t>
          </a:r>
          <a:endParaRPr lang="en-US" sz="2000" kern="1200" dirty="0"/>
        </a:p>
      </dgm:t>
    </dgm:pt>
    <dgm:pt modelId="{D8845806-1D9D-4617-BBFA-FEA4939FF747}" type="parTrans" cxnId="{EDADB58C-AA26-476F-93FF-0704938DA538}">
      <dgm:prSet/>
      <dgm:spPr/>
      <dgm:t>
        <a:bodyPr/>
        <a:lstStyle/>
        <a:p>
          <a:endParaRPr lang="en-US">
            <a:solidFill>
              <a:schemeClr val="bg2"/>
            </a:solidFill>
          </a:endParaRPr>
        </a:p>
      </dgm:t>
    </dgm:pt>
    <dgm:pt modelId="{D6A1219B-E8CC-45FE-9E0F-99D20A856F7B}" type="sibTrans" cxnId="{EDADB58C-AA26-476F-93FF-0704938DA538}">
      <dgm:prSet/>
      <dgm:spPr/>
      <dgm:t>
        <a:bodyPr/>
        <a:lstStyle/>
        <a:p>
          <a:endParaRPr lang="en-US">
            <a:solidFill>
              <a:schemeClr val="bg2"/>
            </a:solidFill>
          </a:endParaRPr>
        </a:p>
      </dgm:t>
    </dgm:pt>
    <dgm:pt modelId="{DAB3F281-7B4F-49EC-8DF2-6797D69BDC56}">
      <dgm:prSet phldrT="[Text]"/>
      <dgm:spPr/>
      <dgm:t>
        <a:bodyPr/>
        <a:lstStyle/>
        <a:p>
          <a:r>
            <a:rPr lang="en-US"/>
            <a:t>Power BI</a:t>
          </a:r>
          <a:endParaRPr lang="en-US" dirty="0"/>
        </a:p>
      </dgm:t>
    </dgm:pt>
    <dgm:pt modelId="{6F984231-54E7-4CD8-B215-1F4C16DFC2F6}" type="parTrans" cxnId="{F94D4C84-D729-4065-B367-BAFC045EF498}">
      <dgm:prSet/>
      <dgm:spPr/>
      <dgm:t>
        <a:bodyPr/>
        <a:lstStyle/>
        <a:p>
          <a:endParaRPr lang="en-US">
            <a:solidFill>
              <a:schemeClr val="bg2"/>
            </a:solidFill>
          </a:endParaRPr>
        </a:p>
      </dgm:t>
    </dgm:pt>
    <dgm:pt modelId="{C69C4E7A-EC62-4329-8F2E-1F4E0F7537C2}" type="sibTrans" cxnId="{F94D4C84-D729-4065-B367-BAFC045EF498}">
      <dgm:prSet/>
      <dgm:spPr/>
      <dgm:t>
        <a:bodyPr/>
        <a:lstStyle/>
        <a:p>
          <a:endParaRPr lang="en-US">
            <a:solidFill>
              <a:schemeClr val="bg2"/>
            </a:solidFill>
          </a:endParaRPr>
        </a:p>
      </dgm:t>
    </dgm:pt>
    <dgm:pt modelId="{715ABCDD-7748-47FB-9152-0DE37D243758}">
      <dgm:prSet phldrT="[Text]"/>
      <dgm:spPr/>
      <dgm:t>
        <a:bodyPr/>
        <a:lstStyle/>
        <a:p>
          <a:r>
            <a:rPr lang="en-US" b="1" dirty="0">
              <a:solidFill>
                <a:schemeClr val="accent1">
                  <a:lumMod val="75000"/>
                </a:schemeClr>
              </a:solidFill>
            </a:rPr>
            <a:t>R</a:t>
          </a:r>
        </a:p>
      </dgm:t>
    </dgm:pt>
    <dgm:pt modelId="{A4CDED56-308B-497B-BDAA-89BF5C12FE1C}" type="parTrans" cxnId="{0DFFAD90-2F9A-46A3-89E6-68A064766737}">
      <dgm:prSet/>
      <dgm:spPr/>
      <dgm:t>
        <a:bodyPr/>
        <a:lstStyle/>
        <a:p>
          <a:endParaRPr lang="en-US">
            <a:solidFill>
              <a:schemeClr val="bg2"/>
            </a:solidFill>
          </a:endParaRPr>
        </a:p>
      </dgm:t>
    </dgm:pt>
    <dgm:pt modelId="{60C13AFB-01B2-443D-B8DC-431B4AE659EC}" type="sibTrans" cxnId="{0DFFAD90-2F9A-46A3-89E6-68A064766737}">
      <dgm:prSet/>
      <dgm:spPr/>
      <dgm:t>
        <a:bodyPr/>
        <a:lstStyle/>
        <a:p>
          <a:endParaRPr lang="en-US">
            <a:solidFill>
              <a:schemeClr val="bg2"/>
            </a:solidFill>
          </a:endParaRPr>
        </a:p>
      </dgm:t>
    </dgm:pt>
    <dgm:pt modelId="{8C2B2478-3DF9-4134-955A-49E9307C40B0}">
      <dgm:prSet phldrT="[Text]"/>
      <dgm:spPr/>
      <dgm:t>
        <a:bodyPr/>
        <a:lstStyle/>
        <a:p>
          <a:r>
            <a:rPr lang="en-US"/>
            <a:t>Templates and Gallery</a:t>
          </a:r>
          <a:endParaRPr lang="en-US" dirty="0"/>
        </a:p>
      </dgm:t>
    </dgm:pt>
    <dgm:pt modelId="{5B180C60-8273-4432-91C5-E4FBCD533558}" type="parTrans" cxnId="{B49A0BCF-26F9-4C92-9C5F-6F0EBA685DDD}">
      <dgm:prSet/>
      <dgm:spPr/>
      <dgm:t>
        <a:bodyPr/>
        <a:lstStyle/>
        <a:p>
          <a:endParaRPr lang="en-US">
            <a:solidFill>
              <a:schemeClr val="bg2"/>
            </a:solidFill>
          </a:endParaRPr>
        </a:p>
      </dgm:t>
    </dgm:pt>
    <dgm:pt modelId="{A7058E5A-5C03-4574-8AB8-5DCA8E545176}" type="sibTrans" cxnId="{B49A0BCF-26F9-4C92-9C5F-6F0EBA685DDD}">
      <dgm:prSet/>
      <dgm:spPr/>
      <dgm:t>
        <a:bodyPr/>
        <a:lstStyle/>
        <a:p>
          <a:endParaRPr lang="en-US">
            <a:solidFill>
              <a:schemeClr val="bg2"/>
            </a:solidFill>
          </a:endParaRPr>
        </a:p>
      </dgm:t>
    </dgm:pt>
    <dgm:pt modelId="{205502BB-E218-4F43-94ED-38D373921869}">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a:ea typeface="+mn-ea"/>
              <a:cs typeface="+mn-cs"/>
            </a:rPr>
            <a:t>Machine Learning</a:t>
          </a:r>
        </a:p>
      </dgm:t>
    </dgm:pt>
    <dgm:pt modelId="{E43973A5-6F63-4CBC-9CA1-AA1E0C16AAF7}" type="parTrans" cxnId="{8597440F-C7F1-464F-83C3-E22D6643DA1A}">
      <dgm:prSet/>
      <dgm:spPr/>
      <dgm:t>
        <a:bodyPr/>
        <a:lstStyle/>
        <a:p>
          <a:endParaRPr lang="en-US">
            <a:solidFill>
              <a:schemeClr val="bg2"/>
            </a:solidFill>
          </a:endParaRPr>
        </a:p>
      </dgm:t>
    </dgm:pt>
    <dgm:pt modelId="{09A953C8-FBF8-4924-B96E-D12A550857DE}" type="sibTrans" cxnId="{8597440F-C7F1-464F-83C3-E22D6643DA1A}">
      <dgm:prSet/>
      <dgm:spPr/>
      <dgm:t>
        <a:bodyPr/>
        <a:lstStyle/>
        <a:p>
          <a:endParaRPr lang="en-US">
            <a:solidFill>
              <a:schemeClr val="bg2"/>
            </a:solidFill>
          </a:endParaRPr>
        </a:p>
      </dgm:t>
    </dgm:pt>
    <dgm:pt modelId="{2B91DE99-FB3D-40B9-9827-F76B61DF0C13}" type="pres">
      <dgm:prSet presAssocID="{EA313893-4865-4D2A-B411-A9583C447998}" presName="Name0" presStyleCnt="0">
        <dgm:presLayoutVars>
          <dgm:dir/>
          <dgm:animLvl val="lvl"/>
          <dgm:resizeHandles val="exact"/>
        </dgm:presLayoutVars>
      </dgm:prSet>
      <dgm:spPr/>
    </dgm:pt>
    <dgm:pt modelId="{4567989C-4FE6-49AC-A2A7-D9284F6FD9E9}" type="pres">
      <dgm:prSet presAssocID="{AE188517-6F02-4DC7-9EA1-785FA319F063}" presName="linNode" presStyleCnt="0"/>
      <dgm:spPr/>
    </dgm:pt>
    <dgm:pt modelId="{C8FB2B8E-8EB9-462C-A3BE-B343DF2940CF}" type="pres">
      <dgm:prSet presAssocID="{AE188517-6F02-4DC7-9EA1-785FA319F063}" presName="parTx" presStyleLbl="revTx" presStyleIdx="0" presStyleCnt="5">
        <dgm:presLayoutVars>
          <dgm:chMax val="1"/>
          <dgm:bulletEnabled val="1"/>
        </dgm:presLayoutVars>
      </dgm:prSet>
      <dgm:spPr/>
    </dgm:pt>
    <dgm:pt modelId="{08EC183C-AED6-4FF7-A9DF-6208AC571922}" type="pres">
      <dgm:prSet presAssocID="{AE188517-6F02-4DC7-9EA1-785FA319F063}" presName="bracket" presStyleLbl="parChTrans1D1" presStyleIdx="0" presStyleCnt="5"/>
      <dgm:spPr/>
    </dgm:pt>
    <dgm:pt modelId="{4F55B3C6-EC7F-488D-AAAC-8A7393E4380F}" type="pres">
      <dgm:prSet presAssocID="{AE188517-6F02-4DC7-9EA1-785FA319F063}" presName="spH" presStyleCnt="0"/>
      <dgm:spPr/>
    </dgm:pt>
    <dgm:pt modelId="{9175424E-612A-4B72-89CD-0EFDADCFDD1F}" type="pres">
      <dgm:prSet presAssocID="{AE188517-6F02-4DC7-9EA1-785FA319F063}" presName="desTx" presStyleLbl="node1" presStyleIdx="0" presStyleCnt="5">
        <dgm:presLayoutVars>
          <dgm:bulletEnabled val="1"/>
        </dgm:presLayoutVars>
      </dgm:prSet>
      <dgm:spPr/>
    </dgm:pt>
    <dgm:pt modelId="{CEC2B1A3-1726-4A39-94A3-4804FFB8C3F0}" type="pres">
      <dgm:prSet presAssocID="{568BD935-8EC2-4B1C-BF6A-A8560483E10B}" presName="spV" presStyleCnt="0"/>
      <dgm:spPr/>
    </dgm:pt>
    <dgm:pt modelId="{19932F73-1CAF-4C59-8BFA-57C0FED3FFE6}" type="pres">
      <dgm:prSet presAssocID="{B7ABE164-295C-4643-A9AC-4A52A9ED0489}" presName="linNode" presStyleCnt="0"/>
      <dgm:spPr/>
    </dgm:pt>
    <dgm:pt modelId="{82E9A0E0-8D14-4848-9DD2-59E0CDC0AAFD}" type="pres">
      <dgm:prSet presAssocID="{B7ABE164-295C-4643-A9AC-4A52A9ED0489}" presName="parTx" presStyleLbl="revTx" presStyleIdx="1" presStyleCnt="5">
        <dgm:presLayoutVars>
          <dgm:chMax val="1"/>
          <dgm:bulletEnabled val="1"/>
        </dgm:presLayoutVars>
      </dgm:prSet>
      <dgm:spPr/>
    </dgm:pt>
    <dgm:pt modelId="{BC4DC184-0FC8-4B22-8B26-0EC609A78835}" type="pres">
      <dgm:prSet presAssocID="{B7ABE164-295C-4643-A9AC-4A52A9ED0489}" presName="bracket" presStyleLbl="parChTrans1D1" presStyleIdx="1" presStyleCnt="5"/>
      <dgm:spPr/>
    </dgm:pt>
    <dgm:pt modelId="{FBA873B3-9422-4F35-9FBE-7724920B939D}" type="pres">
      <dgm:prSet presAssocID="{B7ABE164-295C-4643-A9AC-4A52A9ED0489}" presName="spH" presStyleCnt="0"/>
      <dgm:spPr/>
    </dgm:pt>
    <dgm:pt modelId="{86E21F88-7726-4B6A-8AA4-50C3FB4AC66D}" type="pres">
      <dgm:prSet presAssocID="{B7ABE164-295C-4643-A9AC-4A52A9ED0489}" presName="desTx" presStyleLbl="node1" presStyleIdx="1" presStyleCnt="5">
        <dgm:presLayoutVars>
          <dgm:bulletEnabled val="1"/>
        </dgm:presLayoutVars>
      </dgm:prSet>
      <dgm:spPr/>
    </dgm:pt>
    <dgm:pt modelId="{2A20A6C4-9D7F-459B-A86F-22BDE260726C}" type="pres">
      <dgm:prSet presAssocID="{E258CD5B-DCF5-4FA1-918A-96BF68D81660}" presName="spV" presStyleCnt="0"/>
      <dgm:spPr/>
    </dgm:pt>
    <dgm:pt modelId="{9B42504F-709C-4C72-B940-6AE7E3D80974}" type="pres">
      <dgm:prSet presAssocID="{83035B10-5B03-4E94-B998-54AE7C044928}" presName="linNode" presStyleCnt="0"/>
      <dgm:spPr/>
    </dgm:pt>
    <dgm:pt modelId="{06464D07-8B60-462A-8EC4-545BAA8C97B1}" type="pres">
      <dgm:prSet presAssocID="{83035B10-5B03-4E94-B998-54AE7C044928}" presName="parTx" presStyleLbl="revTx" presStyleIdx="2" presStyleCnt="5">
        <dgm:presLayoutVars>
          <dgm:chMax val="1"/>
          <dgm:bulletEnabled val="1"/>
        </dgm:presLayoutVars>
      </dgm:prSet>
      <dgm:spPr/>
    </dgm:pt>
    <dgm:pt modelId="{756D71B1-CFF2-4550-9E9D-D836CC5523C0}" type="pres">
      <dgm:prSet presAssocID="{83035B10-5B03-4E94-B998-54AE7C044928}" presName="bracket" presStyleLbl="parChTrans1D1" presStyleIdx="2" presStyleCnt="5"/>
      <dgm:spPr/>
    </dgm:pt>
    <dgm:pt modelId="{600B3877-632C-4D99-BBA2-F4B87710B1A3}" type="pres">
      <dgm:prSet presAssocID="{83035B10-5B03-4E94-B998-54AE7C044928}" presName="spH" presStyleCnt="0"/>
      <dgm:spPr/>
    </dgm:pt>
    <dgm:pt modelId="{603689CA-F9E4-44EC-B527-50FB539B823D}" type="pres">
      <dgm:prSet presAssocID="{83035B10-5B03-4E94-B998-54AE7C044928}" presName="desTx" presStyleLbl="node1" presStyleIdx="2" presStyleCnt="5">
        <dgm:presLayoutVars>
          <dgm:bulletEnabled val="1"/>
        </dgm:presLayoutVars>
      </dgm:prSet>
      <dgm:spPr/>
    </dgm:pt>
    <dgm:pt modelId="{D0322BD2-8077-405F-9EC9-F022003A48AB}" type="pres">
      <dgm:prSet presAssocID="{CCAFAB26-9A3D-4842-B88A-B85DA7E92A54}" presName="spV" presStyleCnt="0"/>
      <dgm:spPr/>
    </dgm:pt>
    <dgm:pt modelId="{CA18E8FC-FA63-43A4-99E8-B3F0AA05797A}" type="pres">
      <dgm:prSet presAssocID="{FAB16A03-BE56-456B-A536-11D2B059B184}" presName="linNode" presStyleCnt="0"/>
      <dgm:spPr/>
    </dgm:pt>
    <dgm:pt modelId="{975FEC36-CD0E-4BA1-9445-37B05FFD96CD}" type="pres">
      <dgm:prSet presAssocID="{FAB16A03-BE56-456B-A536-11D2B059B184}" presName="parTx" presStyleLbl="revTx" presStyleIdx="3" presStyleCnt="5">
        <dgm:presLayoutVars>
          <dgm:chMax val="1"/>
          <dgm:bulletEnabled val="1"/>
        </dgm:presLayoutVars>
      </dgm:prSet>
      <dgm:spPr/>
    </dgm:pt>
    <dgm:pt modelId="{719BA57B-B751-40B6-88AD-FF402F20568B}" type="pres">
      <dgm:prSet presAssocID="{FAB16A03-BE56-456B-A536-11D2B059B184}" presName="bracket" presStyleLbl="parChTrans1D1" presStyleIdx="3" presStyleCnt="5"/>
      <dgm:spPr/>
    </dgm:pt>
    <dgm:pt modelId="{9289F2B8-9F22-44F4-AE69-BDC1722E50CB}" type="pres">
      <dgm:prSet presAssocID="{FAB16A03-BE56-456B-A536-11D2B059B184}" presName="spH" presStyleCnt="0"/>
      <dgm:spPr/>
    </dgm:pt>
    <dgm:pt modelId="{F2B5D16A-6048-4E1D-9634-1D2AF0A2F256}" type="pres">
      <dgm:prSet presAssocID="{FAB16A03-BE56-456B-A536-11D2B059B184}" presName="desTx" presStyleLbl="node1" presStyleIdx="3" presStyleCnt="5">
        <dgm:presLayoutVars>
          <dgm:bulletEnabled val="1"/>
        </dgm:presLayoutVars>
      </dgm:prSet>
      <dgm:spPr/>
    </dgm:pt>
    <dgm:pt modelId="{483EAE36-B7B2-46A2-8BA1-36589AAA1D62}" type="pres">
      <dgm:prSet presAssocID="{F52C13CC-48BB-4B43-924B-37454BDA68A7}" presName="spV" presStyleCnt="0"/>
      <dgm:spPr/>
    </dgm:pt>
    <dgm:pt modelId="{02082B38-B0E7-42AB-937A-8F336CBBE0AC}" type="pres">
      <dgm:prSet presAssocID="{409B9CC3-4843-4F1F-8DB8-96CB6DDF3AA2}" presName="linNode" presStyleCnt="0"/>
      <dgm:spPr/>
    </dgm:pt>
    <dgm:pt modelId="{FD528662-2E78-46C5-AFEC-7596999AE27A}" type="pres">
      <dgm:prSet presAssocID="{409B9CC3-4843-4F1F-8DB8-96CB6DDF3AA2}" presName="parTx" presStyleLbl="revTx" presStyleIdx="4" presStyleCnt="5">
        <dgm:presLayoutVars>
          <dgm:chMax val="1"/>
          <dgm:bulletEnabled val="1"/>
        </dgm:presLayoutVars>
      </dgm:prSet>
      <dgm:spPr/>
    </dgm:pt>
    <dgm:pt modelId="{017728F1-FB8F-480D-960E-335CD7ADAB3C}" type="pres">
      <dgm:prSet presAssocID="{409B9CC3-4843-4F1F-8DB8-96CB6DDF3AA2}" presName="bracket" presStyleLbl="parChTrans1D1" presStyleIdx="4" presStyleCnt="5"/>
      <dgm:spPr/>
    </dgm:pt>
    <dgm:pt modelId="{E6DBF0EA-C16A-4AB0-8F5A-26C345274E5E}" type="pres">
      <dgm:prSet presAssocID="{409B9CC3-4843-4F1F-8DB8-96CB6DDF3AA2}" presName="spH" presStyleCnt="0"/>
      <dgm:spPr/>
    </dgm:pt>
    <dgm:pt modelId="{8201724E-AC5F-494D-BB50-B7D7A454D657}" type="pres">
      <dgm:prSet presAssocID="{409B9CC3-4843-4F1F-8DB8-96CB6DDF3AA2}" presName="desTx" presStyleLbl="node1" presStyleIdx="4" presStyleCnt="5">
        <dgm:presLayoutVars>
          <dgm:bulletEnabled val="1"/>
        </dgm:presLayoutVars>
      </dgm:prSet>
      <dgm:spPr/>
    </dgm:pt>
  </dgm:ptLst>
  <dgm:cxnLst>
    <dgm:cxn modelId="{05397C05-3613-4ED9-957F-64F627A094DF}" type="presOf" srcId="{E676A21A-338A-453B-AAD8-AE1E2984352F}" destId="{86E21F88-7726-4B6A-8AA4-50C3FB4AC66D}" srcOrd="0" destOrd="2" presId="urn:diagrams.loki3.com/BracketList"/>
    <dgm:cxn modelId="{B3DD820B-3AA4-4A6C-9F64-C25D87901740}" srcId="{EA313893-4865-4D2A-B411-A9583C447998}" destId="{409B9CC3-4843-4F1F-8DB8-96CB6DDF3AA2}" srcOrd="4" destOrd="0" parTransId="{77CCCA81-853E-493E-9B0C-4E6584C3068A}" sibTransId="{836C109C-9A6E-440E-B4AC-6BC1096CC572}"/>
    <dgm:cxn modelId="{8597440F-C7F1-464F-83C3-E22D6643DA1A}" srcId="{83035B10-5B03-4E94-B998-54AE7C044928}" destId="{205502BB-E218-4F43-94ED-38D373921869}" srcOrd="1" destOrd="0" parTransId="{E43973A5-6F63-4CBC-9CA1-AA1E0C16AAF7}" sibTransId="{09A953C8-FBF8-4924-B96E-D12A550857DE}"/>
    <dgm:cxn modelId="{6DD99C19-56AA-4709-A58E-46408FE3988F}" type="presOf" srcId="{B7ABE164-295C-4643-A9AC-4A52A9ED0489}" destId="{82E9A0E0-8D14-4848-9DD2-59E0CDC0AAFD}" srcOrd="0" destOrd="0" presId="urn:diagrams.loki3.com/BracketList"/>
    <dgm:cxn modelId="{F0748B1E-69F6-4D72-AC7C-1FCD73A7DC1C}" srcId="{EA313893-4865-4D2A-B411-A9583C447998}" destId="{B7ABE164-295C-4643-A9AC-4A52A9ED0489}" srcOrd="1" destOrd="0" parTransId="{D7B9EDA9-31A9-4C9B-BACF-788F74E16796}" sibTransId="{E258CD5B-DCF5-4FA1-918A-96BF68D81660}"/>
    <dgm:cxn modelId="{11E28022-DADB-4978-9EF7-42B3F338CC6C}" type="presOf" srcId="{AE3639C6-8C43-4F97-BE23-F9306E299CF9}" destId="{86E21F88-7726-4B6A-8AA4-50C3FB4AC66D}" srcOrd="0" destOrd="0" presId="urn:diagrams.loki3.com/BracketList"/>
    <dgm:cxn modelId="{0D5E2526-C15C-40F5-B9D1-48E2D92EC504}" type="presOf" srcId="{C435CE00-F12B-4E1E-88D5-230CB3206998}" destId="{9175424E-612A-4B72-89CD-0EFDADCFDD1F}" srcOrd="0" destOrd="0" presId="urn:diagrams.loki3.com/BracketList"/>
    <dgm:cxn modelId="{6621DB28-19D2-4317-A7D4-C1E229BDD2C3}" srcId="{B7ABE164-295C-4643-A9AC-4A52A9ED0489}" destId="{F29C4E01-C09B-438C-9113-B6E9FF5DFD38}" srcOrd="1" destOrd="0" parTransId="{2AE4FD27-8C8C-45AE-955D-C6687931D935}" sibTransId="{04836762-099A-4108-A61E-F6DA35680CF1}"/>
    <dgm:cxn modelId="{DF2F8029-1771-4247-B24D-AF2BCCBCC640}" type="presOf" srcId="{205502BB-E218-4F43-94ED-38D373921869}" destId="{603689CA-F9E4-44EC-B527-50FB539B823D}" srcOrd="0" destOrd="1" presId="urn:diagrams.loki3.com/BracketList"/>
    <dgm:cxn modelId="{6F44A232-4FBE-4A74-8103-CA7CA054FD2C}" type="presOf" srcId="{DAB3F281-7B4F-49EC-8DF2-6797D69BDC56}" destId="{F2B5D16A-6048-4E1D-9634-1D2AF0A2F256}" srcOrd="0" destOrd="0" presId="urn:diagrams.loki3.com/BracketList"/>
    <dgm:cxn modelId="{73CC5835-AA42-457E-A12B-17481BEF9838}" type="presOf" srcId="{2C858D8A-BD5E-4943-AC97-3FD818D142DE}" destId="{9175424E-612A-4B72-89CD-0EFDADCFDD1F}" srcOrd="0" destOrd="2" presId="urn:diagrams.loki3.com/BracketList"/>
    <dgm:cxn modelId="{01514636-B3E4-40B9-BA91-B1B09337B347}" type="presOf" srcId="{F29C4E01-C09B-438C-9113-B6E9FF5DFD38}" destId="{86E21F88-7726-4B6A-8AA4-50C3FB4AC66D}" srcOrd="0" destOrd="1" presId="urn:diagrams.loki3.com/BracketList"/>
    <dgm:cxn modelId="{096FE25D-ED43-48A2-ACA8-20A40F77FC31}" srcId="{83035B10-5B03-4E94-B998-54AE7C044928}" destId="{35F0567E-236D-4971-8C0A-709AAD1BC349}" srcOrd="4" destOrd="0" parTransId="{7F62CFBA-4322-4F9F-BCFE-83C4491AC94C}" sibTransId="{F8351DC9-FCD8-42B5-94E0-1FB511B25936}"/>
    <dgm:cxn modelId="{6DDA035E-790C-4A1F-AE26-24F19A00AF4A}" type="presOf" srcId="{50C37763-24F8-4AA8-A32B-9F9CA6D119D6}" destId="{603689CA-F9E4-44EC-B527-50FB539B823D}" srcOrd="0" destOrd="0" presId="urn:diagrams.loki3.com/BracketList"/>
    <dgm:cxn modelId="{04460660-F378-459A-9A2B-E3E0592F3242}" type="presOf" srcId="{5C0E0F60-874D-4767-AE2F-74FB881F036A}" destId="{86E21F88-7726-4B6A-8AA4-50C3FB4AC66D}" srcOrd="0" destOrd="3" presId="urn:diagrams.loki3.com/BracketList"/>
    <dgm:cxn modelId="{71A2D341-AA26-4666-9932-B4140F5EF1FE}" srcId="{EA313893-4865-4D2A-B411-A9583C447998}" destId="{FAB16A03-BE56-456B-A536-11D2B059B184}" srcOrd="3" destOrd="0" parTransId="{E696F496-5F4D-42CD-9F72-E43FD3C8193B}" sibTransId="{F52C13CC-48BB-4B43-924B-37454BDA68A7}"/>
    <dgm:cxn modelId="{E415D443-6379-4CD8-AB97-3FE6FD0F4592}" type="presOf" srcId="{715ABCDD-7748-47FB-9152-0DE37D243758}" destId="{F2B5D16A-6048-4E1D-9634-1D2AF0A2F256}" srcOrd="0" destOrd="1" presId="urn:diagrams.loki3.com/BracketList"/>
    <dgm:cxn modelId="{FC23BA64-5B04-4EF8-9326-D5B528E0ACB8}" srcId="{B7ABE164-295C-4643-A9AC-4A52A9ED0489}" destId="{AE3639C6-8C43-4F97-BE23-F9306E299CF9}" srcOrd="0" destOrd="0" parTransId="{1CDD6596-67E1-4C59-93B1-01CBD19A6B8E}" sibTransId="{B586966D-EDF9-4827-9CA3-63AB3D2E71A7}"/>
    <dgm:cxn modelId="{1388CB44-D3BD-4172-A856-4508ADCD1F7B}" srcId="{AE188517-6F02-4DC7-9EA1-785FA319F063}" destId="{2C858D8A-BD5E-4943-AC97-3FD818D142DE}" srcOrd="2" destOrd="0" parTransId="{7AF921C9-184C-4D38-ADA9-B898BB7C86C3}" sibTransId="{FCFEDC75-2A47-4FA0-A695-73D0EBC2EB13}"/>
    <dgm:cxn modelId="{34C39845-C590-493A-877C-951628E8E8F0}" type="presOf" srcId="{83035B10-5B03-4E94-B998-54AE7C044928}" destId="{06464D07-8B60-462A-8EC4-545BAA8C97B1}" srcOrd="0" destOrd="0" presId="urn:diagrams.loki3.com/BracketList"/>
    <dgm:cxn modelId="{726A266A-96C5-42ED-93FB-3116EF24E56C}" type="presOf" srcId="{FAB16A03-BE56-456B-A536-11D2B059B184}" destId="{975FEC36-CD0E-4BA1-9445-37B05FFD96CD}" srcOrd="0" destOrd="0" presId="urn:diagrams.loki3.com/BracketList"/>
    <dgm:cxn modelId="{90332A73-B2D0-48BB-8BEC-2F446E08968F}" srcId="{B7ABE164-295C-4643-A9AC-4A52A9ED0489}" destId="{5C0E0F60-874D-4767-AE2F-74FB881F036A}" srcOrd="3" destOrd="0" parTransId="{F7E90F27-6C0A-42E0-AF46-1B02D03EFEE8}" sibTransId="{4382FA18-74BA-4683-8DEF-EA290B0298B3}"/>
    <dgm:cxn modelId="{A1274A7F-CF88-49BE-AD7B-B72D81B5E439}" type="presOf" srcId="{35F0567E-236D-4971-8C0A-709AAD1BC349}" destId="{603689CA-F9E4-44EC-B527-50FB539B823D}" srcOrd="0" destOrd="4" presId="urn:diagrams.loki3.com/BracketList"/>
    <dgm:cxn modelId="{1B885F82-B84C-4695-AECA-80418A5B7E71}" type="presOf" srcId="{EA313893-4865-4D2A-B411-A9583C447998}" destId="{2B91DE99-FB3D-40B9-9827-F76B61DF0C13}" srcOrd="0" destOrd="0" presId="urn:diagrams.loki3.com/BracketList"/>
    <dgm:cxn modelId="{F94D4C84-D729-4065-B367-BAFC045EF498}" srcId="{FAB16A03-BE56-456B-A536-11D2B059B184}" destId="{DAB3F281-7B4F-49EC-8DF2-6797D69BDC56}" srcOrd="0" destOrd="0" parTransId="{6F984231-54E7-4CD8-B215-1F4C16DFC2F6}" sibTransId="{C69C4E7A-EC62-4329-8F2E-1F4E0F7537C2}"/>
    <dgm:cxn modelId="{EDADB58C-AA26-476F-93FF-0704938DA538}" srcId="{83035B10-5B03-4E94-B998-54AE7C044928}" destId="{F2465E65-C3E0-423D-B60A-CBBB12166DD6}" srcOrd="5" destOrd="0" parTransId="{D8845806-1D9D-4617-BBFA-FEA4939FF747}" sibTransId="{D6A1219B-E8CC-45FE-9E0F-99D20A856F7B}"/>
    <dgm:cxn modelId="{0DFFAD90-2F9A-46A3-89E6-68A064766737}" srcId="{FAB16A03-BE56-456B-A536-11D2B059B184}" destId="{715ABCDD-7748-47FB-9152-0DE37D243758}" srcOrd="1" destOrd="0" parTransId="{A4CDED56-308B-497B-BDAA-89BF5C12FE1C}" sibTransId="{60C13AFB-01B2-443D-B8DC-431B4AE659EC}"/>
    <dgm:cxn modelId="{2693BB9E-F2CD-4F85-AA3F-0D8505E9CD15}" srcId="{B7ABE164-295C-4643-A9AC-4A52A9ED0489}" destId="{E676A21A-338A-453B-AAD8-AE1E2984352F}" srcOrd="2" destOrd="0" parTransId="{5E57A9C1-04A6-49D4-AC5A-3AAB86452FC4}" sibTransId="{5A93F642-2A8F-4AA8-91EA-8C5E73BCE0E6}"/>
    <dgm:cxn modelId="{24E599A1-6729-4099-9255-88D181B968CF}" srcId="{EA313893-4865-4D2A-B411-A9583C447998}" destId="{AE188517-6F02-4DC7-9EA1-785FA319F063}" srcOrd="0" destOrd="0" parTransId="{74848A57-88CA-4171-BA55-469D8EB40C4E}" sibTransId="{568BD935-8EC2-4B1C-BF6A-A8560483E10B}"/>
    <dgm:cxn modelId="{3F672BA3-6B08-4E41-B0B1-EE48C70A6F7D}" type="presOf" srcId="{E0ED33B9-E057-48E4-9E71-165921651D87}" destId="{9175424E-612A-4B72-89CD-0EFDADCFDD1F}" srcOrd="0" destOrd="1" presId="urn:diagrams.loki3.com/BracketList"/>
    <dgm:cxn modelId="{601D92B6-4F88-4704-8384-4B4737DC3EC7}" type="presOf" srcId="{F2465E65-C3E0-423D-B60A-CBBB12166DD6}" destId="{603689CA-F9E4-44EC-B527-50FB539B823D}" srcOrd="0" destOrd="5" presId="urn:diagrams.loki3.com/BracketList"/>
    <dgm:cxn modelId="{0376D2BA-EE8B-4769-BC24-CC367BEE684B}" srcId="{83035B10-5B03-4E94-B998-54AE7C044928}" destId="{32CACD8F-92CC-4EB0-82A5-ED325E9C0DCF}" srcOrd="2" destOrd="0" parTransId="{A21F767D-FDA7-4106-99A9-F43109D327CE}" sibTransId="{D9DF8C18-8AD5-4792-BADC-2960152A17B4}"/>
    <dgm:cxn modelId="{147B58C2-DB15-4ED7-BAAA-B08374A5C799}" srcId="{83035B10-5B03-4E94-B998-54AE7C044928}" destId="{50C37763-24F8-4AA8-A32B-9F9CA6D119D6}" srcOrd="0" destOrd="0" parTransId="{F0D5E2E7-679F-4720-9577-5CD05DCDE746}" sibTransId="{49958AA6-4ED7-42C4-90F9-E8289337C9E3}"/>
    <dgm:cxn modelId="{F5977DCA-FCBA-4F37-ADC2-A8184D8E3430}" srcId="{AE188517-6F02-4DC7-9EA1-785FA319F063}" destId="{E0ED33B9-E057-48E4-9E71-165921651D87}" srcOrd="1" destOrd="0" parTransId="{8F5638B8-B583-4EA8-8527-E5F16E143838}" sibTransId="{51F416F3-006F-4031-AE82-2898447A66EE}"/>
    <dgm:cxn modelId="{079F09CF-DCE9-434C-8F2E-1D1CEF9AE618}" srcId="{EA313893-4865-4D2A-B411-A9583C447998}" destId="{83035B10-5B03-4E94-B998-54AE7C044928}" srcOrd="2" destOrd="0" parTransId="{29EAADE1-28CA-4B2F-9D08-E28BE3C336C9}" sibTransId="{CCAFAB26-9A3D-4842-B88A-B85DA7E92A54}"/>
    <dgm:cxn modelId="{B49A0BCF-26F9-4C92-9C5F-6F0EBA685DDD}" srcId="{409B9CC3-4843-4F1F-8DB8-96CB6DDF3AA2}" destId="{8C2B2478-3DF9-4134-955A-49E9307C40B0}" srcOrd="0" destOrd="0" parTransId="{5B180C60-8273-4432-91C5-E4FBCD533558}" sibTransId="{A7058E5A-5C03-4574-8AB8-5DCA8E545176}"/>
    <dgm:cxn modelId="{8C5358D7-12B8-4F5D-B86E-CCC731DF2ED5}" type="presOf" srcId="{409B9CC3-4843-4F1F-8DB8-96CB6DDF3AA2}" destId="{FD528662-2E78-46C5-AFEC-7596999AE27A}" srcOrd="0" destOrd="0" presId="urn:diagrams.loki3.com/BracketList"/>
    <dgm:cxn modelId="{D55887DD-0AA0-4CF4-B6DC-656DD41FC027}" type="presOf" srcId="{BDACD0F7-6180-4057-9453-3688A341F990}" destId="{603689CA-F9E4-44EC-B527-50FB539B823D}" srcOrd="0" destOrd="3" presId="urn:diagrams.loki3.com/BracketList"/>
    <dgm:cxn modelId="{67EF5EE5-3804-4D77-A770-4862443CBA60}" type="presOf" srcId="{8C2B2478-3DF9-4134-955A-49E9307C40B0}" destId="{8201724E-AC5F-494D-BB50-B7D7A454D657}" srcOrd="0" destOrd="0" presId="urn:diagrams.loki3.com/BracketList"/>
    <dgm:cxn modelId="{1CD85CE6-891A-4559-8C6A-B2B8D10777A3}" srcId="{AE188517-6F02-4DC7-9EA1-785FA319F063}" destId="{C435CE00-F12B-4E1E-88D5-230CB3206998}" srcOrd="0" destOrd="0" parTransId="{F9EB0DCC-9309-46BE-A5F1-946925EF213F}" sibTransId="{0CEF2004-E424-4306-81CF-77EC267D4144}"/>
    <dgm:cxn modelId="{EE0BA7E7-C37C-49A0-A211-E21D312230C5}" type="presOf" srcId="{AE188517-6F02-4DC7-9EA1-785FA319F063}" destId="{C8FB2B8E-8EB9-462C-A3BE-B343DF2940CF}" srcOrd="0" destOrd="0" presId="urn:diagrams.loki3.com/BracketList"/>
    <dgm:cxn modelId="{CBA447E9-10A8-4CB5-B5CE-0C5A8673E48E}" srcId="{83035B10-5B03-4E94-B998-54AE7C044928}" destId="{BDACD0F7-6180-4057-9453-3688A341F990}" srcOrd="3" destOrd="0" parTransId="{E4F3B442-D426-4A43-9F5D-27BAB10F10CE}" sibTransId="{08AD188E-871E-4AED-AB11-9BCCFB042448}"/>
    <dgm:cxn modelId="{9272B7FC-378B-4B83-9588-83966691943A}" type="presOf" srcId="{32CACD8F-92CC-4EB0-82A5-ED325E9C0DCF}" destId="{603689CA-F9E4-44EC-B527-50FB539B823D}" srcOrd="0" destOrd="2" presId="urn:diagrams.loki3.com/BracketList"/>
    <dgm:cxn modelId="{45DEC4BE-09CD-4236-B2DE-3491DD1CDAE7}" type="presParOf" srcId="{2B91DE99-FB3D-40B9-9827-F76B61DF0C13}" destId="{4567989C-4FE6-49AC-A2A7-D9284F6FD9E9}" srcOrd="0" destOrd="0" presId="urn:diagrams.loki3.com/BracketList"/>
    <dgm:cxn modelId="{FD53A306-1A94-4B70-8728-F90BD3C59D61}" type="presParOf" srcId="{4567989C-4FE6-49AC-A2A7-D9284F6FD9E9}" destId="{C8FB2B8E-8EB9-462C-A3BE-B343DF2940CF}" srcOrd="0" destOrd="0" presId="urn:diagrams.loki3.com/BracketList"/>
    <dgm:cxn modelId="{DB2714B7-0F22-42C4-B30D-FB52670835AA}" type="presParOf" srcId="{4567989C-4FE6-49AC-A2A7-D9284F6FD9E9}" destId="{08EC183C-AED6-4FF7-A9DF-6208AC571922}" srcOrd="1" destOrd="0" presId="urn:diagrams.loki3.com/BracketList"/>
    <dgm:cxn modelId="{BE0DD489-1719-4BAA-A118-A81EF249BE41}" type="presParOf" srcId="{4567989C-4FE6-49AC-A2A7-D9284F6FD9E9}" destId="{4F55B3C6-EC7F-488D-AAAC-8A7393E4380F}" srcOrd="2" destOrd="0" presId="urn:diagrams.loki3.com/BracketList"/>
    <dgm:cxn modelId="{3715B69E-396E-4A09-907F-7AB76460B7BE}" type="presParOf" srcId="{4567989C-4FE6-49AC-A2A7-D9284F6FD9E9}" destId="{9175424E-612A-4B72-89CD-0EFDADCFDD1F}" srcOrd="3" destOrd="0" presId="urn:diagrams.loki3.com/BracketList"/>
    <dgm:cxn modelId="{D3EA685A-CBFF-482A-95E7-F39337376F85}" type="presParOf" srcId="{2B91DE99-FB3D-40B9-9827-F76B61DF0C13}" destId="{CEC2B1A3-1726-4A39-94A3-4804FFB8C3F0}" srcOrd="1" destOrd="0" presId="urn:diagrams.loki3.com/BracketList"/>
    <dgm:cxn modelId="{722FE64F-F142-43FC-9BFD-D11B04EE4905}" type="presParOf" srcId="{2B91DE99-FB3D-40B9-9827-F76B61DF0C13}" destId="{19932F73-1CAF-4C59-8BFA-57C0FED3FFE6}" srcOrd="2" destOrd="0" presId="urn:diagrams.loki3.com/BracketList"/>
    <dgm:cxn modelId="{24E1145C-C9D5-484C-A782-5C016771A2F8}" type="presParOf" srcId="{19932F73-1CAF-4C59-8BFA-57C0FED3FFE6}" destId="{82E9A0E0-8D14-4848-9DD2-59E0CDC0AAFD}" srcOrd="0" destOrd="0" presId="urn:diagrams.loki3.com/BracketList"/>
    <dgm:cxn modelId="{33A40846-E684-4F8E-8F19-55F34A825D1B}" type="presParOf" srcId="{19932F73-1CAF-4C59-8BFA-57C0FED3FFE6}" destId="{BC4DC184-0FC8-4B22-8B26-0EC609A78835}" srcOrd="1" destOrd="0" presId="urn:diagrams.loki3.com/BracketList"/>
    <dgm:cxn modelId="{32C857B2-BCAD-4BDF-8E18-657DE9A8B6D2}" type="presParOf" srcId="{19932F73-1CAF-4C59-8BFA-57C0FED3FFE6}" destId="{FBA873B3-9422-4F35-9FBE-7724920B939D}" srcOrd="2" destOrd="0" presId="urn:diagrams.loki3.com/BracketList"/>
    <dgm:cxn modelId="{B5EB4D19-6502-48CC-A07C-BA044A822343}" type="presParOf" srcId="{19932F73-1CAF-4C59-8BFA-57C0FED3FFE6}" destId="{86E21F88-7726-4B6A-8AA4-50C3FB4AC66D}" srcOrd="3" destOrd="0" presId="urn:diagrams.loki3.com/BracketList"/>
    <dgm:cxn modelId="{C9B43430-FECE-4804-BA5F-058620F5DB74}" type="presParOf" srcId="{2B91DE99-FB3D-40B9-9827-F76B61DF0C13}" destId="{2A20A6C4-9D7F-459B-A86F-22BDE260726C}" srcOrd="3" destOrd="0" presId="urn:diagrams.loki3.com/BracketList"/>
    <dgm:cxn modelId="{7CD42F52-4700-4288-AC7A-FA575930E4AD}" type="presParOf" srcId="{2B91DE99-FB3D-40B9-9827-F76B61DF0C13}" destId="{9B42504F-709C-4C72-B940-6AE7E3D80974}" srcOrd="4" destOrd="0" presId="urn:diagrams.loki3.com/BracketList"/>
    <dgm:cxn modelId="{5DFF5123-21BE-430A-9181-DE44A64222A3}" type="presParOf" srcId="{9B42504F-709C-4C72-B940-6AE7E3D80974}" destId="{06464D07-8B60-462A-8EC4-545BAA8C97B1}" srcOrd="0" destOrd="0" presId="urn:diagrams.loki3.com/BracketList"/>
    <dgm:cxn modelId="{6EF4960F-7F29-4FB3-91CA-8D9F2F169435}" type="presParOf" srcId="{9B42504F-709C-4C72-B940-6AE7E3D80974}" destId="{756D71B1-CFF2-4550-9E9D-D836CC5523C0}" srcOrd="1" destOrd="0" presId="urn:diagrams.loki3.com/BracketList"/>
    <dgm:cxn modelId="{0FF8A310-2F33-4725-9EE0-1C5C39DF8708}" type="presParOf" srcId="{9B42504F-709C-4C72-B940-6AE7E3D80974}" destId="{600B3877-632C-4D99-BBA2-F4B87710B1A3}" srcOrd="2" destOrd="0" presId="urn:diagrams.loki3.com/BracketList"/>
    <dgm:cxn modelId="{C628FE04-D58F-4DEA-B36E-3F6FCBBC3126}" type="presParOf" srcId="{9B42504F-709C-4C72-B940-6AE7E3D80974}" destId="{603689CA-F9E4-44EC-B527-50FB539B823D}" srcOrd="3" destOrd="0" presId="urn:diagrams.loki3.com/BracketList"/>
    <dgm:cxn modelId="{C23D5235-829D-4F37-A987-E320BBC5F059}" type="presParOf" srcId="{2B91DE99-FB3D-40B9-9827-F76B61DF0C13}" destId="{D0322BD2-8077-405F-9EC9-F022003A48AB}" srcOrd="5" destOrd="0" presId="urn:diagrams.loki3.com/BracketList"/>
    <dgm:cxn modelId="{ADF43005-E894-42AC-AF31-FEE0C135C087}" type="presParOf" srcId="{2B91DE99-FB3D-40B9-9827-F76B61DF0C13}" destId="{CA18E8FC-FA63-43A4-99E8-B3F0AA05797A}" srcOrd="6" destOrd="0" presId="urn:diagrams.loki3.com/BracketList"/>
    <dgm:cxn modelId="{0351F6C6-7124-448D-A372-912F17B4A9AE}" type="presParOf" srcId="{CA18E8FC-FA63-43A4-99E8-B3F0AA05797A}" destId="{975FEC36-CD0E-4BA1-9445-37B05FFD96CD}" srcOrd="0" destOrd="0" presId="urn:diagrams.loki3.com/BracketList"/>
    <dgm:cxn modelId="{B80B2DAA-0068-4D49-A88E-2F3E1DC9F787}" type="presParOf" srcId="{CA18E8FC-FA63-43A4-99E8-B3F0AA05797A}" destId="{719BA57B-B751-40B6-88AD-FF402F20568B}" srcOrd="1" destOrd="0" presId="urn:diagrams.loki3.com/BracketList"/>
    <dgm:cxn modelId="{B305F177-A3AA-4EB8-AC7E-2D941920BF0B}" type="presParOf" srcId="{CA18E8FC-FA63-43A4-99E8-B3F0AA05797A}" destId="{9289F2B8-9F22-44F4-AE69-BDC1722E50CB}" srcOrd="2" destOrd="0" presId="urn:diagrams.loki3.com/BracketList"/>
    <dgm:cxn modelId="{6C5B9AE6-9B23-49DA-BE8F-F26CB1D3939E}" type="presParOf" srcId="{CA18E8FC-FA63-43A4-99E8-B3F0AA05797A}" destId="{F2B5D16A-6048-4E1D-9634-1D2AF0A2F256}" srcOrd="3" destOrd="0" presId="urn:diagrams.loki3.com/BracketList"/>
    <dgm:cxn modelId="{6948F0C7-BCD3-4FC1-A6C4-727F9F085F2B}" type="presParOf" srcId="{2B91DE99-FB3D-40B9-9827-F76B61DF0C13}" destId="{483EAE36-B7B2-46A2-8BA1-36589AAA1D62}" srcOrd="7" destOrd="0" presId="urn:diagrams.loki3.com/BracketList"/>
    <dgm:cxn modelId="{22F2A3C6-6F61-40DD-BA88-E0D632612853}" type="presParOf" srcId="{2B91DE99-FB3D-40B9-9827-F76B61DF0C13}" destId="{02082B38-B0E7-42AB-937A-8F336CBBE0AC}" srcOrd="8" destOrd="0" presId="urn:diagrams.loki3.com/BracketList"/>
    <dgm:cxn modelId="{21C0474B-6F24-4D28-8BD2-593FCB37B8B8}" type="presParOf" srcId="{02082B38-B0E7-42AB-937A-8F336CBBE0AC}" destId="{FD528662-2E78-46C5-AFEC-7596999AE27A}" srcOrd="0" destOrd="0" presId="urn:diagrams.loki3.com/BracketList"/>
    <dgm:cxn modelId="{F1E700AF-31D8-49BD-9968-03D649EAB1DA}" type="presParOf" srcId="{02082B38-B0E7-42AB-937A-8F336CBBE0AC}" destId="{017728F1-FB8F-480D-960E-335CD7ADAB3C}" srcOrd="1" destOrd="0" presId="urn:diagrams.loki3.com/BracketList"/>
    <dgm:cxn modelId="{98048B2A-6F7C-4445-8D74-BDFF0AAA4401}" type="presParOf" srcId="{02082B38-B0E7-42AB-937A-8F336CBBE0AC}" destId="{E6DBF0EA-C16A-4AB0-8F5A-26C345274E5E}" srcOrd="2" destOrd="0" presId="urn:diagrams.loki3.com/BracketList"/>
    <dgm:cxn modelId="{0671BCB3-0934-4472-8C41-37DD429A6287}" type="presParOf" srcId="{02082B38-B0E7-42AB-937A-8F336CBBE0AC}" destId="{8201724E-AC5F-494D-BB50-B7D7A454D65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0941" y="-1234478"/>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Define Objectives</a:t>
          </a:r>
          <a:endParaRPr lang="en-US" sz="2000" kern="1200" dirty="0">
            <a:latin typeface="+mj-lt"/>
          </a:endParaRPr>
        </a:p>
        <a:p>
          <a:pPr marL="228600" lvl="1" indent="-228600" algn="l" defTabSz="889000">
            <a:lnSpc>
              <a:spcPct val="90000"/>
            </a:lnSpc>
            <a:spcBef>
              <a:spcPct val="0"/>
            </a:spcBef>
            <a:spcAft>
              <a:spcPct val="15000"/>
            </a:spcAft>
            <a:buChar char="•"/>
          </a:pPr>
          <a:r>
            <a:rPr lang="en-US" sz="2000" kern="1200">
              <a:latin typeface="+mj-lt"/>
            </a:rPr>
            <a:t>Identify Data Sources</a:t>
          </a:r>
          <a:endParaRPr lang="en-US" sz="2000" kern="1200" dirty="0">
            <a:latin typeface="+mj-lt"/>
          </a:endParaRPr>
        </a:p>
      </dsp:txBody>
      <dsp:txXfrm rot="-5400000">
        <a:off x="4275636" y="180776"/>
        <a:ext cx="3703876" cy="923316"/>
      </dsp:txXfrm>
    </dsp:sp>
    <dsp:sp modelId="{FCE31E78-3DAC-4692-A464-D0C835B3F5C0}">
      <dsp:nvSpPr>
        <dsp:cNvPr id="0" name=""/>
        <dsp:cNvSpPr/>
      </dsp:nvSpPr>
      <dsp:spPr>
        <a:xfrm>
          <a:off x="111" y="2925"/>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Business Understanding</a:t>
          </a:r>
          <a:endParaRPr lang="en-US" sz="3200" kern="1200" dirty="0">
            <a:latin typeface="+mj-lt"/>
          </a:endParaRPr>
        </a:p>
      </dsp:txBody>
      <dsp:txXfrm>
        <a:off x="62548" y="65362"/>
        <a:ext cx="4150650" cy="1154144"/>
      </dsp:txXfrm>
    </dsp:sp>
    <dsp:sp modelId="{B35FD520-5FF0-41BD-887C-8B0911FFCB12}">
      <dsp:nvSpPr>
        <dsp:cNvPr id="0" name=""/>
        <dsp:cNvSpPr/>
      </dsp:nvSpPr>
      <dsp:spPr>
        <a:xfrm rot="5400000">
          <a:off x="5624380" y="108491"/>
          <a:ext cx="1056336"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mj-lt"/>
            </a:rPr>
            <a:t>Ingest Data</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Explore Data</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Update Data</a:t>
          </a:r>
          <a:endParaRPr lang="en-US" sz="1900" kern="1200" dirty="0">
            <a:latin typeface="+mj-lt"/>
          </a:endParaRPr>
        </a:p>
      </dsp:txBody>
      <dsp:txXfrm rot="-5400000">
        <a:off x="4275636" y="1508801"/>
        <a:ext cx="3702259" cy="953204"/>
      </dsp:txXfrm>
    </dsp:sp>
    <dsp:sp modelId="{3E606814-09D9-4B4C-8F40-66F312978EEB}">
      <dsp:nvSpPr>
        <dsp:cNvPr id="0" name=""/>
        <dsp:cNvSpPr/>
      </dsp:nvSpPr>
      <dsp:spPr>
        <a:xfrm>
          <a:off x="111" y="134589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Data Acquisition and Understanding</a:t>
          </a:r>
          <a:endParaRPr lang="en-US" sz="3200" kern="1200" dirty="0">
            <a:latin typeface="+mj-lt"/>
          </a:endParaRPr>
        </a:p>
      </dsp:txBody>
      <dsp:txXfrm>
        <a:off x="62548" y="1408331"/>
        <a:ext cx="4150650" cy="1154144"/>
      </dsp:txXfrm>
    </dsp:sp>
    <dsp:sp modelId="{EF322D6C-1CB6-431F-8B42-A64D898D2824}">
      <dsp:nvSpPr>
        <dsp:cNvPr id="0" name=""/>
        <dsp:cNvSpPr/>
      </dsp:nvSpPr>
      <dsp:spPr>
        <a:xfrm rot="5400000">
          <a:off x="5640941" y="1451460"/>
          <a:ext cx="1023214" cy="3753825"/>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bg1"/>
              </a:solidFill>
              <a:latin typeface="+mj-lt"/>
            </a:rPr>
            <a:t>Feature Selection</a:t>
          </a:r>
        </a:p>
        <a:p>
          <a:pPr marL="228600" lvl="1" indent="-228600" algn="l" defTabSz="889000">
            <a:lnSpc>
              <a:spcPct val="90000"/>
            </a:lnSpc>
            <a:spcBef>
              <a:spcPct val="0"/>
            </a:spcBef>
            <a:spcAft>
              <a:spcPct val="15000"/>
            </a:spcAft>
            <a:buChar char="•"/>
          </a:pPr>
          <a:r>
            <a:rPr lang="en-US" sz="2000" kern="1200" dirty="0">
              <a:solidFill>
                <a:schemeClr val="bg1"/>
              </a:solidFill>
              <a:latin typeface="+mj-lt"/>
            </a:rPr>
            <a:t>Create and Train Model</a:t>
          </a:r>
        </a:p>
      </dsp:txBody>
      <dsp:txXfrm rot="-5400000">
        <a:off x="4275636" y="2866715"/>
        <a:ext cx="3703876" cy="923316"/>
      </dsp:txXfrm>
    </dsp:sp>
    <dsp:sp modelId="{D8CBC06D-2193-488F-8EDE-5FAA991E0B6B}">
      <dsp:nvSpPr>
        <dsp:cNvPr id="0" name=""/>
        <dsp:cNvSpPr/>
      </dsp:nvSpPr>
      <dsp:spPr>
        <a:xfrm>
          <a:off x="111" y="2688864"/>
          <a:ext cx="4275524" cy="1279018"/>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solidFill>
              <a:latin typeface="+mj-lt"/>
            </a:rPr>
            <a:t>Modeling</a:t>
          </a:r>
        </a:p>
      </dsp:txBody>
      <dsp:txXfrm>
        <a:off x="62548" y="2751301"/>
        <a:ext cx="4150650" cy="1154144"/>
      </dsp:txXfrm>
    </dsp:sp>
    <dsp:sp modelId="{DE1FE771-1582-4775-9E8F-B758D933162D}">
      <dsp:nvSpPr>
        <dsp:cNvPr id="0" name=""/>
        <dsp:cNvSpPr/>
      </dsp:nvSpPr>
      <dsp:spPr>
        <a:xfrm rot="5400000">
          <a:off x="5640941" y="279443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Operationalize</a:t>
          </a:r>
          <a:endParaRPr lang="en-US" sz="2000" kern="1200" dirty="0">
            <a:latin typeface="+mj-lt"/>
          </a:endParaRPr>
        </a:p>
      </dsp:txBody>
      <dsp:txXfrm rot="-5400000">
        <a:off x="4275636" y="4209685"/>
        <a:ext cx="3703876" cy="923316"/>
      </dsp:txXfrm>
    </dsp:sp>
    <dsp:sp modelId="{C971C0CD-D6D6-4BD2-B517-483DD2B85EA0}">
      <dsp:nvSpPr>
        <dsp:cNvPr id="0" name=""/>
        <dsp:cNvSpPr/>
      </dsp:nvSpPr>
      <dsp:spPr>
        <a:xfrm>
          <a:off x="111" y="403183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Deployment</a:t>
          </a:r>
          <a:endParaRPr lang="en-US" sz="3200" kern="1200" dirty="0">
            <a:latin typeface="+mj-lt"/>
          </a:endParaRPr>
        </a:p>
      </dsp:txBody>
      <dsp:txXfrm>
        <a:off x="62548" y="4094270"/>
        <a:ext cx="4150650" cy="1154144"/>
      </dsp:txXfrm>
    </dsp:sp>
    <dsp:sp modelId="{E36319A3-4DDD-4596-A48B-3AFC2FB82E08}">
      <dsp:nvSpPr>
        <dsp:cNvPr id="0" name=""/>
        <dsp:cNvSpPr/>
      </dsp:nvSpPr>
      <dsp:spPr>
        <a:xfrm rot="5400000">
          <a:off x="5640941" y="4137399"/>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mj-lt"/>
            </a:rPr>
            <a:t>Testing and Validation</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Handoff</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Re-train and re-score</a:t>
          </a:r>
          <a:endParaRPr lang="en-US" sz="1900" kern="1200" dirty="0">
            <a:latin typeface="+mj-lt"/>
          </a:endParaRPr>
        </a:p>
      </dsp:txBody>
      <dsp:txXfrm rot="-5400000">
        <a:off x="4275636" y="5552654"/>
        <a:ext cx="3703876" cy="923316"/>
      </dsp:txXfrm>
    </dsp:sp>
    <dsp:sp modelId="{C5DBDEB5-64EF-486D-ADE8-9AD2774135B2}">
      <dsp:nvSpPr>
        <dsp:cNvPr id="0" name=""/>
        <dsp:cNvSpPr/>
      </dsp:nvSpPr>
      <dsp:spPr>
        <a:xfrm>
          <a:off x="111" y="537480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Customer Acceptance</a:t>
          </a:r>
          <a:endParaRPr lang="en-US" sz="3200" kern="1200" dirty="0">
            <a:latin typeface="+mj-lt"/>
          </a:endParaRPr>
        </a:p>
      </dsp:txBody>
      <dsp:txXfrm>
        <a:off x="62548" y="5437240"/>
        <a:ext cx="4150650" cy="1154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2B8E-8EB9-462C-A3BE-B343DF2940CF}">
      <dsp:nvSpPr>
        <dsp:cNvPr id="0" name=""/>
        <dsp:cNvSpPr/>
      </dsp:nvSpPr>
      <dsp:spPr>
        <a:xfrm>
          <a:off x="0" y="307657"/>
          <a:ext cx="2103111" cy="71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Information Management</a:t>
          </a:r>
          <a:endParaRPr lang="en-US" sz="2000" kern="1200" dirty="0"/>
        </a:p>
      </dsp:txBody>
      <dsp:txXfrm>
        <a:off x="0" y="307657"/>
        <a:ext cx="2103111" cy="717750"/>
      </dsp:txXfrm>
    </dsp:sp>
    <dsp:sp modelId="{08EC183C-AED6-4FF7-A9DF-6208AC571922}">
      <dsp:nvSpPr>
        <dsp:cNvPr id="0" name=""/>
        <dsp:cNvSpPr/>
      </dsp:nvSpPr>
      <dsp:spPr>
        <a:xfrm>
          <a:off x="2103111" y="83360"/>
          <a:ext cx="420622" cy="116634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75424E-612A-4B72-89CD-0EFDADCFDD1F}">
      <dsp:nvSpPr>
        <dsp:cNvPr id="0" name=""/>
        <dsp:cNvSpPr/>
      </dsp:nvSpPr>
      <dsp:spPr>
        <a:xfrm>
          <a:off x="2691982" y="83360"/>
          <a:ext cx="5720462" cy="116634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a:t>Data Catalog</a:t>
          </a:r>
          <a:endParaRPr lang="en-US" sz="2000" kern="1200" dirty="0"/>
        </a:p>
        <a:p>
          <a:pPr marL="228600" lvl="1" indent="-228600" algn="l" defTabSz="889000">
            <a:lnSpc>
              <a:spcPct val="90000"/>
            </a:lnSpc>
            <a:spcBef>
              <a:spcPct val="0"/>
            </a:spcBef>
            <a:spcAft>
              <a:spcPct val="15000"/>
            </a:spcAft>
            <a:buChar char="•"/>
          </a:pPr>
          <a:r>
            <a:rPr lang="en-US" sz="2000" kern="1200"/>
            <a:t>Data Factory</a:t>
          </a:r>
          <a:endParaRPr lang="en-US" sz="2000" kern="1200" dirty="0"/>
        </a:p>
        <a:p>
          <a:pPr marL="228600" lvl="1" indent="-228600" algn="l" defTabSz="889000">
            <a:lnSpc>
              <a:spcPct val="90000"/>
            </a:lnSpc>
            <a:spcBef>
              <a:spcPct val="0"/>
            </a:spcBef>
            <a:spcAft>
              <a:spcPct val="15000"/>
            </a:spcAft>
            <a:buChar char="•"/>
          </a:pPr>
          <a:r>
            <a:rPr lang="en-US" sz="2000" kern="1200"/>
            <a:t>Event Hubs</a:t>
          </a:r>
          <a:endParaRPr lang="en-US" sz="2000" kern="1200" dirty="0"/>
        </a:p>
      </dsp:txBody>
      <dsp:txXfrm>
        <a:off x="2691982" y="83360"/>
        <a:ext cx="5720462" cy="1166343"/>
      </dsp:txXfrm>
    </dsp:sp>
    <dsp:sp modelId="{82E9A0E0-8D14-4848-9DD2-59E0CDC0AAFD}">
      <dsp:nvSpPr>
        <dsp:cNvPr id="0" name=""/>
        <dsp:cNvSpPr/>
      </dsp:nvSpPr>
      <dsp:spPr>
        <a:xfrm>
          <a:off x="0" y="1883219"/>
          <a:ext cx="2103111"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Big Data</a:t>
          </a:r>
          <a:endParaRPr lang="en-US" sz="2000" kern="1200" dirty="0"/>
        </a:p>
      </dsp:txBody>
      <dsp:txXfrm>
        <a:off x="0" y="1883219"/>
        <a:ext cx="2103111" cy="408375"/>
      </dsp:txXfrm>
    </dsp:sp>
    <dsp:sp modelId="{BC4DC184-0FC8-4B22-8B26-0EC609A78835}">
      <dsp:nvSpPr>
        <dsp:cNvPr id="0" name=""/>
        <dsp:cNvSpPr/>
      </dsp:nvSpPr>
      <dsp:spPr>
        <a:xfrm>
          <a:off x="2103111" y="1321704"/>
          <a:ext cx="420622" cy="1531406"/>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E21F88-7726-4B6A-8AA4-50C3FB4AC66D}">
      <dsp:nvSpPr>
        <dsp:cNvPr id="0" name=""/>
        <dsp:cNvSpPr/>
      </dsp:nvSpPr>
      <dsp:spPr>
        <a:xfrm>
          <a:off x="2691982" y="1321704"/>
          <a:ext cx="5720462" cy="1531406"/>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a:t>Azure Storage</a:t>
          </a:r>
          <a:endParaRPr lang="en-US" sz="2000" kern="1200" dirty="0"/>
        </a:p>
        <a:p>
          <a:pPr marL="228600" lvl="1" indent="-228600" algn="l" defTabSz="889000">
            <a:lnSpc>
              <a:spcPct val="90000"/>
            </a:lnSpc>
            <a:spcBef>
              <a:spcPct val="0"/>
            </a:spcBef>
            <a:spcAft>
              <a:spcPct val="15000"/>
            </a:spcAft>
            <a:buChar char="•"/>
          </a:pPr>
          <a:r>
            <a:rPr lang="en-US" sz="2000" kern="1200"/>
            <a:t>Data Lake</a:t>
          </a:r>
          <a:endParaRPr lang="en-US" sz="2000" kern="1200" dirty="0"/>
        </a:p>
        <a:p>
          <a:pPr marL="228600" lvl="1" indent="-228600" algn="l" defTabSz="889000">
            <a:lnSpc>
              <a:spcPct val="90000"/>
            </a:lnSpc>
            <a:spcBef>
              <a:spcPct val="0"/>
            </a:spcBef>
            <a:spcAft>
              <a:spcPct val="15000"/>
            </a:spcAft>
            <a:buChar char="•"/>
          </a:pPr>
          <a:r>
            <a:rPr lang="en-US" sz="2000" kern="1200"/>
            <a:t>SQL Data Warehouse</a:t>
          </a:r>
          <a:endParaRPr lang="en-US" sz="2000" kern="1200" dirty="0"/>
        </a:p>
        <a:p>
          <a:pPr marL="228600" lvl="1" indent="-228600" algn="l" defTabSz="889000">
            <a:lnSpc>
              <a:spcPct val="90000"/>
            </a:lnSpc>
            <a:spcBef>
              <a:spcPct val="0"/>
            </a:spcBef>
            <a:spcAft>
              <a:spcPct val="15000"/>
            </a:spcAft>
            <a:buChar char="•"/>
          </a:pPr>
          <a:r>
            <a:rPr lang="en-US" sz="2000" kern="1200"/>
            <a:t>Cosmos DB</a:t>
          </a:r>
          <a:endParaRPr lang="en-US" sz="2000" kern="1200" dirty="0"/>
        </a:p>
      </dsp:txBody>
      <dsp:txXfrm>
        <a:off x="2691982" y="1321704"/>
        <a:ext cx="5720462" cy="1531406"/>
      </dsp:txXfrm>
    </dsp:sp>
    <dsp:sp modelId="{06464D07-8B60-462A-8EC4-545BAA8C97B1}">
      <dsp:nvSpPr>
        <dsp:cNvPr id="0" name=""/>
        <dsp:cNvSpPr/>
      </dsp:nvSpPr>
      <dsp:spPr>
        <a:xfrm>
          <a:off x="0" y="3559329"/>
          <a:ext cx="2103111" cy="1014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Intelligence and Advanced Analytics</a:t>
          </a:r>
          <a:endParaRPr lang="en-US" sz="2000" kern="1200" dirty="0"/>
        </a:p>
      </dsp:txBody>
      <dsp:txXfrm>
        <a:off x="0" y="3559329"/>
        <a:ext cx="2103111" cy="1014750"/>
      </dsp:txXfrm>
    </dsp:sp>
    <dsp:sp modelId="{756D71B1-CFF2-4550-9E9D-D836CC5523C0}">
      <dsp:nvSpPr>
        <dsp:cNvPr id="0" name=""/>
        <dsp:cNvSpPr/>
      </dsp:nvSpPr>
      <dsp:spPr>
        <a:xfrm>
          <a:off x="2103111" y="2925110"/>
          <a:ext cx="420622" cy="228318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3689CA-F9E4-44EC-B527-50FB539B823D}">
      <dsp:nvSpPr>
        <dsp:cNvPr id="0" name=""/>
        <dsp:cNvSpPr/>
      </dsp:nvSpPr>
      <dsp:spPr>
        <a:xfrm>
          <a:off x="2691982" y="2925110"/>
          <a:ext cx="5720462" cy="228318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0" algn="l" defTabSz="889000">
            <a:lnSpc>
              <a:spcPct val="90000"/>
            </a:lnSpc>
            <a:spcBef>
              <a:spcPct val="0"/>
            </a:spcBef>
            <a:spcAft>
              <a:spcPct val="15000"/>
            </a:spcAft>
            <a:buChar char="•"/>
          </a:pPr>
          <a:r>
            <a:rPr lang="en-US" sz="2000" kern="1200" dirty="0"/>
            <a:t>Cortana, Bot Service, Cognitive Framework</a:t>
          </a:r>
        </a:p>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a:ea typeface="+mn-ea"/>
              <a:cs typeface="+mn-cs"/>
            </a:rPr>
            <a:t>Machine Learning</a:t>
          </a:r>
        </a:p>
        <a:p>
          <a:pPr marL="228600" lvl="1" indent="0" algn="l" defTabSz="889000">
            <a:lnSpc>
              <a:spcPct val="90000"/>
            </a:lnSpc>
            <a:spcBef>
              <a:spcPct val="0"/>
            </a:spcBef>
            <a:spcAft>
              <a:spcPct val="15000"/>
            </a:spcAft>
            <a:buChar char="•"/>
          </a:pPr>
          <a:r>
            <a:rPr lang="en-US" sz="2000" kern="1200"/>
            <a:t>HDInsight</a:t>
          </a:r>
          <a:endParaRPr lang="en-US" sz="2000" kern="1200" dirty="0"/>
        </a:p>
        <a:p>
          <a:pPr marL="228600" lvl="1" indent="0" algn="l" defTabSz="889000">
            <a:lnSpc>
              <a:spcPct val="90000"/>
            </a:lnSpc>
            <a:spcBef>
              <a:spcPct val="0"/>
            </a:spcBef>
            <a:spcAft>
              <a:spcPct val="15000"/>
            </a:spcAft>
            <a:buChar char="•"/>
          </a:pPr>
          <a:r>
            <a:rPr lang="en-US" sz="2000" kern="1200"/>
            <a:t>Data Lake</a:t>
          </a:r>
          <a:endParaRPr lang="en-US" sz="2000" kern="1200" dirty="0"/>
        </a:p>
        <a:p>
          <a:pPr marL="228600" lvl="1" indent="0" algn="l" defTabSz="889000">
            <a:lnSpc>
              <a:spcPct val="90000"/>
            </a:lnSpc>
            <a:spcBef>
              <a:spcPct val="0"/>
            </a:spcBef>
            <a:spcAft>
              <a:spcPct val="15000"/>
            </a:spcAft>
            <a:buChar char="•"/>
          </a:pPr>
          <a:r>
            <a:rPr lang="en-US" sz="2000" kern="1200"/>
            <a:t>Stream Analytics</a:t>
          </a:r>
          <a:endParaRPr lang="en-US" sz="2000" kern="1200" dirty="0"/>
        </a:p>
        <a:p>
          <a:pPr marL="228600" lvl="1" indent="0" algn="l" defTabSz="889000">
            <a:lnSpc>
              <a:spcPct val="90000"/>
            </a:lnSpc>
            <a:spcBef>
              <a:spcPct val="0"/>
            </a:spcBef>
            <a:spcAft>
              <a:spcPct val="15000"/>
            </a:spcAft>
            <a:buChar char="•"/>
          </a:pPr>
          <a:r>
            <a:rPr lang="en-US" sz="2000" kern="1200"/>
            <a:t>Analysis Services</a:t>
          </a:r>
          <a:endParaRPr lang="en-US" sz="2000" kern="1200" dirty="0"/>
        </a:p>
      </dsp:txBody>
      <dsp:txXfrm>
        <a:off x="2691982" y="2925110"/>
        <a:ext cx="5720462" cy="2283187"/>
      </dsp:txXfrm>
    </dsp:sp>
    <dsp:sp modelId="{975FEC36-CD0E-4BA1-9445-37B05FFD96CD}">
      <dsp:nvSpPr>
        <dsp:cNvPr id="0" name=""/>
        <dsp:cNvSpPr/>
      </dsp:nvSpPr>
      <dsp:spPr>
        <a:xfrm>
          <a:off x="0" y="5484485"/>
          <a:ext cx="2105167"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Visualization</a:t>
          </a:r>
          <a:endParaRPr lang="en-US" sz="2000" kern="1200" dirty="0"/>
        </a:p>
      </dsp:txBody>
      <dsp:txXfrm>
        <a:off x="0" y="5484485"/>
        <a:ext cx="2105167" cy="408375"/>
      </dsp:txXfrm>
    </dsp:sp>
    <dsp:sp modelId="{719BA57B-B751-40B6-88AD-FF402F20568B}">
      <dsp:nvSpPr>
        <dsp:cNvPr id="0" name=""/>
        <dsp:cNvSpPr/>
      </dsp:nvSpPr>
      <dsp:spPr>
        <a:xfrm>
          <a:off x="2105166" y="5280297"/>
          <a:ext cx="421033" cy="8167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5D16A-6048-4E1D-9634-1D2AF0A2F256}">
      <dsp:nvSpPr>
        <dsp:cNvPr id="0" name=""/>
        <dsp:cNvSpPr/>
      </dsp:nvSpPr>
      <dsp:spPr>
        <a:xfrm>
          <a:off x="2694613" y="5280297"/>
          <a:ext cx="5726054" cy="81675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a:t>Power BI</a:t>
          </a:r>
          <a:endParaRPr lang="en-US" sz="2000" kern="1200" dirty="0"/>
        </a:p>
        <a:p>
          <a:pPr marL="228600" lvl="1" indent="-228600" algn="l" defTabSz="889000">
            <a:lnSpc>
              <a:spcPct val="90000"/>
            </a:lnSpc>
            <a:spcBef>
              <a:spcPct val="0"/>
            </a:spcBef>
            <a:spcAft>
              <a:spcPct val="15000"/>
            </a:spcAft>
            <a:buChar char="•"/>
          </a:pPr>
          <a:r>
            <a:rPr lang="en-US" sz="2000" b="1" kern="1200" dirty="0">
              <a:solidFill>
                <a:schemeClr val="accent1">
                  <a:lumMod val="75000"/>
                </a:schemeClr>
              </a:solidFill>
            </a:rPr>
            <a:t>R</a:t>
          </a:r>
        </a:p>
      </dsp:txBody>
      <dsp:txXfrm>
        <a:off x="2694613" y="5280297"/>
        <a:ext cx="5726054" cy="816750"/>
      </dsp:txXfrm>
    </dsp:sp>
    <dsp:sp modelId="{FD528662-2E78-46C5-AFEC-7596999AE27A}">
      <dsp:nvSpPr>
        <dsp:cNvPr id="0" name=""/>
        <dsp:cNvSpPr/>
      </dsp:nvSpPr>
      <dsp:spPr>
        <a:xfrm>
          <a:off x="0" y="6194571"/>
          <a:ext cx="2105167"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Solutions</a:t>
          </a:r>
          <a:endParaRPr lang="en-US" sz="2000" kern="1200" dirty="0"/>
        </a:p>
      </dsp:txBody>
      <dsp:txXfrm>
        <a:off x="0" y="6194571"/>
        <a:ext cx="2105167" cy="408375"/>
      </dsp:txXfrm>
    </dsp:sp>
    <dsp:sp modelId="{017728F1-FB8F-480D-960E-335CD7ADAB3C}">
      <dsp:nvSpPr>
        <dsp:cNvPr id="0" name=""/>
        <dsp:cNvSpPr/>
      </dsp:nvSpPr>
      <dsp:spPr>
        <a:xfrm>
          <a:off x="2105166" y="6169047"/>
          <a:ext cx="421033" cy="459421"/>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1724E-AC5F-494D-BB50-B7D7A454D657}">
      <dsp:nvSpPr>
        <dsp:cNvPr id="0" name=""/>
        <dsp:cNvSpPr/>
      </dsp:nvSpPr>
      <dsp:spPr>
        <a:xfrm>
          <a:off x="2694613" y="6169047"/>
          <a:ext cx="5726054" cy="45942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a:t>Templates and Gallery</a:t>
          </a:r>
          <a:endParaRPr lang="en-US" sz="2000" kern="1200" dirty="0"/>
        </a:p>
      </dsp:txBody>
      <dsp:txXfrm>
        <a:off x="2694613" y="6169047"/>
        <a:ext cx="5726054" cy="4594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9/8/2017 2:12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3177448" cy="1787315"/>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2588964"/>
            <a:ext cx="6096000" cy="586923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7" name="Rectangle 6"/>
          <p:cNvSpPr/>
          <p:nvPr/>
        </p:nvSpPr>
        <p:spPr>
          <a:xfrm>
            <a:off x="381000" y="8835527"/>
            <a:ext cx="4320309" cy="276999"/>
          </a:xfrm>
          <a:prstGeom prst="rect">
            <a:avLst/>
          </a:prstGeom>
        </p:spPr>
        <p:txBody>
          <a:bodyPr wrap="square">
            <a:spAutoFit/>
          </a:bodyPr>
          <a:lstStyle/>
          <a:p>
            <a:pPr algn="l"/>
            <a:r>
              <a:rPr lang="en-US" sz="1200" b="0"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Microsoft Business Analytics and AI Workshop Class Notebook</a:t>
            </a:r>
            <a:endParaRPr lang="en-US" sz="2800" b="0" dirty="0">
              <a:solidFill>
                <a:schemeClr val="accent6">
                  <a:lumMod val="75000"/>
                </a:schemeClr>
              </a:solidFill>
            </a:endParaRPr>
          </a:p>
        </p:txBody>
      </p:sp>
      <p:sp>
        <p:nvSpPr>
          <p:cNvPr id="8" name="Rectangle 7"/>
          <p:cNvSpPr/>
          <p:nvPr/>
        </p:nvSpPr>
        <p:spPr>
          <a:xfrm>
            <a:off x="2660609" y="142734"/>
            <a:ext cx="4197391" cy="461665"/>
          </a:xfrm>
          <a:prstGeom prst="rect">
            <a:avLst/>
          </a:prstGeom>
        </p:spPr>
        <p:txBody>
          <a:bodyPr wrap="square">
            <a:spAutoFit/>
          </a:bodyPr>
          <a:lstStyle/>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Building Solutions with Microsoft Business Analytics and AI – </a:t>
            </a:r>
          </a:p>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Modeling</a:t>
            </a:r>
            <a:endParaRPr lang="en-US" sz="2800" b="0" dirty="0">
              <a:solidFill>
                <a:srgbClr val="4472C4"/>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4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Main</a:t>
            </a:r>
            <a:r>
              <a:rPr lang="en-US" sz="1800" baseline="0" dirty="0"/>
              <a:t> </a:t>
            </a:r>
            <a:r>
              <a:rPr lang="en-US" dirty="0"/>
              <a:t>page – https://aka.ms/businessanalyticsandai </a:t>
            </a:r>
            <a:endParaRPr lang="en-US" sz="1800" baseline="0" dirty="0"/>
          </a:p>
          <a:p>
            <a:pPr marL="228600" indent="-228600">
              <a:buFont typeface="+mj-lt"/>
              <a:buAutoNum type="arabicPeriod"/>
            </a:pPr>
            <a:r>
              <a:rPr lang="en-US" sz="1800" baseline="0" dirty="0"/>
              <a:t>To begin this module, you should have: </a:t>
            </a:r>
          </a:p>
          <a:p>
            <a:pPr marL="445862" lvl="1" indent="-228600">
              <a:buFont typeface="+mj-lt"/>
              <a:buAutoNum type="arabicPeriod"/>
            </a:pPr>
            <a:r>
              <a:rPr lang="en-US" sz="1800" baseline="0" dirty="0"/>
              <a:t>Basic Math and Stats skills</a:t>
            </a:r>
          </a:p>
          <a:p>
            <a:pPr marL="445862" lvl="1" indent="-228600">
              <a:buFont typeface="+mj-lt"/>
              <a:buAutoNum type="arabicPeriod"/>
            </a:pPr>
            <a:r>
              <a:rPr lang="en-US" sz="1800" baseline="0" dirty="0"/>
              <a:t>Business and Domain Awareness</a:t>
            </a:r>
          </a:p>
          <a:p>
            <a:pPr marL="445862" lvl="1" indent="-228600">
              <a:buFont typeface="+mj-lt"/>
              <a:buAutoNum type="arabicPeriod"/>
            </a:pPr>
            <a:r>
              <a:rPr lang="en-US" sz="1800" baseline="0" dirty="0"/>
              <a:t>General Computing Background</a:t>
            </a:r>
          </a:p>
          <a:p>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i="1"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latin typeface="Segoe UI" pitchFamily="34" charset="0"/>
              <a:ea typeface="+mn-ea"/>
              <a:cs typeface="+mn-cs"/>
            </a:endParaRPr>
          </a:p>
        </p:txBody>
      </p:sp>
    </p:spTree>
    <p:extLst>
      <p:ext uri="{BB962C8B-B14F-4D97-AF65-F5344CB8AC3E}">
        <p14:creationId xmlns:p14="http://schemas.microsoft.com/office/powerpoint/2010/main" val="204570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Guided tutorials: https://azure.microsoft.com/en-us/documentation/services/machine-learning/</a:t>
            </a:r>
          </a:p>
          <a:p>
            <a:pPr marL="342900" indent="-342900">
              <a:buFont typeface="+mj-lt"/>
              <a:buAutoNum type="arabicPeriod"/>
            </a:pPr>
            <a:r>
              <a:rPr lang="en-US" dirty="0"/>
              <a:t>Microsoft Azure Virtual Academy course: https://mva.microsoft.com/en-US/training-courses/microsoft-azure-machine-learning-jump-start-8425?l=ehQZFoKz_7904984382</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791659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Designing an experiment in the Studio: https://azure.microsoft.com/en-us/documentation/articles/machine-learning-what-is-ml-studio/</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847065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Beginning Series: https://azure.microsoft.com/en-us/documentation/articles/machine-learning-data-science-for-beginners-the-5-questions-data-science-answers/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81342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78175" cy="17875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Train and Evaluate your Model: https://azure.microsoft.com/en-us/documentation/articles/machine-learning-walkthrough-4-train-and-evaluate-models/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20180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77099"/>
            <a:ext cx="6096000" cy="5781101"/>
          </a:xfrm>
        </p:spPr>
        <p:txBody>
          <a:bodyPr/>
          <a:lstStyle/>
          <a:p>
            <a:pPr marL="228600" indent="-228600">
              <a:buFont typeface="+mj-lt"/>
              <a:buAutoNum type="arabicPeriod"/>
            </a:pPr>
            <a:r>
              <a:rPr lang="da-DK" dirty="0"/>
              <a:t>Understanding Scoring: </a:t>
            </a:r>
          </a:p>
          <a:p>
            <a:pPr marL="560162" lvl="1" indent="-342900">
              <a:buFont typeface="+mj-lt"/>
              <a:buAutoNum type="alphaLcPeriod"/>
            </a:pPr>
            <a:r>
              <a:rPr lang="en-US" dirty="0">
                <a:effectLst/>
              </a:rPr>
              <a:t>Algorithm Choice - </a:t>
            </a:r>
            <a:r>
              <a:rPr lang="da-DK" dirty="0"/>
              <a:t>https://azure.microsoft.com/en-us/documentation/articles/machine-learning-algorithm-choice/</a:t>
            </a:r>
          </a:p>
          <a:p>
            <a:pPr marL="560162" lvl="1" indent="-342900">
              <a:buFont typeface="+mj-lt"/>
              <a:buAutoNum type="alphaLcPeriod"/>
            </a:pPr>
            <a:r>
              <a:rPr lang="en-US" dirty="0">
                <a:effectLst/>
              </a:rPr>
              <a:t>Overview of Scoring a ML Model - </a:t>
            </a:r>
            <a:r>
              <a:rPr lang="da-DK" dirty="0"/>
              <a:t>https://msdn.microsoft.com/en-US/library/azure/dn906012.aspx/</a:t>
            </a:r>
          </a:p>
          <a:p>
            <a:pPr marL="560162" lvl="1" indent="-342900">
              <a:buFont typeface="+mj-lt"/>
              <a:buAutoNum type="alphaLcPeriod"/>
            </a:pPr>
            <a:r>
              <a:rPr lang="en-US" dirty="0">
                <a:effectLst/>
              </a:rPr>
              <a:t>Apply Transformation - </a:t>
            </a:r>
            <a:r>
              <a:rPr lang="da-DK" dirty="0"/>
              <a:t>https://msdn.microsoft.com/en-us/library/azure/dn913055.aspx/</a:t>
            </a:r>
          </a:p>
          <a:p>
            <a:pPr marL="560162" lvl="1" indent="-342900">
              <a:buFont typeface="+mj-lt"/>
              <a:buAutoNum type="alphaLcPeriod"/>
            </a:pPr>
            <a:r>
              <a:rPr lang="en-US" dirty="0">
                <a:effectLst/>
              </a:rPr>
              <a:t>Score Matchbox Recommender - </a:t>
            </a:r>
            <a:r>
              <a:rPr lang="da-DK" dirty="0"/>
              <a:t>https://msdn.microsoft.com/en-us/library/azure/dn905970.aspx/</a:t>
            </a:r>
          </a:p>
          <a:p>
            <a:pPr marL="560162" lvl="1" indent="-342900">
              <a:buFont typeface="+mj-lt"/>
              <a:buAutoNum type="alphaLcPeriod"/>
            </a:pPr>
            <a:r>
              <a:rPr lang="en-US" dirty="0">
                <a:effectLst/>
              </a:rPr>
              <a:t>Score Model - </a:t>
            </a:r>
            <a:r>
              <a:rPr lang="da-DK" dirty="0"/>
              <a:t>https://msdn.microsoft.com/en-us/library/azure/dn905995.aspx/</a:t>
            </a:r>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770180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588964"/>
            <a:ext cx="6096000" cy="5869236"/>
          </a:xfrm>
        </p:spPr>
        <p:txBody>
          <a:bodyPr/>
          <a:lstStyle/>
          <a:p>
            <a:pPr marL="228600" indent="-228600">
              <a:buFont typeface="+mj-lt"/>
              <a:buAutoNum type="arabicPeriod"/>
            </a:pPr>
            <a:r>
              <a:rPr lang="en-US" dirty="0"/>
              <a:t>Simple explanation of the ROC Curve: http://blog.revolutionanalytics.com/2016/08/roc-curves-in-two-lines-of-code.html</a:t>
            </a:r>
          </a:p>
          <a:p>
            <a:pPr marL="228600" indent="-228600">
              <a:buFont typeface="+mj-lt"/>
              <a:buAutoNum type="arabicPeriod"/>
            </a:pPr>
            <a:r>
              <a:rPr lang="en-US" dirty="0">
                <a:effectLst/>
              </a:rPr>
              <a:t>Evaluation Overview - </a:t>
            </a:r>
            <a:r>
              <a:rPr lang="en-US" dirty="0"/>
              <a:t>https://msdn.microsoft.com/en-us/library/azure/dn906026.aspx </a:t>
            </a:r>
          </a:p>
          <a:p>
            <a:pPr marL="228600" indent="-228600">
              <a:buFont typeface="+mj-lt"/>
              <a:buAutoNum type="arabicPeriod"/>
            </a:pPr>
            <a:r>
              <a:rPr lang="en-US" dirty="0">
                <a:effectLst/>
              </a:rPr>
              <a:t>Model Performance - </a:t>
            </a:r>
            <a:r>
              <a:rPr lang="en-US" dirty="0"/>
              <a:t>https://azure.microsoft.com/en-us/documentation/articles/machine-learning-evaluate-model-performance/</a:t>
            </a:r>
          </a:p>
          <a:p>
            <a:pPr marL="228600" indent="-228600">
              <a:buFont typeface="+mj-lt"/>
              <a:buAutoNum type="arabicPeriod"/>
            </a:pPr>
            <a:r>
              <a:rPr lang="en-US" dirty="0">
                <a:effectLst/>
              </a:rPr>
              <a:t>Cross-validate Model - </a:t>
            </a:r>
            <a:r>
              <a:rPr lang="en-US" dirty="0"/>
              <a:t>https://msdn.microsoft.com/library/azure/75fb875d-6b86-4d46-8bcc-74261ade5826</a:t>
            </a:r>
          </a:p>
          <a:p>
            <a:pPr marL="228600" indent="-228600">
              <a:buFont typeface="+mj-lt"/>
              <a:buAutoNum type="arabicPeriod"/>
            </a:pPr>
            <a:r>
              <a:rPr lang="en-US" dirty="0">
                <a:effectLst/>
              </a:rPr>
              <a:t>Evaluate Model - </a:t>
            </a:r>
            <a:r>
              <a:rPr lang="en-US" dirty="0"/>
              <a:t>https://msdn.microsoft.com/library/azure/927d65ac-3b50-4694-9903-20f6c1672089</a:t>
            </a:r>
          </a:p>
          <a:p>
            <a:pPr marL="228600" indent="-228600">
              <a:buFont typeface="+mj-lt"/>
              <a:buAutoNum type="arabicPeriod"/>
            </a:pPr>
            <a:r>
              <a:rPr lang="en-US" dirty="0">
                <a:effectLst/>
              </a:rPr>
              <a:t>Evaluate Recommender - </a:t>
            </a:r>
            <a:r>
              <a:rPr lang="en-US" dirty="0"/>
              <a:t>https://msdn.microsoft.com/library/azure/e9ad68a7-e91b-4ae6-800e-b5ee7e22cd17</a:t>
            </a:r>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156236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78175" cy="1787525"/>
          </a:xfrm>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Open this</a:t>
            </a:r>
            <a:r>
              <a:rPr lang="en-US" kern="1200" baseline="0" dirty="0">
                <a:solidFill>
                  <a:schemeClr val="tx1"/>
                </a:solidFill>
                <a:latin typeface="Segoe UI Light" pitchFamily="34" charset="0"/>
                <a:ea typeface="+mn-ea"/>
                <a:cs typeface="+mn-cs"/>
              </a:rPr>
              <a:t> reference and work through all steps: https://docs.microsoft.com/en-us/azure/machine-learning/machine-learning-create-experiment </a:t>
            </a:r>
            <a:endParaRPr lang="en-US" kern="1200" dirty="0">
              <a:solidFill>
                <a:schemeClr val="tx1"/>
              </a:solidFill>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171650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Getting started with Microsoft R Server: https://msdn.microsoft.com/en-us/microsoft-r/microsoft-r-get-started-node</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73170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5340350" cy="3003550"/>
          </a:xfrm>
        </p:spPr>
      </p:sp>
      <p:sp>
        <p:nvSpPr>
          <p:cNvPr id="3" name="Notes Placeholder 2"/>
          <p:cNvSpPr>
            <a:spLocks noGrp="1"/>
          </p:cNvSpPr>
          <p:nvPr>
            <p:ph type="body" idx="1"/>
          </p:nvPr>
        </p:nvSpPr>
        <p:spPr>
          <a:xfrm>
            <a:off x="381000" y="3888275"/>
            <a:ext cx="6269182" cy="4909361"/>
          </a:xfrm>
        </p:spPr>
        <p:txBody>
          <a:bodyPr/>
          <a:lstStyle/>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end of this Module, you will:</a:t>
            </a:r>
          </a:p>
          <a:p>
            <a:pPr marL="342900" marR="0" lvl="0" indent="-342900" algn="l" defTabSz="932742" rtl="0" eaLnBrk="1" fontAlgn="auto" latinLnBrk="0" hangingPunct="1">
              <a:lnSpc>
                <a:spcPct val="100000"/>
              </a:lnSpc>
              <a:spcBef>
                <a:spcPts val="1000"/>
              </a:spcBef>
              <a:spcAft>
                <a:spcPts val="0"/>
              </a:spcAft>
              <a:buClrTx/>
              <a:buSzPct val="90000"/>
              <a:buFont typeface="+mj-lt"/>
              <a:buAutoNum type="arabicPeriod"/>
              <a:tabLst/>
              <a:defRPr/>
            </a:pPr>
            <a:r>
              <a:rPr lang="en-US" dirty="0"/>
              <a:t>Understand Machine Learning</a:t>
            </a:r>
          </a:p>
          <a:p>
            <a:pPr marL="342900" marR="0" lvl="0" indent="-342900" algn="l" defTabSz="932742" rtl="0" eaLnBrk="1" fontAlgn="auto" latinLnBrk="0" hangingPunct="1">
              <a:lnSpc>
                <a:spcPct val="100000"/>
              </a:lnSpc>
              <a:spcBef>
                <a:spcPts val="1000"/>
              </a:spcBef>
              <a:spcAft>
                <a:spcPts val="0"/>
              </a:spcAft>
              <a:buClrTx/>
              <a:buSzPct val="90000"/>
              <a:buFont typeface="+mj-lt"/>
              <a:buAutoNum type="arabicPeriod"/>
              <a:tabLst/>
              <a:defRPr/>
            </a:pPr>
            <a:r>
              <a:rPr lang="en-US" dirty="0"/>
              <a:t>Be able to use the Azure ML Environment</a:t>
            </a:r>
          </a:p>
          <a:p>
            <a:pPr marL="342900" marR="0" lvl="0" indent="-342900" algn="l" defTabSz="932742" rtl="0" eaLnBrk="1" fontAlgn="auto" latinLnBrk="0" hangingPunct="1">
              <a:lnSpc>
                <a:spcPct val="100000"/>
              </a:lnSpc>
              <a:spcBef>
                <a:spcPts val="1000"/>
              </a:spcBef>
              <a:spcAft>
                <a:spcPts val="0"/>
              </a:spcAft>
              <a:buClrTx/>
              <a:buSzPct val="90000"/>
              <a:buFont typeface="+mj-lt"/>
              <a:buAutoNum type="arabicPeriod"/>
              <a:tabLst/>
              <a:defRPr/>
            </a:pPr>
            <a:r>
              <a:rPr lang="en-US" dirty="0"/>
              <a:t>Create and Deploy a Machine Learning Solution</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266655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78175" cy="1787525"/>
          </a:xfrm>
        </p:spPr>
      </p:sp>
      <p:sp>
        <p:nvSpPr>
          <p:cNvPr id="3" name="Notes Placeholder 2"/>
          <p:cNvSpPr>
            <a:spLocks noGrp="1"/>
          </p:cNvSpPr>
          <p:nvPr>
            <p:ph type="body" idx="1"/>
          </p:nvPr>
        </p:nvSpPr>
        <p:spPr/>
        <p:txBody>
          <a:bodyPr/>
          <a:lstStyle/>
          <a:p>
            <a:pPr marL="228600" lvl="0" indent="-228600">
              <a:buFont typeface="+mj-lt"/>
              <a:buAutoNum type="arabicPeriod"/>
            </a:pPr>
            <a:r>
              <a:rPr lang="en-US" dirty="0">
                <a:solidFill>
                  <a:prstClr val="black"/>
                </a:solidFill>
              </a:rPr>
              <a:t>This process largely follows the CRISP-DM model -  http://www.sv-europe.com/crisp-dm-methodology/</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2285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It also references the Microsoft Business Analytics and AI process -  https://azure.microsoft.com/en-us/documentation/articles/data-science-process-overview/</a:t>
            </a:r>
          </a:p>
          <a:p>
            <a:pPr marL="228600" indent="-228600">
              <a:buFont typeface="+mj-lt"/>
              <a:buAutoNum type="arabicPeriod"/>
            </a:pPr>
            <a:r>
              <a:rPr lang="en-US" dirty="0"/>
              <a:t>A complete process diagram</a:t>
            </a:r>
            <a:r>
              <a:rPr lang="en-US" baseline="0" dirty="0"/>
              <a:t> is here - </a:t>
            </a:r>
            <a:r>
              <a:rPr lang="en-US" dirty="0"/>
              <a:t> https://azure.microsoft.com/en-us/documentation/learning-paths/cortana-analytics-process/</a:t>
            </a:r>
          </a:p>
          <a:p>
            <a:pPr marL="228600" indent="-228600">
              <a:buFont typeface="+mj-lt"/>
              <a:buAutoNum type="arabicPeriod"/>
            </a:pPr>
            <a:r>
              <a:rPr lang="en-US" dirty="0"/>
              <a:t>Some walkthrough’s of the various services -  https://azure.microsoft.com/en-us/documentation/articles/data-science-process-walkthroughs/</a:t>
            </a:r>
          </a:p>
          <a:p>
            <a:pPr marL="228600" indent="-228600">
              <a:buFont typeface="+mj-lt"/>
              <a:buAutoNum type="arabicPeriod"/>
            </a:pPr>
            <a:r>
              <a:rPr lang="en-US" dirty="0"/>
              <a:t>A</a:t>
            </a:r>
            <a:r>
              <a:rPr lang="en-US" baseline="0" dirty="0"/>
              <a:t>n integrated process and toolset allows for a more close-to-intent deployment</a:t>
            </a:r>
          </a:p>
          <a:p>
            <a:pPr marL="228600" indent="-228600">
              <a:buFont typeface="+mj-lt"/>
              <a:buAutoNum type="arabicPeriod"/>
            </a:pPr>
            <a:r>
              <a:rPr lang="en-US" baseline="0" dirty="0"/>
              <a:t>Iterations are required to close in on the solution – but are harder to manage and monitor</a:t>
            </a:r>
            <a:endParaRPr lang="en-US" dirty="0"/>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 https://buckwoody.wordpress.com/</a:t>
            </a:r>
          </a:p>
        </p:txBody>
      </p:sp>
    </p:spTree>
    <p:extLst>
      <p:ext uri="{BB962C8B-B14F-4D97-AF65-F5344CB8AC3E}">
        <p14:creationId xmlns:p14="http://schemas.microsoft.com/office/powerpoint/2010/main" val="2549163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a:xfrm>
            <a:off x="274320" y="2599981"/>
            <a:ext cx="6297930" cy="6212549"/>
          </a:xfrm>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Catalog - http://azure.microsoft.com/en-us/services/data-catalog </a:t>
            </a:r>
            <a:r>
              <a:rPr lang="en-US"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Factory - http://azure.microsoft.com/en-us/services/data-factory/ </a:t>
            </a:r>
            <a:r>
              <a:rPr lang="en-US" b="1" dirty="0"/>
              <a:t>(Move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Event Hubs - http://azure.microsoft.com/en-us/services/event-hubs/ </a:t>
            </a:r>
            <a:r>
              <a:rPr lang="en-US" b="1" dirty="0"/>
              <a:t>(Bring It)</a:t>
            </a:r>
          </a:p>
          <a:p>
            <a:pPr marL="228600" indent="-228600">
              <a:buFont typeface="+mj-lt"/>
              <a:buAutoNum type="arabicPeriod"/>
            </a:pPr>
            <a:r>
              <a:rPr lang="en-US" dirty="0"/>
              <a:t>Platform and Storage - Microsoft Azure – http://microsoftazure.com Storage - https://azure.microsoft.com/en-us/documentation/services/storage/ </a:t>
            </a:r>
            <a:r>
              <a:rPr lang="en-US" b="1" dirty="0"/>
              <a:t>(Host It)</a:t>
            </a:r>
          </a:p>
          <a:p>
            <a:pPr marL="228600" indent="-228600">
              <a:buFont typeface="+mj-lt"/>
              <a:buAutoNum type="arabicPeriod"/>
            </a:pPr>
            <a:r>
              <a:rPr lang="en-US" dirty="0"/>
              <a:t>Azure Data Lake - http://azure.microsoft.com/en-us/campaigns/data-lake/ </a:t>
            </a:r>
            <a:r>
              <a:rPr lang="en-US" b="1" dirty="0"/>
              <a:t>(Store It)</a:t>
            </a:r>
          </a:p>
          <a:p>
            <a:pPr marL="228600" indent="-228600">
              <a:buFont typeface="+mj-lt"/>
              <a:buAutoNum type="arabicPeriod"/>
            </a:pPr>
            <a:r>
              <a:rPr lang="en-US" dirty="0"/>
              <a:t>Azure SQL Data Warehouse - http://azure.microsoft.com/en-us/services/sql-data-warehouse/ </a:t>
            </a:r>
            <a:r>
              <a:rPr lang="en-US" b="1" dirty="0"/>
              <a:t>(Relate It)</a:t>
            </a:r>
          </a:p>
          <a:p>
            <a:pPr marL="228600" indent="-228600">
              <a:buFont typeface="+mj-lt"/>
              <a:buAutoNum type="arabicPeriod"/>
            </a:pPr>
            <a:r>
              <a:rPr lang="en-US" dirty="0"/>
              <a:t>Azure Cosmos DB - https://docs.microsoft.com/en-us/azure/cosmos-db/introduction</a:t>
            </a:r>
            <a:endParaRPr lang="en-US" b="1" dirty="0"/>
          </a:p>
          <a:p>
            <a:pPr marL="228600" indent="-228600">
              <a:buFont typeface="+mj-lt"/>
              <a:buAutoNum type="arabicPeriod"/>
            </a:pPr>
            <a:r>
              <a:rPr lang="en-US" dirty="0"/>
              <a:t>Cortana - http://blogs.windows.com/buildingapps/2014/09/23/cortana-integration-and-speech-recognition-new-code-samples/ and https://blogs.windows.com/buildingapps/2015/08/25/using-cortana-to-interact-with-your-customers-10-by-10/ and https://developer.microsoft.com/en-us/Cortana </a:t>
            </a:r>
            <a:r>
              <a:rPr lang="en-US" b="1" dirty="0"/>
              <a:t>(Say It)</a:t>
            </a:r>
            <a:endParaRPr lang="en-US" b="0" dirty="0"/>
          </a:p>
          <a:p>
            <a:pPr marL="228600" indent="-228600">
              <a:buFont typeface="+mj-lt"/>
              <a:buAutoNum type="arabicPeriod"/>
            </a:pPr>
            <a:r>
              <a:rPr lang="en-US" b="0" dirty="0"/>
              <a:t>Cognitive Services</a:t>
            </a:r>
            <a:r>
              <a:rPr lang="en-US" dirty="0"/>
              <a:t> - https://www.microsoft.com/cognitive-services</a:t>
            </a:r>
            <a:endParaRPr lang="en-US" b="0" dirty="0"/>
          </a:p>
          <a:p>
            <a:pPr marL="228600" indent="-228600">
              <a:buFont typeface="+mj-lt"/>
              <a:buAutoNum type="arabicPeriod"/>
            </a:pPr>
            <a:r>
              <a:rPr lang="en-US" b="0" dirty="0"/>
              <a:t>Bot Framework</a:t>
            </a:r>
            <a:r>
              <a:rPr lang="en-US" dirty="0"/>
              <a:t> - https://dev.botframework.com/</a:t>
            </a:r>
            <a:endParaRPr lang="en-US" b="0" dirty="0"/>
          </a:p>
          <a:p>
            <a:pPr marL="228600" indent="-228600">
              <a:buFont typeface="+mj-lt"/>
              <a:buAutoNum type="arabicPeriod"/>
            </a:pPr>
            <a:r>
              <a:rPr lang="en-US" dirty="0"/>
              <a:t>Azure Machine Learning - http://azure.microsoft.com/en-us/services/machine-learning/ </a:t>
            </a:r>
            <a:r>
              <a:rPr lang="en-US" b="1" dirty="0"/>
              <a:t>(Learn It)</a:t>
            </a:r>
          </a:p>
          <a:p>
            <a:pPr marL="228600" indent="-228600">
              <a:buFont typeface="+mj-lt"/>
              <a:buAutoNum type="arabicPeriod"/>
            </a:pPr>
            <a:r>
              <a:rPr lang="en-US" dirty="0"/>
              <a:t>Azure HDInsight - http://azure.microsoft.com/en-us/services/hdinsight/ </a:t>
            </a:r>
            <a:r>
              <a:rPr lang="en-US" b="1" dirty="0"/>
              <a:t>(Scale It)</a:t>
            </a:r>
          </a:p>
          <a:p>
            <a:pPr marL="228600" indent="-228600">
              <a:buFont typeface="+mj-lt"/>
              <a:buAutoNum type="arabicPeriod"/>
            </a:pPr>
            <a:r>
              <a:rPr lang="en-US" dirty="0"/>
              <a:t>Azure Stream Analytics - http://azure.microsoft.com/en-us/services/stream-analytics/ </a:t>
            </a:r>
            <a:r>
              <a:rPr lang="en-US" b="1" dirty="0"/>
              <a:t>(Stream It) </a:t>
            </a:r>
          </a:p>
          <a:p>
            <a:pPr marL="228600" indent="-228600">
              <a:buFont typeface="+mj-lt"/>
              <a:buAutoNum type="arabicPeriod"/>
            </a:pPr>
            <a:r>
              <a:rPr lang="en-US" dirty="0"/>
              <a:t>Analysis Services - https://docs.microsoft.com/en-us/azure/analysis-services/analysis-services-overview</a:t>
            </a:r>
          </a:p>
          <a:p>
            <a:pPr marL="228600" indent="-228600">
              <a:buFont typeface="+mj-lt"/>
              <a:buAutoNum type="arabicPeriod"/>
            </a:pPr>
            <a:r>
              <a:rPr lang="en-US" dirty="0"/>
              <a:t>Power BI - https://powerbi.microsoft.com/ </a:t>
            </a:r>
            <a:r>
              <a:rPr lang="en-US" b="1" dirty="0"/>
              <a:t>(See It)</a:t>
            </a:r>
          </a:p>
          <a:p>
            <a:pPr marL="228600" indent="-228600">
              <a:buFont typeface="+mj-lt"/>
              <a:buAutoNum type="arabicPeriod"/>
            </a:pPr>
            <a:r>
              <a:rPr lang="en-US" dirty="0"/>
              <a:t>All of the components within the suite - https://www.microsoft.com/en-us/server-cloud/cortana-intelligence-suite/what-is-cortana-intelligence.aspx</a:t>
            </a:r>
          </a:p>
          <a:p>
            <a:pPr marL="228600" indent="-228600">
              <a:buFont typeface="+mj-lt"/>
              <a:buAutoNum type="arabicPeriod"/>
            </a:pPr>
            <a:r>
              <a:rPr lang="en-US" dirty="0"/>
              <a:t>Templates - https://gallery.cortanaintelligence.com/browse?orderby=freshness%20desc&amp;skip=0&amp;categories=%5B%2210%22%5D and https://caqs.azure.net/#gallery</a:t>
            </a:r>
          </a:p>
          <a:p>
            <a:pPr marL="228600" indent="-228600">
              <a:buFont typeface="+mj-lt"/>
              <a:buAutoNum type="arabicPeriod"/>
            </a:pPr>
            <a:endParaRPr lang="en-US" b="0" dirty="0"/>
          </a:p>
          <a:p>
            <a:pPr marL="228600" indent="-228600">
              <a:buFont typeface="+mj-lt"/>
              <a:buAutoNum type="arabicPeriod"/>
            </a:pPr>
            <a:endParaRPr lang="en-US"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6216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78175" cy="17875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Example paths for using Azure ML: https://azure.microsoft.com/en-us/documentation/articles/machine-learning-data-science-plan-sample-scenarios/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9946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Choosing an Algorithm for Machine Learning: https://azure.microsoft.com/en-us/documentation/articles/machine-learning-algorithm-choice/</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2558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Regression: Predict a real value for each item (stock/currency value, temperature). – How much/how many?</a:t>
            </a:r>
          </a:p>
          <a:p>
            <a:pPr marL="342900" indent="-342900">
              <a:buFont typeface="+mj-lt"/>
              <a:buAutoNum type="arabicPeriod"/>
            </a:pPr>
            <a:r>
              <a:rPr lang="en-US" dirty="0"/>
              <a:t>Classification: Assign a category to each item (Chinese | French | Indian | Italian | Japanese restaurant). – Which Category?</a:t>
            </a:r>
          </a:p>
          <a:p>
            <a:pPr marL="342900" indent="-342900">
              <a:buFont typeface="+mj-lt"/>
              <a:buAutoNum type="arabicPeriod"/>
            </a:pPr>
            <a:r>
              <a:rPr lang="en-US" dirty="0"/>
              <a:t>Clustering/Recommendation: Partition items into homogeneous groups (clustering twitter posts by topic). – Which Groups?</a:t>
            </a:r>
          </a:p>
          <a:p>
            <a:pPr marL="342900" indent="-342900">
              <a:buFont typeface="+mj-lt"/>
              <a:buAutoNum type="arabicPeriod"/>
            </a:pPr>
            <a:r>
              <a:rPr lang="en-US" dirty="0"/>
              <a:t>Anomaly: Identify when something unexpected happens. – Is this weird? </a:t>
            </a:r>
          </a:p>
          <a:p>
            <a:pPr marL="342900" indent="-342900">
              <a:buFont typeface="+mj-lt"/>
              <a:buAutoNum type="arabicPeriod"/>
            </a:pPr>
            <a:r>
              <a:rPr lang="en-US" dirty="0"/>
              <a:t>Reinforcement Learning: Make an appropriate action for some new data. – Which action?</a:t>
            </a:r>
          </a:p>
          <a:p>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123020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fr-FR" dirty="0" err="1"/>
              <a:t>Algorithm</a:t>
            </a:r>
            <a:r>
              <a:rPr lang="fr-FR" dirty="0"/>
              <a:t> Documentation: https://msdn.microsoft.com/library/dn905974.aspx</a:t>
            </a:r>
          </a:p>
          <a:p>
            <a:pPr marL="342900" indent="-342900">
              <a:buFont typeface="+mj-lt"/>
              <a:buAutoNum type="arabicPeriod"/>
            </a:pPr>
            <a:r>
              <a:rPr lang="fr-FR" dirty="0" err="1"/>
              <a:t>Exploring</a:t>
            </a:r>
            <a:r>
              <a:rPr lang="fr-FR" dirty="0"/>
              <a:t>: https://azuremlsimpleds.azurewebsites.net/simpleds/</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10749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00295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74635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13448396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27705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1658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45834809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864198"/>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012514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21681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5270801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theme" Target="../theme/theme3.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2149" name="think-cell Slide" r:id="rId7" imgW="383" imgH="384" progId="TCLayout.ActiveDocument.1">
                  <p:embed/>
                </p:oleObj>
              </mc:Choice>
              <mc:Fallback>
                <p:oleObj name="think-cell Slide" r:id="rId7" imgW="383" imgH="384" progId="TCLayout.ActiveDocument.1">
                  <p:embed/>
                  <p:pic>
                    <p:nvPicPr>
                      <p:cNvPr id="3" name="Object 2" hidden="1"/>
                      <p:cNvPicPr/>
                      <p:nvPr/>
                    </p:nvPicPr>
                    <p:blipFill>
                      <a:blip r:embed="rId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9079982"/>
      </p:ext>
    </p:extLst>
  </p:cSld>
  <p:clrMap bg1="lt1" tx1="dk1" bg2="lt2" tx2="dk2" accent1="accent1" accent2="accent2" accent3="accent3" accent4="accent4" accent5="accent5" accent6="accent6" hlink="hlink" folHlink="folHlink"/>
  <p:sldLayoutIdLst>
    <p:sldLayoutId id="2147484529" r:id="rId1"/>
    <p:sldLayoutId id="2147484535" r:id="rId2"/>
    <p:sldLayoutId id="2147484540" r:id="rId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45143060"/>
      </p:ext>
    </p:extLst>
  </p:cSld>
  <p:clrMap bg1="lt1" tx1="dk1" bg2="lt2" tx2="dk2" accent1="accent1" accent2="accent2" accent3="accent3" accent4="accent4" accent5="accent5" accent6="accent6" hlink="hlink" folHlink="folHlink"/>
  <p:sldLayoutIdLst>
    <p:sldLayoutId id="2147484548" r:id="rId1"/>
    <p:sldLayoutId id="2147484551" r:id="rId2"/>
    <p:sldLayoutId id="2147484563"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6"/>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878672347"/>
      </p:ext>
    </p:extLst>
  </p:cSld>
  <p:clrMap bg1="lt1" tx1="dk1" bg2="lt2" tx2="dk2" accent1="accent1" accent2="accent2" accent3="accent3" accent4="accent4" accent5="accent5" accent6="accent6" hlink="hlink" folHlink="folHlink"/>
  <p:sldLayoutIdLst>
    <p:sldLayoutId id="2147484558" r:id="rId1"/>
    <p:sldLayoutId id="2147484559" r:id="rId2"/>
    <p:sldLayoutId id="2147484562" r:id="rId3"/>
    <p:sldLayoutId id="2147484564" r:id="rId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slideLayout" Target="../slideLayouts/slideLayout1.xml"/><Relationship Id="rId7" Type="http://schemas.openxmlformats.org/officeDocument/2006/relationships/image" Target="../media/image8.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10.emf"/></Relationships>
</file>

<file path=ppt/slides/_rels/slide1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9.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image" Target="../media/image25.emf"/><Relationship Id="rId18" Type="http://schemas.openxmlformats.org/officeDocument/2006/relationships/image" Target="../media/image30.emf"/><Relationship Id="rId3" Type="http://schemas.openxmlformats.org/officeDocument/2006/relationships/image" Target="../media/image15.emf"/><Relationship Id="rId21" Type="http://schemas.openxmlformats.org/officeDocument/2006/relationships/image" Target="../media/image33.emf"/><Relationship Id="rId7" Type="http://schemas.openxmlformats.org/officeDocument/2006/relationships/image" Target="../media/image19.emf"/><Relationship Id="rId12" Type="http://schemas.openxmlformats.org/officeDocument/2006/relationships/image" Target="../media/image24.emf"/><Relationship Id="rId17" Type="http://schemas.openxmlformats.org/officeDocument/2006/relationships/image" Target="../media/image29.emf"/><Relationship Id="rId2" Type="http://schemas.openxmlformats.org/officeDocument/2006/relationships/notesSlide" Target="../notesSlides/notesSlide8.xml"/><Relationship Id="rId16" Type="http://schemas.openxmlformats.org/officeDocument/2006/relationships/image" Target="../media/image28.emf"/><Relationship Id="rId20" Type="http://schemas.openxmlformats.org/officeDocument/2006/relationships/image" Target="../media/image32.emf"/><Relationship Id="rId1" Type="http://schemas.openxmlformats.org/officeDocument/2006/relationships/slideLayout" Target="../slideLayouts/slideLayout4.xml"/><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5" Type="http://schemas.openxmlformats.org/officeDocument/2006/relationships/image" Target="../media/image27.emf"/><Relationship Id="rId10" Type="http://schemas.openxmlformats.org/officeDocument/2006/relationships/image" Target="../media/image22.emf"/><Relationship Id="rId19" Type="http://schemas.openxmlformats.org/officeDocument/2006/relationships/image" Target="../media/image31.emf"/><Relationship Id="rId4" Type="http://schemas.openxmlformats.org/officeDocument/2006/relationships/image" Target="../media/image16.emf"/><Relationship Id="rId9" Type="http://schemas.openxmlformats.org/officeDocument/2006/relationships/image" Target="../media/image21.emf"/><Relationship Id="rId14" Type="http://schemas.openxmlformats.org/officeDocument/2006/relationships/image" Target="../media/image26.emf"/><Relationship Id="rId22" Type="http://schemas.openxmlformats.org/officeDocument/2006/relationships/image" Target="../media/image34.emf"/></Relationships>
</file>

<file path=ppt/slides/_rels/slide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37.emf"/><Relationship Id="rId4" Type="http://schemas.openxmlformats.org/officeDocument/2006/relationships/image" Target="../media/image3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5122"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0" y="4096004"/>
            <a:ext cx="6788469" cy="2569136"/>
          </a:xfrm>
          <a:prstGeom prst="rect">
            <a:avLst/>
          </a:prstGeom>
        </p:spPr>
        <p:txBody>
          <a:bodyPr vert="horz" wrap="square" lIns="93260" tIns="93260" rIns="93260" bIns="93260" rtlCol="0" anchor="t">
            <a:noAutofit/>
          </a:bodyPr>
          <a:lstStyle/>
          <a:p>
            <a:pPr marL="0" marR="0" lvl="0" indent="0" algn="ctr" defTabSz="932520" rtl="0" eaLnBrk="1" fontAlgn="auto" latinLnBrk="0" hangingPunct="1">
              <a:lnSpc>
                <a:spcPct val="100000"/>
              </a:lnSpc>
              <a:spcBef>
                <a:spcPts val="1224"/>
              </a:spcBef>
              <a:spcAft>
                <a:spcPts val="0"/>
              </a:spcAft>
              <a:buClrTx/>
              <a:buSzTx/>
              <a:buFontTx/>
              <a:buNone/>
              <a:tabLst/>
              <a:defRPr/>
            </a:pPr>
            <a:r>
              <a:rPr kumimoji="0" lang="en-US" sz="3400" b="1" i="0" u="none" strike="noStrike" kern="0" cap="none" spc="0" normalizeH="0" baseline="0" noProof="0" dirty="0">
                <a:ln>
                  <a:noFill/>
                </a:ln>
                <a:solidFill>
                  <a:srgbClr val="0072C6"/>
                </a:solidFill>
                <a:effectLst/>
                <a:uLnTx/>
                <a:uFillTx/>
                <a:latin typeface="Segoe UI Light"/>
                <a:ea typeface="+mn-ea"/>
                <a:cs typeface="+mn-cs"/>
              </a:rPr>
              <a:t>Microsoft Business Analytics and AI </a:t>
            </a:r>
          </a:p>
          <a:p>
            <a:pPr lvl="0" algn="ctr" defTabSz="932520">
              <a:spcBef>
                <a:spcPts val="1224"/>
              </a:spcBef>
              <a:defRPr/>
            </a:pPr>
            <a:r>
              <a:rPr lang="en-US" sz="2800" b="1" kern="0" spc="-102" dirty="0">
                <a:ln w="3175">
                  <a:noFill/>
                </a:ln>
                <a:solidFill>
                  <a:srgbClr val="0072C6"/>
                </a:solidFill>
                <a:latin typeface="Segoe UI Light"/>
              </a:rPr>
              <a:t>Building Solutions – Modeling</a:t>
            </a:r>
            <a:endParaRPr kumimoji="0" lang="en-US" sz="2000" b="0" i="0" u="none" strike="noStrike" kern="0" cap="none" spc="0" normalizeH="0" baseline="0" noProof="0" dirty="0">
              <a:ln>
                <a:noFill/>
              </a:ln>
              <a:solidFill>
                <a:srgbClr val="FFFFFF">
                  <a:lumMod val="75000"/>
                </a:srgb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rPr>
              <a:t>Microsoft Machine Learning and Data Science Team</a:t>
            </a:r>
          </a:p>
          <a:p>
            <a:pPr lvl="0" algn="ctr" defTabSz="914400">
              <a:lnSpc>
                <a:spcPct val="90000"/>
              </a:lnSpc>
              <a:buSzPct val="90000"/>
              <a:defRPr/>
            </a:pPr>
            <a:r>
              <a:rPr lang="en-US" sz="2400" kern="0" dirty="0">
                <a:solidFill>
                  <a:srgbClr val="00BCF2"/>
                </a:solidFill>
                <a:latin typeface="Segoe UI Light"/>
              </a:rPr>
              <a:t>aka.ms/</a:t>
            </a:r>
            <a:r>
              <a:rPr lang="en-US" sz="2400" kern="0" dirty="0" err="1">
                <a:solidFill>
                  <a:srgbClr val="00BCF2"/>
                </a:solidFill>
                <a:latin typeface="Segoe UI Light"/>
              </a:rPr>
              <a:t>BusinessAnalyticsAndAI</a:t>
            </a:r>
            <a:endParaRPr lang="en-US" sz="2400" kern="0" dirty="0">
              <a:solidFill>
                <a:srgbClr val="00BCF2"/>
              </a:solidFill>
              <a:latin typeface="Segoe UI Light"/>
            </a:endParaRP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307048608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832513"/>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The Azure ML Environment</a:t>
            </a:r>
          </a:p>
        </p:txBody>
      </p:sp>
      <p:sp>
        <p:nvSpPr>
          <p:cNvPr id="4" name="Rectangle 3"/>
          <p:cNvSpPr/>
          <p:nvPr/>
        </p:nvSpPr>
        <p:spPr>
          <a:xfrm>
            <a:off x="747937" y="1516132"/>
            <a:ext cx="6636968" cy="4448798"/>
          </a:xfrm>
          <a:prstGeom prst="rect">
            <a:avLst/>
          </a:prstGeom>
        </p:spPr>
        <p:txBody>
          <a:bodyPr wrap="square">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4080" b="0" i="0" u="none" strike="noStrike" kern="0" cap="none" spc="0" normalizeH="0" baseline="0" noProof="0" dirty="0">
                <a:ln>
                  <a:noFill/>
                </a:ln>
                <a:solidFill>
                  <a:srgbClr val="5ACBF0"/>
                </a:solidFill>
                <a:effectLst/>
                <a:uLnTx/>
                <a:uFillTx/>
              </a:rPr>
              <a:t>Development Environment</a:t>
            </a:r>
          </a:p>
          <a:p>
            <a:pPr marL="466298" marR="0" lvl="0" indent="-466298"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rgbClr val="5ACBF0"/>
                </a:solidFill>
                <a:effectLst/>
                <a:uLnTx/>
                <a:uFillTx/>
              </a:rPr>
              <a:t>Creating Experiments</a:t>
            </a:r>
          </a:p>
          <a:p>
            <a:pPr marL="466298" marR="0" lvl="0" indent="-466298"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rgbClr val="5ACBF0"/>
                </a:solidFill>
                <a:effectLst/>
                <a:uLnTx/>
                <a:uFillTx/>
              </a:rPr>
              <a:t>Sharing a Workspace</a:t>
            </a:r>
          </a:p>
          <a:p>
            <a:pPr marL="0" marR="0" lvl="0" indent="0" defTabSz="932597" eaLnBrk="1" fontAlgn="auto" latinLnBrk="0" hangingPunct="1">
              <a:lnSpc>
                <a:spcPct val="100000"/>
              </a:lnSpc>
              <a:spcBef>
                <a:spcPts val="0"/>
              </a:spcBef>
              <a:spcAft>
                <a:spcPts val="0"/>
              </a:spcAft>
              <a:buClrTx/>
              <a:buSzTx/>
              <a:buFontTx/>
              <a:buNone/>
              <a:tabLst/>
              <a:defRPr/>
            </a:pPr>
            <a:endParaRPr kumimoji="0" lang="en-US" sz="3264" b="0" i="0" u="none" strike="noStrike" kern="0" cap="none" spc="0" normalizeH="0" baseline="0" noProof="0" dirty="0">
              <a:ln>
                <a:noFill/>
              </a:ln>
              <a:solidFill>
                <a:srgbClr val="00B050"/>
              </a:solidFill>
              <a:effectLst/>
              <a:uLnTx/>
              <a:uFillTx/>
            </a:endParaRPr>
          </a:p>
          <a:p>
            <a:pPr marL="0" marR="0" lvl="0" indent="0" defTabSz="932597" eaLnBrk="1" fontAlgn="auto" latinLnBrk="0" hangingPunct="1">
              <a:lnSpc>
                <a:spcPct val="100000"/>
              </a:lnSpc>
              <a:spcBef>
                <a:spcPts val="0"/>
              </a:spcBef>
              <a:spcAft>
                <a:spcPts val="0"/>
              </a:spcAft>
              <a:buClrTx/>
              <a:buSzTx/>
              <a:buFontTx/>
              <a:buNone/>
              <a:tabLst/>
              <a:defRPr/>
            </a:pPr>
            <a:r>
              <a:rPr kumimoji="0" lang="en-US" sz="4080" b="0" i="0" u="none" strike="noStrike" kern="0" cap="none" spc="0" normalizeH="0" baseline="0" noProof="0" dirty="0">
                <a:ln>
                  <a:noFill/>
                </a:ln>
                <a:solidFill>
                  <a:srgbClr val="7030A0"/>
                </a:solidFill>
                <a:effectLst/>
                <a:uLnTx/>
                <a:uFillTx/>
              </a:rPr>
              <a:t>Deployment Environment</a:t>
            </a:r>
          </a:p>
          <a:p>
            <a:pPr marL="466298" marR="0" lvl="0" indent="-466298"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rgbClr val="7030A0"/>
                </a:solidFill>
                <a:effectLst/>
                <a:uLnTx/>
                <a:uFillTx/>
              </a:rPr>
              <a:t>Publishing the Model</a:t>
            </a:r>
          </a:p>
          <a:p>
            <a:pPr marL="466298" marR="0" lvl="0" indent="-466298"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rgbClr val="7030A0"/>
                </a:solidFill>
                <a:effectLst/>
                <a:uLnTx/>
                <a:uFillTx/>
              </a:rPr>
              <a:t>Using the API</a:t>
            </a:r>
          </a:p>
          <a:p>
            <a:pPr marL="466298" marR="0" lvl="0" indent="-466298"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rgbClr val="7030A0"/>
                </a:solidFill>
                <a:effectLst/>
                <a:uLnTx/>
                <a:uFillTx/>
              </a:rPr>
              <a:t>Consuming in various tools</a:t>
            </a:r>
          </a:p>
        </p:txBody>
      </p:sp>
      <p:pic>
        <p:nvPicPr>
          <p:cNvPr id="5" name="Picture 4"/>
          <p:cNvPicPr>
            <a:picLocks noChangeAspect="1"/>
          </p:cNvPicPr>
          <p:nvPr/>
        </p:nvPicPr>
        <p:blipFill>
          <a:blip r:embed="rId3"/>
          <a:stretch>
            <a:fillRect/>
          </a:stretch>
        </p:blipFill>
        <p:spPr>
          <a:xfrm>
            <a:off x="6940572" y="1626907"/>
            <a:ext cx="3801706" cy="1567115"/>
          </a:xfrm>
          <a:prstGeom prst="rect">
            <a:avLst/>
          </a:prstGeom>
        </p:spPr>
      </p:pic>
      <p:pic>
        <p:nvPicPr>
          <p:cNvPr id="6" name="Picture 5"/>
          <p:cNvPicPr>
            <a:picLocks noChangeAspect="1"/>
          </p:cNvPicPr>
          <p:nvPr/>
        </p:nvPicPr>
        <p:blipFill>
          <a:blip r:embed="rId4"/>
          <a:stretch>
            <a:fillRect/>
          </a:stretch>
        </p:blipFill>
        <p:spPr>
          <a:xfrm>
            <a:off x="7176440" y="2956766"/>
            <a:ext cx="3565837" cy="3565837"/>
          </a:xfrm>
          <a:prstGeom prst="rect">
            <a:avLst/>
          </a:prstGeom>
        </p:spPr>
      </p:pic>
    </p:spTree>
    <p:extLst>
      <p:ext uri="{BB962C8B-B14F-4D97-AF65-F5344CB8AC3E}">
        <p14:creationId xmlns:p14="http://schemas.microsoft.com/office/powerpoint/2010/main" val="30844558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Elbow Connector 44"/>
          <p:cNvCxnSpPr>
            <a:stCxn id="9" idx="2"/>
            <a:endCxn id="17" idx="0"/>
          </p:cNvCxnSpPr>
          <p:nvPr/>
        </p:nvCxnSpPr>
        <p:spPr>
          <a:xfrm rot="16200000" flipH="1">
            <a:off x="5634576" y="2951102"/>
            <a:ext cx="663258" cy="2309667"/>
          </a:xfrm>
          <a:prstGeom prst="bentConnector3">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0" idx="2"/>
            <a:endCxn id="48" idx="0"/>
          </p:cNvCxnSpPr>
          <p:nvPr/>
        </p:nvCxnSpPr>
        <p:spPr>
          <a:xfrm rot="16200000" flipH="1">
            <a:off x="8100120" y="4913291"/>
            <a:ext cx="601230" cy="1209863"/>
          </a:xfrm>
          <a:prstGeom prst="bentConnector3">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608"/>
            <a:ext cx="12436475" cy="773857"/>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Basic Azure ML Elements</a:t>
            </a:r>
          </a:p>
        </p:txBody>
      </p:sp>
      <p:grpSp>
        <p:nvGrpSpPr>
          <p:cNvPr id="23" name="Group 22"/>
          <p:cNvGrpSpPr/>
          <p:nvPr/>
        </p:nvGrpSpPr>
        <p:grpSpPr>
          <a:xfrm>
            <a:off x="8233662" y="158714"/>
            <a:ext cx="3117106" cy="810327"/>
            <a:chOff x="7975830" y="155617"/>
            <a:chExt cx="3056264" cy="794510"/>
          </a:xfrm>
        </p:grpSpPr>
        <p:sp>
          <p:nvSpPr>
            <p:cNvPr id="3" name="Rounded Rectangle 2"/>
            <p:cNvSpPr/>
            <p:nvPr/>
          </p:nvSpPr>
          <p:spPr bwMode="auto">
            <a:xfrm>
              <a:off x="7975830" y="155617"/>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r>
                <a:rPr kumimoji="0" lang="en-US" sz="2448" b="0" i="0" u="none" strike="noStrike" kern="0" cap="none" spc="0" normalizeH="0" baseline="0" noProof="0" dirty="0">
                  <a:ln>
                    <a:noFill/>
                  </a:ln>
                  <a:solidFill>
                    <a:schemeClr val="tx2">
                      <a:lumMod val="60000"/>
                      <a:lumOff val="40000"/>
                    </a:schemeClr>
                  </a:solidFill>
                  <a:effectLst/>
                  <a:uLnTx/>
                  <a:uFillTx/>
                  <a:ea typeface="Segoe UI" pitchFamily="34" charset="0"/>
                  <a:cs typeface="Segoe UI" pitchFamily="34" charset="0"/>
                </a:rPr>
                <a:t>Import Data</a:t>
              </a:r>
            </a:p>
          </p:txBody>
        </p:sp>
        <p:sp>
          <p:nvSpPr>
            <p:cNvPr id="13" name="Oval 12"/>
            <p:cNvSpPr/>
            <p:nvPr/>
          </p:nvSpPr>
          <p:spPr bwMode="auto">
            <a:xfrm>
              <a:off x="9328116" y="766641"/>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4" name="Group 23"/>
          <p:cNvGrpSpPr/>
          <p:nvPr/>
        </p:nvGrpSpPr>
        <p:grpSpPr>
          <a:xfrm>
            <a:off x="8233662" y="1537544"/>
            <a:ext cx="3117106" cy="912675"/>
            <a:chOff x="7975830" y="1507533"/>
            <a:chExt cx="3056264" cy="894861"/>
          </a:xfrm>
        </p:grpSpPr>
        <p:sp>
          <p:nvSpPr>
            <p:cNvPr id="7" name="Rounded Rectangle 6"/>
            <p:cNvSpPr/>
            <p:nvPr/>
          </p:nvSpPr>
          <p:spPr bwMode="auto">
            <a:xfrm>
              <a:off x="7975830" y="1613217"/>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r>
                <a:rPr kumimoji="0" lang="en-US" sz="2448" b="0" i="0" u="none" strike="noStrike" kern="0" cap="none" spc="0" normalizeH="0" baseline="0" noProof="0" dirty="0">
                  <a:ln>
                    <a:noFill/>
                  </a:ln>
                  <a:solidFill>
                    <a:schemeClr val="tx2">
                      <a:lumMod val="60000"/>
                      <a:lumOff val="40000"/>
                    </a:schemeClr>
                  </a:solidFill>
                  <a:effectLst/>
                  <a:uLnTx/>
                  <a:uFillTx/>
                  <a:ea typeface="Segoe UI" pitchFamily="34" charset="0"/>
                  <a:cs typeface="Segoe UI" pitchFamily="34" charset="0"/>
                </a:rPr>
                <a:t>Preprocess</a:t>
              </a:r>
            </a:p>
          </p:txBody>
        </p:sp>
        <p:sp>
          <p:nvSpPr>
            <p:cNvPr id="12" name="Oval 11"/>
            <p:cNvSpPr/>
            <p:nvPr/>
          </p:nvSpPr>
          <p:spPr bwMode="auto">
            <a:xfrm>
              <a:off x="9327329" y="1507533"/>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5" name="Oval 14"/>
            <p:cNvSpPr/>
            <p:nvPr/>
          </p:nvSpPr>
          <p:spPr bwMode="auto">
            <a:xfrm>
              <a:off x="9327329" y="2218908"/>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7" name="Group 26"/>
          <p:cNvGrpSpPr/>
          <p:nvPr/>
        </p:nvGrpSpPr>
        <p:grpSpPr>
          <a:xfrm>
            <a:off x="3252819" y="3077208"/>
            <a:ext cx="3117106" cy="801295"/>
            <a:chOff x="3430994" y="2998521"/>
            <a:chExt cx="3056264" cy="785655"/>
          </a:xfrm>
        </p:grpSpPr>
        <p:sp>
          <p:nvSpPr>
            <p:cNvPr id="9" name="Rounded Rectangle 8"/>
            <p:cNvSpPr/>
            <p:nvPr/>
          </p:nvSpPr>
          <p:spPr bwMode="auto">
            <a:xfrm>
              <a:off x="3430994" y="2998521"/>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r>
                <a:rPr kumimoji="0" lang="en-US" sz="2448" b="0" i="0" u="none" strike="noStrike" kern="0" cap="none" spc="0" normalizeH="0" baseline="0" noProof="0" dirty="0">
                  <a:ln>
                    <a:noFill/>
                  </a:ln>
                  <a:solidFill>
                    <a:schemeClr val="tx2">
                      <a:lumMod val="60000"/>
                      <a:lumOff val="40000"/>
                    </a:schemeClr>
                  </a:solidFill>
                  <a:effectLst/>
                  <a:uLnTx/>
                  <a:uFillTx/>
                  <a:ea typeface="Segoe UI" pitchFamily="34" charset="0"/>
                  <a:cs typeface="Segoe UI" pitchFamily="34" charset="0"/>
                </a:rPr>
                <a:t>Algorithm</a:t>
              </a:r>
            </a:p>
          </p:txBody>
        </p:sp>
        <p:sp>
          <p:nvSpPr>
            <p:cNvPr id="16" name="Oval 15"/>
            <p:cNvSpPr/>
            <p:nvPr/>
          </p:nvSpPr>
          <p:spPr bwMode="auto">
            <a:xfrm>
              <a:off x="4859171" y="3600690"/>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6" name="Group 25"/>
          <p:cNvGrpSpPr/>
          <p:nvPr/>
        </p:nvGrpSpPr>
        <p:grpSpPr>
          <a:xfrm>
            <a:off x="6237249" y="4437565"/>
            <a:ext cx="3117106" cy="898159"/>
            <a:chOff x="6114641" y="4350949"/>
            <a:chExt cx="3056264" cy="880628"/>
          </a:xfrm>
        </p:grpSpPr>
        <p:sp>
          <p:nvSpPr>
            <p:cNvPr id="10" name="Rounded Rectangle 9"/>
            <p:cNvSpPr/>
            <p:nvPr/>
          </p:nvSpPr>
          <p:spPr bwMode="auto">
            <a:xfrm>
              <a:off x="6114641" y="4432274"/>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r>
                <a:rPr kumimoji="0" lang="en-US" sz="2448" b="0" i="0" u="none" strike="noStrike" kern="0" cap="none" spc="0" normalizeH="0" baseline="0" noProof="0" dirty="0">
                  <a:ln>
                    <a:noFill/>
                  </a:ln>
                  <a:solidFill>
                    <a:schemeClr val="tx2">
                      <a:lumMod val="60000"/>
                      <a:lumOff val="40000"/>
                    </a:schemeClr>
                  </a:solidFill>
                  <a:effectLst/>
                  <a:uLnTx/>
                  <a:uFillTx/>
                  <a:ea typeface="Segoe UI" pitchFamily="34" charset="0"/>
                  <a:cs typeface="Segoe UI" pitchFamily="34" charset="0"/>
                </a:rPr>
                <a:t>Train Model</a:t>
              </a:r>
            </a:p>
          </p:txBody>
        </p:sp>
        <p:sp>
          <p:nvSpPr>
            <p:cNvPr id="17" name="Oval 16"/>
            <p:cNvSpPr/>
            <p:nvPr/>
          </p:nvSpPr>
          <p:spPr bwMode="auto">
            <a:xfrm>
              <a:off x="6893257" y="4350949"/>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Oval 17"/>
            <p:cNvSpPr/>
            <p:nvPr/>
          </p:nvSpPr>
          <p:spPr bwMode="auto">
            <a:xfrm>
              <a:off x="8032081" y="4350949"/>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9" name="Oval 18"/>
            <p:cNvSpPr/>
            <p:nvPr/>
          </p:nvSpPr>
          <p:spPr bwMode="auto">
            <a:xfrm>
              <a:off x="7563177" y="5048091"/>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5" name="Group 24"/>
          <p:cNvGrpSpPr/>
          <p:nvPr/>
        </p:nvGrpSpPr>
        <p:grpSpPr>
          <a:xfrm>
            <a:off x="8233662" y="3007749"/>
            <a:ext cx="3117106" cy="931508"/>
            <a:chOff x="7975830" y="2829858"/>
            <a:chExt cx="3056264" cy="913326"/>
          </a:xfrm>
        </p:grpSpPr>
        <p:sp>
          <p:nvSpPr>
            <p:cNvPr id="8" name="Rounded Rectangle 7"/>
            <p:cNvSpPr/>
            <p:nvPr/>
          </p:nvSpPr>
          <p:spPr bwMode="auto">
            <a:xfrm>
              <a:off x="7975830" y="2949042"/>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r>
                <a:rPr kumimoji="0" lang="en-US" sz="2448" b="0" i="0" u="none" strike="noStrike" kern="0" cap="none" spc="0" normalizeH="0" baseline="0" noProof="0" dirty="0">
                  <a:ln>
                    <a:noFill/>
                  </a:ln>
                  <a:solidFill>
                    <a:schemeClr val="tx2">
                      <a:lumMod val="60000"/>
                      <a:lumOff val="40000"/>
                    </a:schemeClr>
                  </a:solidFill>
                  <a:effectLst/>
                  <a:uLnTx/>
                  <a:uFillTx/>
                  <a:ea typeface="Segoe UI" pitchFamily="34" charset="0"/>
                  <a:cs typeface="Segoe UI" pitchFamily="34" charset="0"/>
                </a:rPr>
                <a:t>Split Data</a:t>
              </a:r>
            </a:p>
          </p:txBody>
        </p:sp>
        <p:sp>
          <p:nvSpPr>
            <p:cNvPr id="14" name="Oval 13"/>
            <p:cNvSpPr/>
            <p:nvPr/>
          </p:nvSpPr>
          <p:spPr bwMode="auto">
            <a:xfrm>
              <a:off x="9327329" y="2829858"/>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1" name="Oval 20"/>
            <p:cNvSpPr/>
            <p:nvPr/>
          </p:nvSpPr>
          <p:spPr bwMode="auto">
            <a:xfrm>
              <a:off x="8542421" y="3540792"/>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2" name="Oval 21"/>
            <p:cNvSpPr/>
            <p:nvPr/>
          </p:nvSpPr>
          <p:spPr bwMode="auto">
            <a:xfrm>
              <a:off x="10194807" y="3559698"/>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cxnSp>
        <p:nvCxnSpPr>
          <p:cNvPr id="30" name="Straight Arrow Connector 29"/>
          <p:cNvCxnSpPr/>
          <p:nvPr/>
        </p:nvCxnSpPr>
        <p:spPr>
          <a:xfrm>
            <a:off x="9693240" y="1043041"/>
            <a:ext cx="8499" cy="469959"/>
          </a:xfrm>
          <a:prstGeom prst="straightConnector1">
            <a:avLst/>
          </a:prstGeom>
          <a:ln w="4445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7" name="Straight Arrow Connector 36"/>
          <p:cNvCxnSpPr/>
          <p:nvPr/>
        </p:nvCxnSpPr>
        <p:spPr>
          <a:xfrm>
            <a:off x="9701739" y="2504309"/>
            <a:ext cx="8499" cy="469959"/>
          </a:xfrm>
          <a:prstGeom prst="straightConnector1">
            <a:avLst/>
          </a:prstGeom>
          <a:ln w="4445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9" name="Elbow Connector 38"/>
          <p:cNvCxnSpPr>
            <a:stCxn id="21" idx="5"/>
            <a:endCxn id="18" idx="0"/>
          </p:cNvCxnSpPr>
          <p:nvPr/>
        </p:nvCxnSpPr>
        <p:spPr>
          <a:xfrm rot="5400000">
            <a:off x="8351076" y="3824028"/>
            <a:ext cx="544996" cy="682080"/>
          </a:xfrm>
          <a:prstGeom prst="bentConnector3">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0582236" y="3967606"/>
            <a:ext cx="36099" cy="1802469"/>
          </a:xfrm>
          <a:prstGeom prst="straightConnector1">
            <a:avLst/>
          </a:prstGeom>
          <a:ln w="4445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nvGrpSpPr>
          <p:cNvPr id="49" name="Group 48"/>
          <p:cNvGrpSpPr/>
          <p:nvPr/>
        </p:nvGrpSpPr>
        <p:grpSpPr>
          <a:xfrm>
            <a:off x="8192860" y="5798423"/>
            <a:ext cx="3117106" cy="798999"/>
            <a:chOff x="8032081" y="5685245"/>
            <a:chExt cx="3056264" cy="783403"/>
          </a:xfrm>
        </p:grpSpPr>
        <p:grpSp>
          <p:nvGrpSpPr>
            <p:cNvPr id="28" name="Group 27"/>
            <p:cNvGrpSpPr/>
            <p:nvPr/>
          </p:nvGrpSpPr>
          <p:grpSpPr>
            <a:xfrm>
              <a:off x="8032081" y="5685245"/>
              <a:ext cx="3056264" cy="783403"/>
              <a:chOff x="8706235" y="5668189"/>
              <a:chExt cx="3056264" cy="783403"/>
            </a:xfrm>
          </p:grpSpPr>
          <p:sp>
            <p:nvSpPr>
              <p:cNvPr id="11" name="Rounded Rectangle 10"/>
              <p:cNvSpPr/>
              <p:nvPr/>
            </p:nvSpPr>
            <p:spPr bwMode="auto">
              <a:xfrm>
                <a:off x="8706235" y="5768099"/>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r>
                  <a:rPr kumimoji="0" lang="en-US" sz="2448" b="0" i="0" u="none" strike="noStrike" kern="0" cap="none" spc="0" normalizeH="0" baseline="0" noProof="0" dirty="0">
                    <a:ln>
                      <a:noFill/>
                    </a:ln>
                    <a:solidFill>
                      <a:schemeClr val="tx2">
                        <a:lumMod val="60000"/>
                        <a:lumOff val="40000"/>
                      </a:schemeClr>
                    </a:solidFill>
                    <a:effectLst/>
                    <a:uLnTx/>
                    <a:uFillTx/>
                    <a:ea typeface="Segoe UI" pitchFamily="34" charset="0"/>
                    <a:cs typeface="Segoe UI" pitchFamily="34" charset="0"/>
                  </a:rPr>
                  <a:t>Score Model</a:t>
                </a:r>
              </a:p>
            </p:txBody>
          </p:sp>
          <p:sp>
            <p:nvSpPr>
              <p:cNvPr id="20" name="Oval 19"/>
              <p:cNvSpPr/>
              <p:nvPr/>
            </p:nvSpPr>
            <p:spPr bwMode="auto">
              <a:xfrm>
                <a:off x="10980313" y="5668189"/>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8" name="Oval 47"/>
            <p:cNvSpPr/>
            <p:nvPr/>
          </p:nvSpPr>
          <p:spPr bwMode="auto">
            <a:xfrm>
              <a:off x="8741098" y="5705262"/>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Tree>
    <p:extLst>
      <p:ext uri="{BB962C8B-B14F-4D97-AF65-F5344CB8AC3E}">
        <p14:creationId xmlns:p14="http://schemas.microsoft.com/office/powerpoint/2010/main" val="63462037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3626"/>
            <a:ext cx="12436475" cy="754695"/>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Creating an Experiment</a:t>
            </a:r>
          </a:p>
        </p:txBody>
      </p:sp>
      <p:sp>
        <p:nvSpPr>
          <p:cNvPr id="4" name="Right Arrow 3"/>
          <p:cNvSpPr/>
          <p:nvPr/>
        </p:nvSpPr>
        <p:spPr bwMode="auto">
          <a:xfrm>
            <a:off x="9315385" y="1737961"/>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ight Arrow 4"/>
          <p:cNvSpPr/>
          <p:nvPr/>
        </p:nvSpPr>
        <p:spPr bwMode="auto">
          <a:xfrm>
            <a:off x="7204943" y="1722278"/>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ight Arrow 5"/>
          <p:cNvSpPr/>
          <p:nvPr/>
        </p:nvSpPr>
        <p:spPr bwMode="auto">
          <a:xfrm>
            <a:off x="2496705" y="1729113"/>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 name="Group 6"/>
          <p:cNvGrpSpPr/>
          <p:nvPr/>
        </p:nvGrpSpPr>
        <p:grpSpPr>
          <a:xfrm>
            <a:off x="2946646" y="2142879"/>
            <a:ext cx="5198116" cy="4533647"/>
            <a:chOff x="279190" y="1202994"/>
            <a:chExt cx="2530513" cy="2079136"/>
          </a:xfrm>
        </p:grpSpPr>
        <p:sp>
          <p:nvSpPr>
            <p:cNvPr id="8" name="Circular Arrow 7"/>
            <p:cNvSpPr/>
            <p:nvPr/>
          </p:nvSpPr>
          <p:spPr>
            <a:xfrm>
              <a:off x="562817" y="1202994"/>
              <a:ext cx="1993655" cy="1993655"/>
            </a:xfrm>
            <a:prstGeom prst="circularArrow">
              <a:avLst>
                <a:gd name="adj1" fmla="val 4668"/>
                <a:gd name="adj2" fmla="val 272909"/>
                <a:gd name="adj3" fmla="val 13466191"/>
                <a:gd name="adj4" fmla="val 17613920"/>
                <a:gd name="adj5" fmla="val 4847"/>
              </a:avLst>
            </a:prstGeom>
            <a:solidFill>
              <a:srgbClr val="0078D7">
                <a:tint val="40000"/>
                <a:hueOff val="0"/>
                <a:satOff val="0"/>
                <a:lumOff val="0"/>
                <a:alphaOff val="0"/>
              </a:srgbClr>
            </a:solidFill>
            <a:ln>
              <a:noFill/>
            </a:ln>
            <a:effectLst/>
          </p:spPr>
        </p:sp>
        <p:sp>
          <p:nvSpPr>
            <p:cNvPr id="9" name="Freeform 8"/>
            <p:cNvSpPr/>
            <p:nvPr/>
          </p:nvSpPr>
          <p:spPr>
            <a:xfrm>
              <a:off x="995045" y="1301019"/>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marL="0" marR="0" lvl="0" indent="0" algn="ctr" defTabSz="601077" eaLnBrk="1" fontAlgn="auto" latinLnBrk="0" hangingPunct="1">
                <a:lnSpc>
                  <a:spcPct val="90000"/>
                </a:lnSpc>
                <a:spcBef>
                  <a:spcPct val="0"/>
                </a:spcBef>
                <a:spcAft>
                  <a:spcPct val="35000"/>
                </a:spcAft>
                <a:buClrTx/>
                <a:buSzTx/>
                <a:buFontTx/>
                <a:buNone/>
                <a:tabLst/>
                <a:defRPr/>
              </a:pPr>
              <a:r>
                <a:rPr kumimoji="0" lang="en-US" sz="2040" b="1" i="0" u="none" strike="noStrike" kern="0" cap="none" spc="0" normalizeH="0" baseline="0" noProof="0" dirty="0">
                  <a:ln>
                    <a:noFill/>
                  </a:ln>
                  <a:solidFill>
                    <a:srgbClr val="FFFF00"/>
                  </a:solidFill>
                  <a:effectLst/>
                  <a:uLnTx/>
                  <a:uFillTx/>
                  <a:latin typeface="Segoe UI"/>
                </a:rPr>
                <a:t>Get/Prepare Data</a:t>
              </a:r>
            </a:p>
          </p:txBody>
        </p:sp>
        <p:sp>
          <p:nvSpPr>
            <p:cNvPr id="10" name="Freeform 9"/>
            <p:cNvSpPr/>
            <p:nvPr/>
          </p:nvSpPr>
          <p:spPr>
            <a:xfrm>
              <a:off x="1710900" y="2016874"/>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marL="0" marR="0" lvl="0" indent="0" algn="ctr" defTabSz="601077" eaLnBrk="1" fontAlgn="auto" latinLnBrk="0" hangingPunct="1">
                <a:lnSpc>
                  <a:spcPct val="90000"/>
                </a:lnSpc>
                <a:spcBef>
                  <a:spcPct val="0"/>
                </a:spcBef>
                <a:spcAft>
                  <a:spcPct val="35000"/>
                </a:spcAft>
                <a:buClrTx/>
                <a:buSzTx/>
                <a:buFontTx/>
                <a:buNone/>
                <a:tabLst/>
                <a:defRPr/>
              </a:pPr>
              <a:r>
                <a:rPr kumimoji="0" lang="en-US" sz="2040" b="1" i="0" u="none" strike="noStrike" kern="0" cap="none" spc="0" normalizeH="0" baseline="0" noProof="0" dirty="0">
                  <a:ln>
                    <a:noFill/>
                  </a:ln>
                  <a:solidFill>
                    <a:srgbClr val="FFFF00"/>
                  </a:solidFill>
                  <a:effectLst/>
                  <a:uLnTx/>
                  <a:uFillTx/>
                  <a:latin typeface="Segoe UI"/>
                </a:rPr>
                <a:t>Build/Edit Experiment</a:t>
              </a:r>
            </a:p>
          </p:txBody>
        </p:sp>
        <p:sp>
          <p:nvSpPr>
            <p:cNvPr id="11" name="Freeform 10"/>
            <p:cNvSpPr/>
            <p:nvPr/>
          </p:nvSpPr>
          <p:spPr>
            <a:xfrm>
              <a:off x="995045" y="2732729"/>
              <a:ext cx="1200495"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marL="0" marR="0" lvl="0" indent="0" algn="ctr" defTabSz="601077" eaLnBrk="1" fontAlgn="auto" latinLnBrk="0" hangingPunct="1">
                <a:lnSpc>
                  <a:spcPct val="90000"/>
                </a:lnSpc>
                <a:spcBef>
                  <a:spcPct val="0"/>
                </a:spcBef>
                <a:spcAft>
                  <a:spcPct val="35000"/>
                </a:spcAft>
                <a:buClrTx/>
                <a:buSzTx/>
                <a:buFontTx/>
                <a:buNone/>
                <a:tabLst/>
                <a:defRPr/>
              </a:pPr>
              <a:r>
                <a:rPr kumimoji="0" lang="en-US" sz="2040" b="1" i="0" u="none" strike="noStrike" kern="0" cap="none" spc="0" normalizeH="0" baseline="0" noProof="0" dirty="0">
                  <a:ln>
                    <a:noFill/>
                  </a:ln>
                  <a:solidFill>
                    <a:srgbClr val="FFFF00"/>
                  </a:solidFill>
                  <a:effectLst/>
                  <a:uLnTx/>
                  <a:uFillTx/>
                  <a:latin typeface="Segoe UI"/>
                </a:rPr>
                <a:t>Create/Update Model</a:t>
              </a:r>
            </a:p>
          </p:txBody>
        </p:sp>
        <p:sp>
          <p:nvSpPr>
            <p:cNvPr id="12" name="Freeform 11"/>
            <p:cNvSpPr/>
            <p:nvPr/>
          </p:nvSpPr>
          <p:spPr>
            <a:xfrm>
              <a:off x="279190" y="2016874"/>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marL="0" marR="0" lvl="0" indent="0" algn="ctr" defTabSz="601077" eaLnBrk="1" fontAlgn="auto" latinLnBrk="0" hangingPunct="1">
                <a:lnSpc>
                  <a:spcPct val="90000"/>
                </a:lnSpc>
                <a:spcBef>
                  <a:spcPct val="0"/>
                </a:spcBef>
                <a:spcAft>
                  <a:spcPct val="35000"/>
                </a:spcAft>
                <a:buClrTx/>
                <a:buSzTx/>
                <a:buFontTx/>
                <a:buNone/>
                <a:tabLst/>
                <a:defRPr/>
              </a:pPr>
              <a:r>
                <a:rPr kumimoji="0" lang="en-US" sz="2040" b="1" i="0" u="none" strike="noStrike" kern="0" cap="none" spc="0" normalizeH="0" baseline="0" noProof="0" dirty="0">
                  <a:ln>
                    <a:noFill/>
                  </a:ln>
                  <a:solidFill>
                    <a:srgbClr val="FFFF00"/>
                  </a:solidFill>
                  <a:effectLst/>
                  <a:uLnTx/>
                  <a:uFillTx/>
                  <a:latin typeface="Segoe UI"/>
                </a:rPr>
                <a:t>Evaluate Model Results</a:t>
              </a:r>
            </a:p>
          </p:txBody>
        </p:sp>
      </p:grpSp>
      <p:sp>
        <p:nvSpPr>
          <p:cNvPr id="13" name="TextBox 12"/>
          <p:cNvSpPr txBox="1"/>
          <p:nvPr/>
        </p:nvSpPr>
        <p:spPr>
          <a:xfrm>
            <a:off x="3711716" y="1552888"/>
            <a:ext cx="3730413" cy="704779"/>
          </a:xfrm>
          <a:prstGeom prst="rect">
            <a:avLst/>
          </a:prstGeom>
          <a:solidFill>
            <a:srgbClr val="0078D7">
              <a:tint val="65000"/>
            </a:srgbClr>
          </a:solidFill>
          <a:ln w="9525" cap="flat" cmpd="sng" algn="ctr">
            <a:solidFill>
              <a:srgbClr val="0078D7"/>
            </a:solidFill>
            <a:prstDash val="solid"/>
          </a:ln>
          <a:effectLst>
            <a:glow rad="101600">
              <a:srgbClr val="5C2D91">
                <a:satMod val="175000"/>
                <a:alpha val="40000"/>
              </a:srgbClr>
            </a:glow>
          </a:effectLst>
        </p:spPr>
        <p:txBody>
          <a:bodyPr wrap="square" lIns="186521" tIns="149217" rIns="186521" bIns="149217" rtlCol="0">
            <a:spAutoFit/>
          </a:bodyPr>
          <a:lstStyle>
            <a:defPPr>
              <a:defRPr lang="en-US"/>
            </a:defPPr>
            <a:lvl1pPr marR="0" lvl="0" indent="0" defTabSz="914400" fontAlgn="auto">
              <a:lnSpc>
                <a:spcPct val="90000"/>
              </a:lnSpc>
              <a:spcBef>
                <a:spcPts val="0"/>
              </a:spcBef>
              <a:spcAft>
                <a:spcPts val="600"/>
              </a:spcAft>
              <a:buClrTx/>
              <a:buSzTx/>
              <a:buFontTx/>
              <a:buNone/>
              <a:tabLst/>
              <a:defRPr kumimoji="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856" b="1" i="0" u="none" strike="noStrike" kern="0" cap="none" spc="0" normalizeH="0" baseline="0" noProof="0" dirty="0">
                <a:ln>
                  <a:noFill/>
                </a:ln>
                <a:solidFill>
                  <a:srgbClr val="FFFF00"/>
                </a:solidFill>
                <a:effectLst/>
                <a:uLnTx/>
                <a:uFillTx/>
                <a:latin typeface="Segoe UI"/>
              </a:rPr>
              <a:t>Build and Model</a:t>
            </a:r>
          </a:p>
        </p:txBody>
      </p:sp>
      <p:sp>
        <p:nvSpPr>
          <p:cNvPr id="14" name="TextBox 13"/>
          <p:cNvSpPr txBox="1"/>
          <p:nvPr/>
        </p:nvSpPr>
        <p:spPr>
          <a:xfrm>
            <a:off x="198635" y="1446217"/>
            <a:ext cx="2380320" cy="1071458"/>
          </a:xfrm>
          <a:prstGeom prst="rect">
            <a:avLst/>
          </a:prstGeom>
          <a:solidFill>
            <a:srgbClr val="0078D7">
              <a:tint val="65000"/>
            </a:srgbClr>
          </a:solidFill>
          <a:ln w="9525" cap="flat" cmpd="sng" algn="ctr">
            <a:solidFill>
              <a:srgbClr val="0078D7"/>
            </a:solidFill>
            <a:prstDash val="solid"/>
          </a:ln>
          <a:effectLst>
            <a:glow rad="139700">
              <a:srgbClr val="5C2D91">
                <a:satMod val="175000"/>
                <a:alpha val="40000"/>
              </a:srgbClr>
            </a:glow>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8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448" b="1" i="0" u="none" strike="noStrike" kern="0" cap="none" spc="0" normalizeH="0" baseline="0" noProof="0" dirty="0">
                <a:ln>
                  <a:noFill/>
                </a:ln>
                <a:solidFill>
                  <a:srgbClr val="FFFF00"/>
                </a:solidFill>
                <a:effectLst/>
                <a:uLnTx/>
                <a:uFillTx/>
                <a:latin typeface="Segoe UI"/>
              </a:rPr>
              <a:t>Create</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448" b="1" i="0" u="none" strike="noStrike" kern="0" cap="none" spc="0" normalizeH="0" baseline="0" noProof="0" dirty="0">
                <a:ln>
                  <a:noFill/>
                </a:ln>
                <a:solidFill>
                  <a:srgbClr val="FFFF00"/>
                </a:solidFill>
                <a:effectLst/>
                <a:uLnTx/>
                <a:uFillTx/>
                <a:latin typeface="Segoe UI"/>
              </a:rPr>
              <a:t>Workspace</a:t>
            </a:r>
          </a:p>
        </p:txBody>
      </p:sp>
      <p:sp>
        <p:nvSpPr>
          <p:cNvPr id="15" name="TextBox 14"/>
          <p:cNvSpPr txBox="1"/>
          <p:nvPr/>
        </p:nvSpPr>
        <p:spPr>
          <a:xfrm>
            <a:off x="8419953" y="1439469"/>
            <a:ext cx="1579652" cy="992982"/>
          </a:xfrm>
          <a:prstGeom prst="rect">
            <a:avLst/>
          </a:prstGeom>
          <a:solidFill>
            <a:srgbClr val="0078D7">
              <a:tint val="65000"/>
            </a:srgbClr>
          </a:solidFill>
          <a:ln w="9525" cap="flat" cmpd="sng" algn="ctr">
            <a:solidFill>
              <a:srgbClr val="0078D7"/>
            </a:solidFill>
            <a:prstDash val="solid"/>
          </a:ln>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4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solidFill>
                  <a:srgbClr val="FFFFFF"/>
                </a:solidFill>
                <a:effectLst/>
                <a:uLnTx/>
                <a:uFillTx/>
                <a:latin typeface="Segoe UI"/>
              </a:rPr>
              <a:t>Deploy Model</a:t>
            </a:r>
          </a:p>
        </p:txBody>
      </p:sp>
      <p:sp>
        <p:nvSpPr>
          <p:cNvPr id="16" name="TextBox 15"/>
          <p:cNvSpPr txBox="1"/>
          <p:nvPr/>
        </p:nvSpPr>
        <p:spPr>
          <a:xfrm>
            <a:off x="10530395" y="1439468"/>
            <a:ext cx="1828347" cy="992982"/>
          </a:xfrm>
          <a:prstGeom prst="rect">
            <a:avLst/>
          </a:prstGeom>
          <a:solidFill>
            <a:srgbClr val="0078D7">
              <a:tint val="65000"/>
            </a:srgbClr>
          </a:solidFill>
          <a:ln w="9525" cap="flat" cmpd="sng" algn="ctr">
            <a:solidFill>
              <a:srgbClr val="0078D7"/>
            </a:solidFill>
            <a:prstDash val="solid"/>
          </a:ln>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4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solidFill>
                  <a:srgbClr val="FFFFFF"/>
                </a:solidFill>
                <a:effectLst/>
                <a:uLnTx/>
                <a:uFillTx/>
                <a:latin typeface="Segoe UI"/>
              </a:rPr>
              <a:t>Consume Model</a:t>
            </a:r>
          </a:p>
        </p:txBody>
      </p:sp>
    </p:spTree>
    <p:extLst>
      <p:ext uri="{BB962C8B-B14F-4D97-AF65-F5344CB8AC3E}">
        <p14:creationId xmlns:p14="http://schemas.microsoft.com/office/powerpoint/2010/main" val="10477690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sz="4400" dirty="0"/>
              <a:t>Measuring Effectiveness and Efficiency in ML</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38415562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369963" y="1188930"/>
            <a:ext cx="7600470" cy="590931"/>
          </a:xfrm>
          <a:prstGeom prst="rect">
            <a:avLst/>
          </a:prstGeom>
        </p:spPr>
        <p:txBody>
          <a:bodyPr wrap="square">
            <a:spAutoFit/>
          </a:bodyPr>
          <a:lstStyle/>
          <a:p>
            <a:pPr marL="0" marR="0" lvl="0" indent="0" defTabSz="913710" eaLnBrk="1" fontAlgn="auto" latinLnBrk="0" hangingPunct="1">
              <a:lnSpc>
                <a:spcPct val="90000"/>
              </a:lnSpc>
              <a:spcBef>
                <a:spcPts val="1198"/>
              </a:spcBef>
              <a:spcAft>
                <a:spcPts val="0"/>
              </a:spcAft>
              <a:buClrTx/>
              <a:buSzTx/>
              <a:buFontTx/>
              <a:buNone/>
              <a:tabLst/>
              <a:defRPr/>
            </a:pPr>
            <a:r>
              <a:rPr kumimoji="0" lang="en-US" sz="3600" b="0" i="0" u="none" strike="noStrike" kern="0" cap="none" spc="0" normalizeH="0" baseline="0" noProof="0" dirty="0">
                <a:ln>
                  <a:noFill/>
                </a:ln>
                <a:solidFill>
                  <a:srgbClr val="00B050"/>
                </a:solidFill>
                <a:effectLst/>
                <a:uLnTx/>
                <a:uFillTx/>
                <a:latin typeface="Segoe UI Semilight" panose="020B0402040204020203" pitchFamily="34" charset="0"/>
                <a:ea typeface="Segoe UI" pitchFamily="34" charset="0"/>
                <a:cs typeface="Segoe UI Semilight" panose="020B0402040204020203" pitchFamily="34" charset="0"/>
              </a:rPr>
              <a:t>Score</a:t>
            </a:r>
          </a:p>
        </p:txBody>
      </p:sp>
      <p:sp>
        <p:nvSpPr>
          <p:cNvPr id="6" name="Title 1"/>
          <p:cNvSpPr txBox="1">
            <a:spLocks/>
          </p:cNvSpPr>
          <p:nvPr/>
        </p:nvSpPr>
        <p:spPr>
          <a:xfrm>
            <a:off x="-1" y="0"/>
            <a:ext cx="12436475" cy="762689"/>
          </a:xfrm>
          <a:prstGeom prst="rect">
            <a:avLst/>
          </a:prstGeom>
        </p:spPr>
        <p:txBody>
          <a:bodyPr vert="horz" wrap="square" lIns="320040" tIns="152357" rIns="53325" bIns="53325" rtlCol="0" anchor="ctr">
            <a:noAutofit/>
          </a:bodyPr>
          <a:lstStyle>
            <a:lvl1pPr defTabSz="1109758">
              <a:lnSpc>
                <a:spcPct val="90000"/>
              </a:lnSpc>
              <a:spcBef>
                <a:spcPct val="0"/>
              </a:spcBef>
              <a:buNone/>
              <a:defRPr lang="en-US" sz="4800" b="0" cap="none" spc="-59" baseline="0" dirty="0" smtClean="0">
                <a:ln w="3175">
                  <a:noFill/>
                </a:ln>
                <a:solidFill>
                  <a:schemeClr val="tx1">
                    <a:lumMod val="75000"/>
                  </a:schemeClr>
                </a:solidFill>
                <a:effectLst/>
                <a:latin typeface="Segoe UI Light" pitchFamily="34" charset="0"/>
                <a:ea typeface="Segoe UI" pitchFamily="34" charset="0"/>
                <a:cs typeface="Segoe UI" pitchFamily="34" charset="0"/>
              </a:defRPr>
            </a:lvl1pPr>
          </a:lstStyle>
          <a:p>
            <a:r>
              <a:rPr lang="en-US" dirty="0"/>
              <a:t>Azure Machine Learning</a:t>
            </a:r>
          </a:p>
        </p:txBody>
      </p:sp>
      <p:sp>
        <p:nvSpPr>
          <p:cNvPr id="3" name="Rectangle 2"/>
          <p:cNvSpPr/>
          <p:nvPr/>
        </p:nvSpPr>
        <p:spPr>
          <a:xfrm>
            <a:off x="369963" y="1906061"/>
            <a:ext cx="6216650" cy="4647426"/>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rPr>
              <a:t>Apply a trained model to: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00B050"/>
              </a:solidFill>
              <a:effectLst/>
              <a:uLnTx/>
              <a:uFillTx/>
            </a:endParaRP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A list of recommended items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Forecasts for time series models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Estimates of projected demand, volume, or other numeric quantity, for regression models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Cluster assignments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A predicted class or outcome, for classification models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Probability scores associated with these outputs</a:t>
            </a:r>
          </a:p>
        </p:txBody>
      </p:sp>
      <p:pic>
        <p:nvPicPr>
          <p:cNvPr id="7" name="Picture 6"/>
          <p:cNvPicPr>
            <a:picLocks noChangeAspect="1"/>
          </p:cNvPicPr>
          <p:nvPr/>
        </p:nvPicPr>
        <p:blipFill>
          <a:blip r:embed="rId3"/>
          <a:stretch>
            <a:fillRect/>
          </a:stretch>
        </p:blipFill>
        <p:spPr>
          <a:xfrm>
            <a:off x="6586613" y="1779861"/>
            <a:ext cx="5029200" cy="3571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99018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369963" y="1058420"/>
            <a:ext cx="7600470" cy="535531"/>
          </a:xfrm>
          <a:prstGeom prst="rect">
            <a:avLst/>
          </a:prstGeom>
        </p:spPr>
        <p:txBody>
          <a:bodyPr wrap="square">
            <a:spAutoFit/>
          </a:bodyPr>
          <a:lstStyle/>
          <a:p>
            <a:pPr marL="0" marR="0" lvl="0" indent="0" defTabSz="913710" eaLnBrk="1" fontAlgn="auto" latinLnBrk="0" hangingPunct="1">
              <a:lnSpc>
                <a:spcPct val="90000"/>
              </a:lnSpc>
              <a:spcBef>
                <a:spcPts val="1198"/>
              </a:spcBef>
              <a:spcAft>
                <a:spcPts val="0"/>
              </a:spcAft>
              <a:buClrTx/>
              <a:buSzTx/>
              <a:buFontTx/>
              <a:buNone/>
              <a:tabLst/>
              <a:defRPr/>
            </a:pPr>
            <a:r>
              <a:rPr kumimoji="0" lang="en-US" sz="3200" b="0" i="0" u="none" strike="noStrike" kern="0" cap="none" spc="0" normalizeH="0" baseline="0" noProof="0" dirty="0">
                <a:ln>
                  <a:noFill/>
                </a:ln>
                <a:solidFill>
                  <a:srgbClr val="00B050"/>
                </a:solidFill>
                <a:effectLst/>
                <a:uLnTx/>
                <a:uFillTx/>
                <a:latin typeface="Segoe UI Semilight" panose="020B0402040204020203" pitchFamily="34" charset="0"/>
                <a:ea typeface="Segoe UI" pitchFamily="34" charset="0"/>
                <a:cs typeface="Segoe UI Semilight" panose="020B0402040204020203" pitchFamily="34" charset="0"/>
              </a:rPr>
              <a:t>Evaluate</a:t>
            </a:r>
          </a:p>
        </p:txBody>
      </p:sp>
      <p:sp>
        <p:nvSpPr>
          <p:cNvPr id="6" name="Title 1"/>
          <p:cNvSpPr txBox="1">
            <a:spLocks/>
          </p:cNvSpPr>
          <p:nvPr/>
        </p:nvSpPr>
        <p:spPr>
          <a:xfrm>
            <a:off x="0" y="0"/>
            <a:ext cx="11886192" cy="762689"/>
          </a:xfrm>
          <a:prstGeom prst="rect">
            <a:avLst/>
          </a:prstGeom>
        </p:spPr>
        <p:txBody>
          <a:bodyPr vert="horz" wrap="square" lIns="320040" tIns="152357" rIns="53325" bIns="53325" rtlCol="0" anchor="ctr">
            <a:noAutofit/>
          </a:bodyPr>
          <a:lstStyle>
            <a:defPPr>
              <a:defRPr lang="en-US"/>
            </a:defPPr>
            <a:lvl1pPr defTabSz="1109758">
              <a:lnSpc>
                <a:spcPct val="90000"/>
              </a:lnSpc>
              <a:spcBef>
                <a:spcPct val="0"/>
              </a:spcBef>
              <a:buNone/>
              <a:defRPr sz="4800" b="0" cap="none" spc="-59" baseline="0">
                <a:ln w="3175">
                  <a:noFill/>
                </a:ln>
                <a:solidFill>
                  <a:schemeClr val="tx1">
                    <a:lumMod val="75000"/>
                  </a:schemeClr>
                </a:solidFill>
                <a:effectLst/>
                <a:latin typeface="Segoe UI Light" pitchFamily="34" charset="0"/>
                <a:ea typeface="Segoe UI" pitchFamily="34" charset="0"/>
                <a:cs typeface="Segoe UI" pitchFamily="34" charset="0"/>
              </a:defRPr>
            </a:lvl1pPr>
          </a:lstStyle>
          <a:p>
            <a:r>
              <a:rPr lang="en-US" dirty="0"/>
              <a:t>Azure Machine Learning</a:t>
            </a:r>
          </a:p>
        </p:txBody>
      </p:sp>
      <p:sp>
        <p:nvSpPr>
          <p:cNvPr id="2" name="Rectangle 1"/>
          <p:cNvSpPr/>
          <p:nvPr/>
        </p:nvSpPr>
        <p:spPr>
          <a:xfrm>
            <a:off x="369963" y="1593951"/>
            <a:ext cx="6047462" cy="42780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rPr>
              <a:t>Metrics for Classification Models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Accuracy, Recall, Precision, F1-Score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AUC</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Average Log Loss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Training Log Loss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rPr>
              <a:t>Metrics for Regression Models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Mean absolute error (MAE)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Root mean squared error (RMSE)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Relative absolute error (RAE)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Relative squared error (RSE)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Coefficient of determination</a:t>
            </a:r>
          </a:p>
        </p:txBody>
      </p:sp>
      <p:pic>
        <p:nvPicPr>
          <p:cNvPr id="3" name="Picture 2"/>
          <p:cNvPicPr>
            <a:picLocks noChangeAspect="1"/>
          </p:cNvPicPr>
          <p:nvPr/>
        </p:nvPicPr>
        <p:blipFill>
          <a:blip r:embed="rId3"/>
          <a:stretch>
            <a:fillRect/>
          </a:stretch>
        </p:blipFill>
        <p:spPr>
          <a:xfrm>
            <a:off x="6553834" y="2839084"/>
            <a:ext cx="5038725" cy="2352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62872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Create and Run an Experiment in Azure ML</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24566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flipH="1">
            <a:off x="4543157" y="1853396"/>
            <a:ext cx="3050268" cy="24455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ysClr val="windowText" lastClr="000000"/>
                </a:solidFill>
                <a:effectLst/>
                <a:uLnTx/>
                <a:uFillTx/>
              </a:rPr>
              <a:t>MRS, SQL </a:t>
            </a:r>
            <a:r>
              <a:rPr kumimoji="0" lang="en-US" sz="1836" b="0" i="0" u="none" strike="noStrike" kern="0" cap="none" spc="0" normalizeH="0" baseline="0" noProof="0" dirty="0" err="1">
                <a:ln>
                  <a:noFill/>
                </a:ln>
                <a:solidFill>
                  <a:sysClr val="windowText" lastClr="000000"/>
                </a:solidFill>
                <a:effectLst/>
                <a:uLnTx/>
                <a:uFillTx/>
              </a:rPr>
              <a:t>Srvr</a:t>
            </a:r>
            <a:r>
              <a:rPr kumimoji="0" lang="en-US" sz="1836" b="0" i="0" u="none" strike="noStrike" kern="0" cap="none" spc="0" normalizeH="0" baseline="0" noProof="0">
                <a:ln>
                  <a:noFill/>
                </a:ln>
                <a:solidFill>
                  <a:sysClr val="windowText" lastClr="000000"/>
                </a:solidFill>
                <a:effectLst/>
                <a:uLnTx/>
                <a:uFillTx/>
              </a:rPr>
              <a:t>, HDI</a:t>
            </a:r>
            <a:endParaRPr kumimoji="0" lang="en-US" sz="1836" b="0" i="0" u="none" strike="noStrike" kern="0" cap="none" spc="0" normalizeH="0" baseline="0" noProof="0" dirty="0">
              <a:ln>
                <a:noFill/>
              </a:ln>
              <a:solidFill>
                <a:sysClr val="windowText" lastClr="000000"/>
              </a:solidFill>
              <a:effectLst/>
              <a:uLnTx/>
              <a:uFillTx/>
            </a:endParaRPr>
          </a:p>
        </p:txBody>
      </p:sp>
      <p:sp>
        <p:nvSpPr>
          <p:cNvPr id="30" name="Rectangle 29"/>
          <p:cNvSpPr/>
          <p:nvPr/>
        </p:nvSpPr>
        <p:spPr>
          <a:xfrm>
            <a:off x="5085654" y="2426609"/>
            <a:ext cx="390590" cy="1806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3260" tIns="0" bIns="9326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a:ln>
                  <a:noFill/>
                </a:ln>
                <a:solidFill>
                  <a:schemeClr val="lt1">
                    <a:alpha val="99000"/>
                  </a:schemeClr>
                </a:solidFill>
                <a:effectLst/>
                <a:uLnTx/>
                <a:uFillTx/>
              </a:rPr>
              <a:t>Microsoft R</a:t>
            </a:r>
          </a:p>
        </p:txBody>
      </p:sp>
      <p:grpSp>
        <p:nvGrpSpPr>
          <p:cNvPr id="51" name="Group 50"/>
          <p:cNvGrpSpPr/>
          <p:nvPr/>
        </p:nvGrpSpPr>
        <p:grpSpPr>
          <a:xfrm>
            <a:off x="5553664" y="2426609"/>
            <a:ext cx="1969113" cy="390591"/>
            <a:chOff x="1977009" y="2114550"/>
            <a:chExt cx="1555069" cy="382967"/>
          </a:xfrm>
          <a:solidFill>
            <a:schemeClr val="bg2">
              <a:lumMod val="20000"/>
              <a:lumOff val="80000"/>
            </a:schemeClr>
          </a:solidFill>
        </p:grpSpPr>
        <p:sp>
          <p:nvSpPr>
            <p:cNvPr id="53" name="Rectangle 52"/>
            <p:cNvSpPr/>
            <p:nvPr/>
          </p:nvSpPr>
          <p:spPr>
            <a:xfrm rot="5400000">
              <a:off x="2156785" y="1934775"/>
              <a:ext cx="382966" cy="7425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bIns="9326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err="1">
                  <a:ln>
                    <a:noFill/>
                  </a:ln>
                  <a:solidFill>
                    <a:schemeClr val="bg1">
                      <a:lumMod val="75000"/>
                      <a:alpha val="80000"/>
                    </a:schemeClr>
                  </a:solidFill>
                  <a:effectLst/>
                  <a:uLnTx/>
                  <a:uFillTx/>
                </a:rPr>
                <a:t>DevelopR</a:t>
              </a:r>
              <a:endParaRPr kumimoji="0" lang="en-US" sz="1326" b="1" i="0" u="none" strike="noStrike" kern="0" cap="none" spc="0" normalizeH="0" baseline="0" noProof="0" dirty="0">
                <a:ln>
                  <a:noFill/>
                </a:ln>
                <a:solidFill>
                  <a:schemeClr val="bg1">
                    <a:lumMod val="75000"/>
                    <a:alpha val="80000"/>
                  </a:schemeClr>
                </a:solidFill>
                <a:effectLst/>
                <a:uLnTx/>
                <a:uFillTx/>
              </a:endParaRPr>
            </a:p>
          </p:txBody>
        </p:sp>
        <p:sp>
          <p:nvSpPr>
            <p:cNvPr id="54" name="Rectangle 53"/>
            <p:cNvSpPr/>
            <p:nvPr/>
          </p:nvSpPr>
          <p:spPr>
            <a:xfrm rot="5400000">
              <a:off x="2969336" y="1934773"/>
              <a:ext cx="382966" cy="7425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bIns="9326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err="1">
                  <a:ln>
                    <a:noFill/>
                  </a:ln>
                  <a:solidFill>
                    <a:schemeClr val="bg1">
                      <a:lumMod val="75000"/>
                      <a:alpha val="80000"/>
                    </a:schemeClr>
                  </a:solidFill>
                  <a:effectLst/>
                  <a:uLnTx/>
                  <a:uFillTx/>
                </a:rPr>
                <a:t>DeployR</a:t>
              </a:r>
              <a:endParaRPr kumimoji="0" lang="en-US" sz="1326" b="1" i="0" u="none" strike="noStrike" kern="0" cap="none" spc="0" normalizeH="0" baseline="0" noProof="0" dirty="0">
                <a:ln>
                  <a:noFill/>
                </a:ln>
                <a:solidFill>
                  <a:schemeClr val="bg1">
                    <a:lumMod val="75000"/>
                    <a:alpha val="80000"/>
                  </a:schemeClr>
                </a:solidFill>
                <a:effectLst/>
                <a:uLnTx/>
                <a:uFillTx/>
              </a:endParaRPr>
            </a:p>
          </p:txBody>
        </p:sp>
      </p:grpSp>
      <p:sp>
        <p:nvSpPr>
          <p:cNvPr id="31" name="Rectangle 30"/>
          <p:cNvSpPr/>
          <p:nvPr/>
        </p:nvSpPr>
        <p:spPr>
          <a:xfrm>
            <a:off x="4613806" y="2426607"/>
            <a:ext cx="390590" cy="18064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3260" tIns="0" bIns="9326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a:ln>
                  <a:noFill/>
                </a:ln>
                <a:solidFill>
                  <a:schemeClr val="lt1">
                    <a:alpha val="99000"/>
                  </a:schemeClr>
                </a:solidFill>
                <a:effectLst/>
                <a:uLnTx/>
                <a:uFillTx/>
              </a:rPr>
              <a:t>R+CRAN</a:t>
            </a:r>
          </a:p>
        </p:txBody>
      </p:sp>
      <p:sp>
        <p:nvSpPr>
          <p:cNvPr id="34" name="Rectangle 33"/>
          <p:cNvSpPr/>
          <p:nvPr/>
        </p:nvSpPr>
        <p:spPr>
          <a:xfrm rot="5400000">
            <a:off x="6344168" y="3054421"/>
            <a:ext cx="390590" cy="1966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3260" tIns="0" bIns="9326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err="1">
                <a:ln>
                  <a:noFill/>
                </a:ln>
                <a:solidFill>
                  <a:schemeClr val="lt1">
                    <a:alpha val="99000"/>
                  </a:schemeClr>
                </a:solidFill>
                <a:effectLst/>
                <a:uLnTx/>
                <a:uFillTx/>
              </a:rPr>
              <a:t>DistributedR</a:t>
            </a:r>
            <a:endParaRPr kumimoji="0" lang="en-US" sz="1326" b="1" i="0" u="none" strike="noStrike" kern="0" cap="none" spc="0" normalizeH="0" baseline="0" noProof="0" dirty="0">
              <a:ln>
                <a:noFill/>
              </a:ln>
              <a:solidFill>
                <a:schemeClr val="lt1">
                  <a:alpha val="99000"/>
                </a:schemeClr>
              </a:solidFill>
              <a:effectLst/>
              <a:uLnTx/>
              <a:uFillTx/>
            </a:endParaRPr>
          </a:p>
        </p:txBody>
      </p:sp>
      <p:sp>
        <p:nvSpPr>
          <p:cNvPr id="37" name="Rectangle 36"/>
          <p:cNvSpPr/>
          <p:nvPr/>
        </p:nvSpPr>
        <p:spPr>
          <a:xfrm rot="5400000">
            <a:off x="6344168" y="2582478"/>
            <a:ext cx="390590" cy="1966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3260" tIns="0" bIns="9326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err="1">
                <a:ln>
                  <a:noFill/>
                </a:ln>
                <a:solidFill>
                  <a:schemeClr val="lt1">
                    <a:alpha val="99000"/>
                  </a:schemeClr>
                </a:solidFill>
                <a:effectLst/>
                <a:uLnTx/>
                <a:uFillTx/>
              </a:rPr>
              <a:t>ScaleR</a:t>
            </a:r>
            <a:endParaRPr kumimoji="0" lang="en-US" sz="1326" b="1" i="0" u="none" strike="noStrike" kern="0" cap="none" spc="0" normalizeH="0" baseline="0" noProof="0" dirty="0">
              <a:ln>
                <a:noFill/>
              </a:ln>
              <a:solidFill>
                <a:schemeClr val="lt1">
                  <a:alpha val="99000"/>
                </a:schemeClr>
              </a:solidFill>
              <a:effectLst/>
              <a:uLnTx/>
              <a:uFillTx/>
            </a:endParaRPr>
          </a:p>
        </p:txBody>
      </p:sp>
      <p:sp>
        <p:nvSpPr>
          <p:cNvPr id="41" name="Rectangle 40"/>
          <p:cNvSpPr/>
          <p:nvPr/>
        </p:nvSpPr>
        <p:spPr>
          <a:xfrm rot="5400000">
            <a:off x="6344168" y="2110533"/>
            <a:ext cx="390590" cy="1966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3260" tIns="0" bIns="9326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err="1">
                <a:ln>
                  <a:noFill/>
                </a:ln>
                <a:solidFill>
                  <a:schemeClr val="lt1">
                    <a:alpha val="99000"/>
                  </a:schemeClr>
                </a:solidFill>
                <a:effectLst/>
                <a:uLnTx/>
                <a:uFillTx/>
              </a:rPr>
              <a:t>ConnectR</a:t>
            </a:r>
            <a:endParaRPr kumimoji="0" lang="en-US" sz="1326" b="1" i="0" u="none" strike="noStrike" kern="0" cap="none" spc="0" normalizeH="0" baseline="0" noProof="0" dirty="0">
              <a:ln>
                <a:noFill/>
              </a:ln>
              <a:solidFill>
                <a:schemeClr val="lt1">
                  <a:alpha val="99000"/>
                </a:schemeClr>
              </a:solidFill>
              <a:effectLst/>
              <a:uLnTx/>
              <a:uFillTx/>
            </a:endParaRPr>
          </a:p>
        </p:txBody>
      </p:sp>
      <p:sp>
        <p:nvSpPr>
          <p:cNvPr id="8" name="Title 7"/>
          <p:cNvSpPr>
            <a:spLocks noGrp="1"/>
          </p:cNvSpPr>
          <p:nvPr>
            <p:ph type="title"/>
          </p:nvPr>
        </p:nvSpPr>
        <p:spPr>
          <a:xfrm>
            <a:off x="0" y="-7840"/>
            <a:ext cx="12436475" cy="778866"/>
          </a:xfrm>
        </p:spPr>
        <p:txBody>
          <a:bodyPr vert="horz" wrap="square" lIns="146304" tIns="91440" rIns="146304" bIns="91440" rtlCol="0" anchor="t">
            <a:noAutofit/>
          </a:bodyPr>
          <a:lstStyle/>
          <a:p>
            <a:r>
              <a:rPr lang="en-US" dirty="0"/>
              <a:t>The Microsoft R Server Platform</a:t>
            </a:r>
            <a:br>
              <a:rPr lang="en-US" dirty="0"/>
            </a:br>
            <a:r>
              <a:rPr lang="en-US" sz="4000" dirty="0"/>
              <a:t>Parallelization &amp; Data Constructs</a:t>
            </a:r>
            <a:endParaRPr lang="en-US" sz="4800" dirty="0"/>
          </a:p>
        </p:txBody>
      </p:sp>
      <p:sp>
        <p:nvSpPr>
          <p:cNvPr id="19" name="Rectangle 18"/>
          <p:cNvSpPr/>
          <p:nvPr/>
        </p:nvSpPr>
        <p:spPr>
          <a:xfrm>
            <a:off x="8802183" y="1112150"/>
            <a:ext cx="2652091" cy="2723441"/>
          </a:xfrm>
          <a:prstGeom prst="rect">
            <a:avLst/>
          </a:prstGeom>
        </p:spPr>
        <p:txBody>
          <a:bodyPr wrap="square">
            <a:spAutoFit/>
          </a:bodyPr>
          <a:lstStyle/>
          <a:p>
            <a:pPr marL="0" marR="0" lvl="0" indent="0" defTabSz="914400" eaLnBrk="1" fontAlgn="auto" latinLnBrk="0" hangingPunct="1">
              <a:lnSpc>
                <a:spcPct val="90000"/>
              </a:lnSpc>
              <a:spcBef>
                <a:spcPts val="612"/>
              </a:spcBef>
              <a:spcAft>
                <a:spcPts val="306"/>
              </a:spcAft>
              <a:buClr>
                <a:srgbClr val="F15D22"/>
              </a:buClr>
              <a:buSzTx/>
              <a:buFontTx/>
              <a:buNone/>
              <a:tabLst/>
              <a:defRPr/>
            </a:pPr>
            <a:r>
              <a:rPr kumimoji="0" lang="en-US" sz="1836" b="1" i="0" u="none" strike="noStrike" kern="0" cap="none" spc="0" normalizeH="0" baseline="0" noProof="0" dirty="0" err="1">
                <a:ln>
                  <a:noFill/>
                </a:ln>
                <a:solidFill>
                  <a:srgbClr val="F15D22"/>
                </a:solidFill>
                <a:effectLst/>
                <a:uLnTx/>
                <a:uFillTx/>
              </a:rPr>
              <a:t>ConnectR</a:t>
            </a:r>
            <a:endParaRPr kumimoji="0" lang="en-US" sz="1836" b="1" i="0" u="none" strike="noStrike" kern="0" cap="none" spc="0" normalizeH="0" baseline="0" noProof="0" dirty="0">
              <a:ln>
                <a:noFill/>
              </a:ln>
              <a:solidFill>
                <a:srgbClr val="F15D22"/>
              </a:solidFill>
              <a:effectLst/>
              <a:uLnTx/>
              <a:uFillTx/>
            </a:endParaRP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High-speed &amp; direct connectors</a:t>
            </a:r>
          </a:p>
          <a:p>
            <a:pPr marL="0" marR="0" lvl="1" indent="0" defTabSz="914400" eaLnBrk="1" fontAlgn="auto" latinLnBrk="0" hangingPunct="1">
              <a:lnSpc>
                <a:spcPct val="90000"/>
              </a:lnSpc>
              <a:spcBef>
                <a:spcPts val="612"/>
              </a:spcBef>
              <a:spcAft>
                <a:spcPts val="0"/>
              </a:spcAft>
              <a:buClr>
                <a:schemeClr val="accent1"/>
              </a:buClr>
              <a:buSzPct val="100000"/>
              <a:buFontTx/>
              <a:buNone/>
              <a:tabLst/>
              <a:defRPr/>
            </a:pPr>
            <a:r>
              <a:rPr kumimoji="0" lang="en-US" sz="1428" b="1" i="0" u="none" strike="noStrike" kern="0" cap="none" spc="0" normalizeH="0" baseline="0" noProof="0" dirty="0">
                <a:ln>
                  <a:noFill/>
                </a:ln>
                <a:solidFill>
                  <a:schemeClr val="accent1"/>
                </a:solidFill>
                <a:effectLst/>
                <a:uLnTx/>
                <a:uFillTx/>
              </a:rPr>
              <a:t>Available for:</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High-performance XDF</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SAS, SPSS, delimited &amp; fixed format text data files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Hadoop HDFS (text &amp; XDF)</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err="1">
                <a:ln>
                  <a:noFill/>
                </a:ln>
                <a:solidFill>
                  <a:srgbClr val="515254"/>
                </a:solidFill>
                <a:effectLst/>
                <a:uLnTx/>
                <a:uFillTx/>
              </a:rPr>
              <a:t>Teradata</a:t>
            </a:r>
            <a:r>
              <a:rPr kumimoji="0" lang="en-US" sz="1428" b="0" i="0" u="none" strike="noStrike" kern="0" cap="none" spc="0" normalizeH="0" baseline="0" noProof="0" dirty="0">
                <a:ln>
                  <a:noFill/>
                </a:ln>
                <a:solidFill>
                  <a:srgbClr val="515254"/>
                </a:solidFill>
                <a:effectLst/>
                <a:uLnTx/>
                <a:uFillTx/>
              </a:rPr>
              <a:t> Database &amp; Aster</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EDWs and ADWs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ODBC</a:t>
            </a:r>
          </a:p>
        </p:txBody>
      </p:sp>
      <p:sp>
        <p:nvSpPr>
          <p:cNvPr id="21" name="Rectangle 20"/>
          <p:cNvSpPr/>
          <p:nvPr/>
        </p:nvSpPr>
        <p:spPr>
          <a:xfrm>
            <a:off x="4689230" y="4401186"/>
            <a:ext cx="4017109" cy="2593339"/>
          </a:xfrm>
          <a:prstGeom prst="rect">
            <a:avLst/>
          </a:prstGeom>
        </p:spPr>
        <p:txBody>
          <a:bodyPr wrap="square">
            <a:spAutoFit/>
          </a:bodyPr>
          <a:lstStyle/>
          <a:p>
            <a:pPr marL="0" marR="0" lvl="0" indent="0" defTabSz="914400" eaLnBrk="1" fontAlgn="auto" latinLnBrk="0" hangingPunct="1">
              <a:lnSpc>
                <a:spcPct val="90000"/>
              </a:lnSpc>
              <a:spcBef>
                <a:spcPts val="612"/>
              </a:spcBef>
              <a:spcAft>
                <a:spcPts val="306"/>
              </a:spcAft>
              <a:buClr>
                <a:srgbClr val="F15D22"/>
              </a:buClr>
              <a:buSzTx/>
              <a:buFontTx/>
              <a:buNone/>
              <a:tabLst/>
              <a:defRPr/>
            </a:pPr>
            <a:r>
              <a:rPr kumimoji="0" lang="en-US" sz="1836" b="1" i="0" u="none" strike="noStrike" kern="0" cap="none" spc="0" normalizeH="0" baseline="0" noProof="0" dirty="0" err="1">
                <a:ln>
                  <a:noFill/>
                </a:ln>
                <a:solidFill>
                  <a:srgbClr val="F15D22"/>
                </a:solidFill>
                <a:effectLst/>
                <a:uLnTx/>
                <a:uFillTx/>
              </a:rPr>
              <a:t>ScaleR</a:t>
            </a:r>
            <a:endParaRPr kumimoji="0" lang="en-US" sz="1836" b="1" i="0" u="none" strike="noStrike" kern="0" cap="none" spc="0" normalizeH="0" baseline="0" noProof="0" dirty="0">
              <a:ln>
                <a:noFill/>
              </a:ln>
              <a:solidFill>
                <a:srgbClr val="F15D22"/>
              </a:solidFill>
              <a:effectLst/>
              <a:uLnTx/>
              <a:uFillTx/>
            </a:endParaRP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Ready-to-Use high-performance </a:t>
            </a:r>
            <a:br>
              <a:rPr kumimoji="0" lang="en-US" sz="1428" b="0" i="0" u="none" strike="noStrike" kern="0" cap="none" spc="0" normalizeH="0" baseline="0" noProof="0" dirty="0">
                <a:ln>
                  <a:noFill/>
                </a:ln>
                <a:solidFill>
                  <a:srgbClr val="515254"/>
                </a:solidFill>
                <a:effectLst/>
                <a:uLnTx/>
                <a:uFillTx/>
              </a:rPr>
            </a:br>
            <a:r>
              <a:rPr kumimoji="0" lang="en-US" sz="1428" b="0" i="0" u="none" strike="noStrike" kern="0" cap="none" spc="0" normalizeH="0" baseline="0" noProof="0" dirty="0">
                <a:ln>
                  <a:noFill/>
                </a:ln>
                <a:solidFill>
                  <a:srgbClr val="515254"/>
                </a:solidFill>
                <a:effectLst/>
                <a:uLnTx/>
                <a:uFillTx/>
              </a:rPr>
              <a:t>big data big analytics </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Fully-parallelized analytics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Data prep &amp; data distillation</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Descriptive statistics &amp; statistical tests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Range of predictive functions </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User tools for distributing customized R algorithms across nodes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Wide data sets supported – thousands of variables </a:t>
            </a:r>
          </a:p>
        </p:txBody>
      </p:sp>
      <p:cxnSp>
        <p:nvCxnSpPr>
          <p:cNvPr id="9" name="Straight Connector 8"/>
          <p:cNvCxnSpPr/>
          <p:nvPr/>
        </p:nvCxnSpPr>
        <p:spPr>
          <a:xfrm>
            <a:off x="5308945" y="3575516"/>
            <a:ext cx="5517" cy="82454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314462" y="3576191"/>
            <a:ext cx="229761" cy="3255"/>
          </a:xfrm>
          <a:prstGeom prst="line">
            <a:avLst/>
          </a:prstGeom>
          <a:ln w="38100">
            <a:solidFill>
              <a:schemeClr val="accent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762546" y="1333359"/>
            <a:ext cx="0" cy="1776277"/>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7513164" y="3092134"/>
            <a:ext cx="260170" cy="170"/>
          </a:xfrm>
          <a:prstGeom prst="line">
            <a:avLst/>
          </a:prstGeom>
          <a:ln w="38100">
            <a:solidFill>
              <a:schemeClr val="accent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886664" y="3794985"/>
            <a:ext cx="3182287" cy="3003600"/>
          </a:xfrm>
          <a:prstGeom prst="rect">
            <a:avLst/>
          </a:prstGeom>
        </p:spPr>
        <p:txBody>
          <a:bodyPr wrap="square">
            <a:spAutoFit/>
          </a:bodyPr>
          <a:lstStyle/>
          <a:p>
            <a:pPr marL="0" marR="0" lvl="0" indent="0" defTabSz="914400" eaLnBrk="1" fontAlgn="auto" latinLnBrk="0" hangingPunct="1">
              <a:lnSpc>
                <a:spcPct val="90000"/>
              </a:lnSpc>
              <a:spcBef>
                <a:spcPts val="612"/>
              </a:spcBef>
              <a:spcAft>
                <a:spcPts val="306"/>
              </a:spcAft>
              <a:buClr>
                <a:srgbClr val="F15D22"/>
              </a:buClr>
              <a:buSzTx/>
              <a:buFontTx/>
              <a:buNone/>
              <a:tabLst/>
              <a:defRPr/>
            </a:pPr>
            <a:r>
              <a:rPr kumimoji="0" lang="en-US" sz="1836" b="1" i="0" u="none" strike="noStrike" kern="0" cap="none" spc="0" normalizeH="0" baseline="0" noProof="0" dirty="0" err="1">
                <a:ln>
                  <a:noFill/>
                </a:ln>
                <a:solidFill>
                  <a:srgbClr val="F15D22"/>
                </a:solidFill>
                <a:effectLst/>
                <a:uLnTx/>
                <a:uFillTx/>
              </a:rPr>
              <a:t>DistributedR</a:t>
            </a:r>
            <a:endParaRPr kumimoji="0" lang="en-US" sz="1836" b="1" i="0" u="none" strike="noStrike" kern="0" cap="none" spc="0" normalizeH="0" baseline="0" noProof="0" dirty="0">
              <a:ln>
                <a:noFill/>
              </a:ln>
              <a:solidFill>
                <a:srgbClr val="F15D22"/>
              </a:solidFill>
              <a:effectLst/>
              <a:uLnTx/>
              <a:uFillTx/>
            </a:endParaRP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Distributed computing framework</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Delivers cross-platform portability </a:t>
            </a:r>
          </a:p>
          <a:p>
            <a:pPr marL="0" marR="0" lvl="1" indent="0" defTabSz="914400" eaLnBrk="1" fontAlgn="auto" latinLnBrk="0" hangingPunct="1">
              <a:lnSpc>
                <a:spcPct val="90000"/>
              </a:lnSpc>
              <a:spcBef>
                <a:spcPts val="0"/>
              </a:spcBef>
              <a:spcAft>
                <a:spcPts val="306"/>
              </a:spcAft>
              <a:buClr>
                <a:srgbClr val="515254"/>
              </a:buClr>
              <a:buSzPct val="100000"/>
              <a:buFontTx/>
              <a:buNone/>
              <a:tabLst/>
              <a:defRPr/>
            </a:pPr>
            <a:r>
              <a:rPr kumimoji="0" lang="en-US" sz="1428" b="1" i="0" u="none" strike="noStrike" kern="0" cap="none" spc="0" normalizeH="0" baseline="0" noProof="0" dirty="0">
                <a:ln>
                  <a:noFill/>
                </a:ln>
                <a:solidFill>
                  <a:schemeClr val="accent1"/>
                </a:solidFill>
                <a:effectLst/>
                <a:uLnTx/>
                <a:uFillTx/>
              </a:rPr>
              <a:t>Available on:</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Windows Servers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Red Hat and </a:t>
            </a:r>
            <a:r>
              <a:rPr kumimoji="0" lang="en-US" sz="1428" b="0" i="0" u="none" strike="noStrike" kern="0" cap="none" spc="0" normalizeH="0" baseline="0" noProof="0" dirty="0" err="1">
                <a:ln>
                  <a:noFill/>
                </a:ln>
                <a:solidFill>
                  <a:srgbClr val="515254"/>
                </a:solidFill>
                <a:effectLst/>
                <a:uLnTx/>
                <a:uFillTx/>
              </a:rPr>
              <a:t>SuSE</a:t>
            </a:r>
            <a:r>
              <a:rPr kumimoji="0" lang="en-US" sz="1428" b="0" i="0" u="none" strike="noStrike" kern="0" cap="none" spc="0" normalizeH="0" baseline="0" noProof="0" dirty="0">
                <a:ln>
                  <a:noFill/>
                </a:ln>
                <a:solidFill>
                  <a:srgbClr val="515254"/>
                </a:solidFill>
                <a:effectLst/>
                <a:uLnTx/>
                <a:uFillTx/>
              </a:rPr>
              <a:t> Linux Servers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IBM Platform LSF Linux</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Microsoft HPC Clusters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Teradata Database</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Cloudera Hadoop</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Hortonworks Hadoop</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MapR Hadoop</a:t>
            </a:r>
          </a:p>
        </p:txBody>
      </p:sp>
      <p:cxnSp>
        <p:nvCxnSpPr>
          <p:cNvPr id="42" name="Straight Connector 41"/>
          <p:cNvCxnSpPr/>
          <p:nvPr/>
        </p:nvCxnSpPr>
        <p:spPr>
          <a:xfrm flipH="1">
            <a:off x="7522777" y="3954585"/>
            <a:ext cx="1285161" cy="8979"/>
          </a:xfrm>
          <a:prstGeom prst="line">
            <a:avLst/>
          </a:prstGeom>
          <a:ln w="38100">
            <a:solidFill>
              <a:schemeClr val="accent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5468681" y="3500987"/>
            <a:ext cx="143478" cy="1434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a:ln>
                <a:noFill/>
              </a:ln>
              <a:solidFill>
                <a:sysClr val="windowText" lastClr="000000"/>
              </a:solidFill>
              <a:effectLst/>
              <a:uLnTx/>
              <a:uFillTx/>
            </a:endParaRPr>
          </a:p>
        </p:txBody>
      </p:sp>
      <p:sp>
        <p:nvSpPr>
          <p:cNvPr id="47" name="Oval 46"/>
          <p:cNvSpPr/>
          <p:nvPr/>
        </p:nvSpPr>
        <p:spPr>
          <a:xfrm>
            <a:off x="7451039" y="3015848"/>
            <a:ext cx="143478" cy="1434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a:ln>
                <a:noFill/>
              </a:ln>
              <a:solidFill>
                <a:sysClr val="windowText" lastClr="000000"/>
              </a:solidFill>
              <a:effectLst/>
              <a:uLnTx/>
              <a:uFillTx/>
            </a:endParaRPr>
          </a:p>
        </p:txBody>
      </p:sp>
      <p:sp>
        <p:nvSpPr>
          <p:cNvPr id="48" name="Oval 47"/>
          <p:cNvSpPr/>
          <p:nvPr/>
        </p:nvSpPr>
        <p:spPr>
          <a:xfrm>
            <a:off x="7451039" y="3899023"/>
            <a:ext cx="143478" cy="1434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a:ln>
                <a:noFill/>
              </a:ln>
              <a:solidFill>
                <a:sysClr val="windowText" lastClr="000000"/>
              </a:solidFill>
              <a:effectLst/>
              <a:uLnTx/>
              <a:uFillTx/>
            </a:endParaRPr>
          </a:p>
        </p:txBody>
      </p:sp>
      <p:cxnSp>
        <p:nvCxnSpPr>
          <p:cNvPr id="52" name="Straight Connector 51"/>
          <p:cNvCxnSpPr/>
          <p:nvPr/>
        </p:nvCxnSpPr>
        <p:spPr>
          <a:xfrm>
            <a:off x="4543157" y="2358664"/>
            <a:ext cx="305026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7760677" y="1328615"/>
            <a:ext cx="1062892" cy="781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98169" y="1867902"/>
            <a:ext cx="3742384" cy="2353273"/>
          </a:xfrm>
          <a:prstGeom prst="rect">
            <a:avLst/>
          </a:prstGeom>
        </p:spPr>
        <p:txBody>
          <a:bodyPr wrap="square">
            <a:spAutoFit/>
          </a:bodyPr>
          <a:lstStyle/>
          <a:p>
            <a:pPr marL="0" marR="0" lvl="0" indent="0" defTabSz="932597" eaLnBrk="1" fontAlgn="auto" latinLnBrk="0" hangingPunct="1">
              <a:lnSpc>
                <a:spcPct val="90000"/>
              </a:lnSpc>
              <a:spcBef>
                <a:spcPts val="612"/>
              </a:spcBef>
              <a:spcAft>
                <a:spcPts val="306"/>
              </a:spcAft>
              <a:buClr>
                <a:srgbClr val="F15D22"/>
              </a:buClr>
              <a:buSzTx/>
              <a:buFontTx/>
              <a:buNone/>
              <a:tabLst/>
              <a:defRPr/>
            </a:pPr>
            <a:r>
              <a:rPr kumimoji="0" lang="en-US" sz="1836" b="1" i="0" u="none" strike="noStrike" kern="0" cap="none" spc="0" normalizeH="0" baseline="0" noProof="0" dirty="0">
                <a:ln>
                  <a:noFill/>
                </a:ln>
                <a:solidFill>
                  <a:srgbClr val="F15D22"/>
                </a:solidFill>
                <a:effectLst/>
                <a:uLnTx/>
                <a:uFillTx/>
              </a:rPr>
              <a:t>R+CRAN</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Open source R interpreter</a:t>
            </a:r>
          </a:p>
          <a:p>
            <a:pPr marL="307757" marR="0" lvl="2"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R 3.1.2</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Freely-available huge range of R algorithms</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Algorithms callable by </a:t>
            </a:r>
            <a:r>
              <a:rPr kumimoji="0" lang="en-US" sz="1428" b="0" i="0" u="none" strike="noStrike" kern="0" cap="none" spc="0" normalizeH="0" baseline="0" noProof="0" dirty="0" err="1">
                <a:ln>
                  <a:noFill/>
                </a:ln>
                <a:solidFill>
                  <a:srgbClr val="515254"/>
                </a:solidFill>
                <a:effectLst/>
                <a:uLnTx/>
                <a:uFillTx/>
              </a:rPr>
              <a:t>RevoR</a:t>
            </a:r>
            <a:endParaRPr kumimoji="0" lang="en-US" sz="1428" b="0" i="0" u="none" strike="noStrike" kern="0" cap="none" spc="0" normalizeH="0" baseline="0" noProof="0" dirty="0">
              <a:ln>
                <a:noFill/>
              </a:ln>
              <a:solidFill>
                <a:srgbClr val="515254"/>
              </a:solidFill>
              <a:effectLst/>
              <a:uLnTx/>
              <a:uFillTx/>
            </a:endParaRP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Embeddable in R scripts</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100% Compatible with existing R scripts, functions and packages</a:t>
            </a:r>
          </a:p>
          <a:p>
            <a:pPr marL="0" marR="0" lvl="1" indent="0" defTabSz="932597" eaLnBrk="1" fontAlgn="auto" latinLnBrk="0" hangingPunct="1">
              <a:lnSpc>
                <a:spcPct val="90000"/>
              </a:lnSpc>
              <a:spcBef>
                <a:spcPts val="0"/>
              </a:spcBef>
              <a:spcAft>
                <a:spcPts val="306"/>
              </a:spcAft>
              <a:buClr>
                <a:srgbClr val="515254"/>
              </a:buClr>
              <a:buSzPct val="100000"/>
              <a:buFontTx/>
              <a:buNone/>
              <a:tabLst/>
              <a:defRPr/>
            </a:pPr>
            <a:endParaRPr kumimoji="0" lang="en-US" sz="1122" b="0" i="0" u="none" strike="noStrike" kern="0" cap="none" spc="0" normalizeH="0" baseline="0" noProof="0" dirty="0">
              <a:ln>
                <a:noFill/>
              </a:ln>
              <a:solidFill>
                <a:srgbClr val="515254"/>
              </a:solidFill>
              <a:effectLst/>
              <a:uLnTx/>
              <a:uFillTx/>
            </a:endParaRPr>
          </a:p>
        </p:txBody>
      </p:sp>
      <p:sp>
        <p:nvSpPr>
          <p:cNvPr id="44" name="Rectangle 43"/>
          <p:cNvSpPr/>
          <p:nvPr/>
        </p:nvSpPr>
        <p:spPr>
          <a:xfrm>
            <a:off x="257739" y="4071840"/>
            <a:ext cx="2652091" cy="1648465"/>
          </a:xfrm>
          <a:prstGeom prst="rect">
            <a:avLst/>
          </a:prstGeom>
        </p:spPr>
        <p:txBody>
          <a:bodyPr wrap="square">
            <a:spAutoFit/>
          </a:bodyPr>
          <a:lstStyle/>
          <a:p>
            <a:pPr marL="0" marR="0" lvl="0" indent="0" defTabSz="932597" eaLnBrk="1" fontAlgn="auto" latinLnBrk="0" hangingPunct="1">
              <a:lnSpc>
                <a:spcPct val="90000"/>
              </a:lnSpc>
              <a:spcBef>
                <a:spcPts val="612"/>
              </a:spcBef>
              <a:spcAft>
                <a:spcPts val="306"/>
              </a:spcAft>
              <a:buClr>
                <a:srgbClr val="F15D22"/>
              </a:buClr>
              <a:buSzTx/>
              <a:buFontTx/>
              <a:buNone/>
              <a:tabLst/>
              <a:defRPr/>
            </a:pPr>
            <a:r>
              <a:rPr kumimoji="0" lang="en-US" sz="1836" b="1" i="0" u="none" strike="noStrike" kern="0" cap="none" spc="0" normalizeH="0" baseline="0" noProof="0" dirty="0">
                <a:ln>
                  <a:noFill/>
                </a:ln>
                <a:solidFill>
                  <a:srgbClr val="F15D22"/>
                </a:solidFill>
                <a:effectLst/>
                <a:uLnTx/>
                <a:uFillTx/>
              </a:rPr>
              <a:t>Microsoft R</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Performance enhanced R interpreter</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Based on open source R</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Adds high-performance math library to speed up linear algebra functions </a:t>
            </a:r>
          </a:p>
        </p:txBody>
      </p:sp>
      <p:sp>
        <p:nvSpPr>
          <p:cNvPr id="12" name="Rectangle 11"/>
          <p:cNvSpPr/>
          <p:nvPr/>
        </p:nvSpPr>
        <p:spPr bwMode="auto">
          <a:xfrm>
            <a:off x="1211384" y="1789723"/>
            <a:ext cx="531446" cy="484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GB"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6" name="Rectangle 55"/>
          <p:cNvSpPr/>
          <p:nvPr/>
        </p:nvSpPr>
        <p:spPr bwMode="auto">
          <a:xfrm>
            <a:off x="4575904" y="2497015"/>
            <a:ext cx="531446" cy="484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GB"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7" name="Rectangle 56"/>
          <p:cNvSpPr/>
          <p:nvPr/>
        </p:nvSpPr>
        <p:spPr bwMode="auto">
          <a:xfrm>
            <a:off x="847969" y="3989753"/>
            <a:ext cx="531446" cy="484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GB"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8" name="Rectangle 57"/>
          <p:cNvSpPr/>
          <p:nvPr/>
        </p:nvSpPr>
        <p:spPr bwMode="auto">
          <a:xfrm>
            <a:off x="5064362" y="3696676"/>
            <a:ext cx="531446" cy="484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GB"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5" name="Elbow Connector 14"/>
          <p:cNvCxnSpPr>
            <a:stCxn id="12" idx="3"/>
            <a:endCxn id="56" idx="1"/>
          </p:cNvCxnSpPr>
          <p:nvPr/>
        </p:nvCxnSpPr>
        <p:spPr>
          <a:xfrm>
            <a:off x="1742830" y="2032000"/>
            <a:ext cx="2833074" cy="707292"/>
          </a:xfrm>
          <a:prstGeom prst="bentConnector3">
            <a:avLst>
              <a:gd name="adj1" fmla="val 5000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a:cxnSpLocks/>
            <a:endCxn id="58" idx="1"/>
          </p:cNvCxnSpPr>
          <p:nvPr/>
        </p:nvCxnSpPr>
        <p:spPr>
          <a:xfrm flipV="1">
            <a:off x="1742830" y="3938953"/>
            <a:ext cx="3321532" cy="294077"/>
          </a:xfrm>
          <a:prstGeom prst="bentConnector3">
            <a:avLst>
              <a:gd name="adj1" fmla="val 5000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4519112" y="2676464"/>
            <a:ext cx="143478" cy="1434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a:ln>
                <a:noFill/>
              </a:ln>
              <a:solidFill>
                <a:sysClr val="windowText" lastClr="000000"/>
              </a:solidFill>
              <a:effectLst/>
              <a:uLnTx/>
              <a:uFillTx/>
            </a:endParaRPr>
          </a:p>
        </p:txBody>
      </p:sp>
      <p:sp>
        <p:nvSpPr>
          <p:cNvPr id="61" name="Oval 60"/>
          <p:cNvSpPr/>
          <p:nvPr/>
        </p:nvSpPr>
        <p:spPr>
          <a:xfrm>
            <a:off x="5015389" y="3883941"/>
            <a:ext cx="143478" cy="1434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3082906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2470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8704" y="1671624"/>
            <a:ext cx="7514284" cy="290335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kumimoji="0" lang="en-US" sz="3200" b="0" i="0" u="none" strike="noStrike" kern="1200" cap="none" spc="0" normalizeH="0" baseline="0" noProof="0" dirty="0">
                <a:ln>
                  <a:noFill/>
                </a:ln>
                <a:solidFill>
                  <a:srgbClr val="00B050"/>
                </a:solidFill>
                <a:effectLst/>
                <a:uLnTx/>
                <a:uFillTx/>
                <a:latin typeface="Segoe UI Light"/>
                <a:ea typeface="+mn-ea"/>
                <a:cs typeface="+mn-cs"/>
              </a:rPr>
              <a:t>Understand Machine Learning</a:t>
            </a:r>
          </a:p>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kumimoji="0" lang="en-US" sz="3200" b="0" i="0" u="none" strike="noStrike" kern="1200" cap="none" spc="0" normalizeH="0" baseline="0" noProof="0" dirty="0">
                <a:ln>
                  <a:noFill/>
                </a:ln>
                <a:solidFill>
                  <a:srgbClr val="00B050"/>
                </a:solidFill>
                <a:effectLst/>
                <a:uLnTx/>
                <a:uFillTx/>
                <a:latin typeface="Segoe UI Light"/>
                <a:ea typeface="+mn-ea"/>
                <a:cs typeface="+mn-cs"/>
              </a:rPr>
              <a:t>Be able to use the Azure ML Environment</a:t>
            </a:r>
          </a:p>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lang="en-US" sz="3200" dirty="0">
                <a:solidFill>
                  <a:srgbClr val="00B050"/>
                </a:solidFill>
                <a:latin typeface="Segoe UI Light"/>
              </a:rPr>
              <a:t>Create and Deploy a Machine Learning Solution</a:t>
            </a:r>
            <a:endParaRPr kumimoji="0" lang="en-US" sz="3200" b="0" i="0" u="none" strike="noStrike" kern="1200" cap="none" spc="0" normalizeH="0" baseline="0" noProof="0" dirty="0">
              <a:ln>
                <a:noFill/>
              </a:ln>
              <a:solidFill>
                <a:srgbClr val="00B050"/>
              </a:solidFill>
              <a:effectLst/>
              <a:uLnTx/>
              <a:uFillTx/>
              <a:latin typeface="Segoe UI Light"/>
              <a:ea typeface="+mn-ea"/>
              <a:cs typeface="+mn-cs"/>
            </a:endParaRPr>
          </a:p>
        </p:txBody>
      </p:sp>
      <p:sp>
        <p:nvSpPr>
          <p:cNvPr id="7" name="Title 1"/>
          <p:cNvSpPr txBox="1">
            <a:spLocks/>
          </p:cNvSpPr>
          <p:nvPr/>
        </p:nvSpPr>
        <p:spPr>
          <a:xfrm>
            <a:off x="-1" y="0"/>
            <a:ext cx="12436475" cy="87345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effectLst/>
                <a:latin typeface="+mj-lt"/>
                <a:cs typeface="Segoe UI" pitchFamily="34" charset="0"/>
              </a:defRPr>
            </a:lvl1pPr>
          </a:lstStyle>
          <a:p>
            <a:pPr marL="0" marR="0" lvl="0" indent="0" defTabSz="914400" eaLnBrk="1" fontAlgn="auto" latinLnBrk="0" hangingPunct="1">
              <a:lnSpc>
                <a:spcPct val="90000"/>
              </a:lnSpc>
              <a:spcBef>
                <a:spcPct val="0"/>
              </a:spcBef>
              <a:spcAft>
                <a:spcPts val="0"/>
              </a:spcAft>
              <a:buClrTx/>
              <a:buSzTx/>
              <a:buFontTx/>
              <a:buNone/>
              <a:tabLst/>
              <a:defRPr/>
            </a:pPr>
            <a:r>
              <a:rPr kumimoji="0" lang="en-US" sz="4800" b="0" i="0" u="none" strike="noStrike" kern="0" cap="none" spc="-102" normalizeH="0" baseline="0" noProof="0" dirty="0">
                <a:ln w="3175">
                  <a:noFill/>
                </a:ln>
                <a:solidFill>
                  <a:sysClr val="windowText" lastClr="000000"/>
                </a:solidFill>
                <a:effectLst/>
                <a:uLnTx/>
                <a:uFillTx/>
                <a:latin typeface="+mj-lt"/>
                <a:cs typeface="Segoe UI" pitchFamily="34" charset="0"/>
              </a:rPr>
              <a:t>Learning Objectives</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365075131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12436475" cy="791568"/>
          </a:xfrm>
        </p:spPr>
        <p:txBody>
          <a:bodyPr>
            <a:noAutofit/>
          </a:bodyPr>
          <a:lstStyle/>
          <a:p>
            <a:r>
              <a:rPr lang="en-US" sz="4800" dirty="0">
                <a:solidFill>
                  <a:schemeClr val="tx1">
                    <a:lumMod val="75000"/>
                  </a:schemeClr>
                </a:solidFill>
              </a:rPr>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224145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600"/>
            <a:ext cx="3533775" cy="2068513"/>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ext uri="{D42A27DB-BD31-4B8C-83A1-F6EECF244321}">
                <p14:modId xmlns:p14="http://schemas.microsoft.com/office/powerpoint/2010/main" val="4280318491"/>
              </p:ext>
            </p:extLst>
          </p:nvPr>
        </p:nvGraphicFramePr>
        <p:xfrm>
          <a:off x="4255702" y="101600"/>
          <a:ext cx="8029573" cy="6656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99672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163"/>
            <a:ext cx="4289425" cy="2511425"/>
          </a:xfrm>
        </p:spPr>
        <p:txBody>
          <a:bodyPr vert="horz" wrap="square" lIns="146283" tIns="91428" rIns="146283" bIns="91428" numCol="1" rtlCol="0" anchor="t" anchorCtr="0" compatLnSpc="1">
            <a:prstTxWarp prst="textNoShape">
              <a:avLst/>
            </a:prstTxWarp>
            <a:noAutofit/>
          </a:bodyPr>
          <a:lstStyle/>
          <a:p>
            <a:r>
              <a:rPr lang="en-US" sz="4399" dirty="0">
                <a:solidFill>
                  <a:schemeClr val="tx1">
                    <a:lumMod val="75000"/>
                  </a:schemeClr>
                </a:solidFill>
              </a:rPr>
              <a:t>The Azure</a:t>
            </a:r>
            <a:br>
              <a:rPr lang="en-US" sz="4399" dirty="0">
                <a:solidFill>
                  <a:schemeClr val="tx1">
                    <a:lumMod val="75000"/>
                  </a:schemeClr>
                </a:solidFill>
              </a:rPr>
            </a:br>
            <a:r>
              <a:rPr lang="en-US" sz="4399" dirty="0">
                <a:solidFill>
                  <a:srgbClr val="00B050"/>
                </a:solidFill>
              </a:rPr>
              <a:t>Platform </a:t>
            </a:r>
            <a:r>
              <a:rPr lang="en-US" sz="4399" dirty="0">
                <a:solidFill>
                  <a:schemeClr val="tx1">
                    <a:lumMod val="50000"/>
                  </a:schemeClr>
                </a:solidFill>
              </a:rPr>
              <a:t>for Analytics and AI</a:t>
            </a:r>
            <a:endParaRPr lang="en-US" sz="4399" dirty="0">
              <a:solidFill>
                <a:srgbClr val="00B050"/>
              </a:solidFill>
            </a:endParaRPr>
          </a:p>
        </p:txBody>
      </p:sp>
      <p:graphicFrame>
        <p:nvGraphicFramePr>
          <p:cNvPr id="3" name="Diagram 2"/>
          <p:cNvGraphicFramePr/>
          <p:nvPr>
            <p:extLst>
              <p:ext uri="{D42A27DB-BD31-4B8C-83A1-F6EECF244321}">
                <p14:modId xmlns:p14="http://schemas.microsoft.com/office/powerpoint/2010/main" val="1885911592"/>
              </p:ext>
            </p:extLst>
          </p:nvPr>
        </p:nvGraphicFramePr>
        <p:xfrm>
          <a:off x="3835023" y="112051"/>
          <a:ext cx="8420668" cy="6711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960991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1" y="0"/>
            <a:ext cx="12436475" cy="736979"/>
          </a:xfrm>
        </p:spPr>
        <p:txBody>
          <a:bodyPr vert="horz"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Azure ML</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5483393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436475" cy="807240"/>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Machine Learning in 5 Minutes</a:t>
            </a:r>
          </a:p>
        </p:txBody>
      </p:sp>
      <p:sp>
        <p:nvSpPr>
          <p:cNvPr id="4" name="Rectangle 3"/>
          <p:cNvSpPr/>
          <p:nvPr/>
        </p:nvSpPr>
        <p:spPr bwMode="auto">
          <a:xfrm>
            <a:off x="865892" y="1032277"/>
            <a:ext cx="7793748" cy="5594291"/>
          </a:xfrm>
          <a:prstGeom prst="rect">
            <a:avLst/>
          </a:prstGeom>
          <a:solidFill>
            <a:srgbClr val="505050">
              <a:lumMod val="60000"/>
              <a:lumOff val="40000"/>
            </a:srgbClr>
          </a:solidFill>
          <a:ln w="10795" cap="flat" cmpd="sng" algn="ctr">
            <a:noFill/>
            <a:prstDash val="solid"/>
            <a:headEnd type="none" w="med" len="med"/>
            <a:tailEnd type="none" w="med" len="med"/>
          </a:ln>
          <a:effectLst>
            <a:outerShdw blurRad="76200" dir="18900000" sy="23000" kx="-1200000" algn="bl" rotWithShape="0">
              <a:prstClr val="black">
                <a:alpha val="20000"/>
              </a:prstClr>
            </a:outerShdw>
          </a:effectLst>
        </p:spPr>
        <p:txBody>
          <a:bodyPr vert="horz" wrap="square" lIns="0" tIns="47558" rIns="0" bIns="47558" numCol="1" rtlCol="0" anchor="ctr" anchorCtr="0" compatLnSpc="1">
            <a:prstTxWarp prst="textNoShape">
              <a:avLst/>
            </a:prstTxWarp>
          </a:bodyPr>
          <a:lstStyle/>
          <a:p>
            <a:pPr marL="0" marR="0" lvl="0" indent="0" algn="ctr" defTabSz="950846"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6" name="TextBox 5"/>
          <p:cNvSpPr txBox="1"/>
          <p:nvPr/>
        </p:nvSpPr>
        <p:spPr>
          <a:xfrm>
            <a:off x="989316" y="1032277"/>
            <a:ext cx="4245116" cy="704737"/>
          </a:xfrm>
          <a:prstGeom prst="rect">
            <a:avLst/>
          </a:prstGeom>
          <a:noFill/>
        </p:spPr>
        <p:txBody>
          <a:bodyPr wrap="square" lIns="186494" tIns="149195" rIns="186494" bIns="149195" rtlCol="0">
            <a:spAutoFit/>
          </a:bodyPr>
          <a:lstStyle/>
          <a:p>
            <a:pPr marL="0" marR="0" lvl="0" indent="0" defTabSz="950776" eaLnBrk="1" fontAlgn="auto" latinLnBrk="0" hangingPunct="1">
              <a:lnSpc>
                <a:spcPct val="90000"/>
              </a:lnSpc>
              <a:spcBef>
                <a:spcPts val="0"/>
              </a:spcBef>
              <a:spcAft>
                <a:spcPts val="0"/>
              </a:spcAft>
              <a:buClrTx/>
              <a:buSzTx/>
              <a:buFontTx/>
              <a:buNone/>
              <a:tabLst/>
              <a:defRPr/>
            </a:pPr>
            <a:r>
              <a:rPr kumimoji="0" lang="en-US" sz="2856" b="0" i="0" u="none" strike="noStrike" kern="0" cap="none" spc="0" normalizeH="0" baseline="0" noProof="0" dirty="0">
                <a:ln>
                  <a:noFill/>
                </a:ln>
                <a:solidFill>
                  <a:srgbClr val="FFFF00"/>
                </a:solidFill>
                <a:effectLst/>
                <a:uLnTx/>
                <a:uFillTx/>
              </a:rPr>
              <a:t>The Formal one:</a:t>
            </a:r>
            <a:endParaRPr kumimoji="0" lang="en-US" sz="3264" b="0" i="0" u="none" strike="noStrike" kern="0" cap="none" spc="0" normalizeH="0" baseline="0" noProof="0" dirty="0">
              <a:ln>
                <a:noFill/>
              </a:ln>
              <a:solidFill>
                <a:srgbClr val="FFFF00"/>
              </a:solidFill>
              <a:effectLst/>
              <a:uLnTx/>
              <a:uFillTx/>
            </a:endParaRPr>
          </a:p>
        </p:txBody>
      </p:sp>
      <p:sp>
        <p:nvSpPr>
          <p:cNvPr id="7" name="Rectangle 6"/>
          <p:cNvSpPr/>
          <p:nvPr/>
        </p:nvSpPr>
        <p:spPr>
          <a:xfrm>
            <a:off x="1082212" y="1586998"/>
            <a:ext cx="7361108" cy="2335312"/>
          </a:xfrm>
          <a:prstGeom prst="rect">
            <a:avLst/>
          </a:prstGeom>
        </p:spPr>
        <p:txBody>
          <a:bodyPr wrap="square">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2856" b="0" i="0" u="none" strike="noStrike" kern="0" cap="none" spc="0" normalizeH="0" baseline="0" noProof="0" dirty="0">
                <a:ln>
                  <a:noFill/>
                </a:ln>
                <a:solidFill>
                  <a:sysClr val="windowText" lastClr="000000"/>
                </a:solidFill>
                <a:effectLst/>
                <a:uLnTx/>
                <a:uFillTx/>
              </a:rPr>
              <a:t>“A computer program is said to learn from experience</a:t>
            </a:r>
            <a:r>
              <a:rPr kumimoji="0" lang="en-US" sz="2856" b="0" i="0" u="none" strike="noStrike" kern="0" cap="none" spc="0" normalizeH="0" baseline="0" noProof="0" dirty="0">
                <a:ln>
                  <a:noFill/>
                </a:ln>
                <a:solidFill>
                  <a:srgbClr val="FFFF00"/>
                </a:solidFill>
                <a:effectLst/>
                <a:uLnTx/>
                <a:uFillTx/>
              </a:rPr>
              <a:t> E </a:t>
            </a:r>
            <a:r>
              <a:rPr kumimoji="0" lang="en-US" sz="2856" b="0" i="0" u="none" strike="noStrike" kern="0" cap="none" spc="0" normalizeH="0" baseline="0" noProof="0" dirty="0">
                <a:ln>
                  <a:noFill/>
                </a:ln>
                <a:solidFill>
                  <a:sysClr val="windowText" lastClr="000000"/>
                </a:solidFill>
                <a:effectLst/>
                <a:uLnTx/>
                <a:uFillTx/>
              </a:rPr>
              <a:t>with respect to some class of tasks </a:t>
            </a:r>
            <a:r>
              <a:rPr kumimoji="0" lang="en-US" sz="2856" b="0" i="0" u="none" strike="noStrike" kern="0" cap="none" spc="0" normalizeH="0" baseline="0" noProof="0" dirty="0">
                <a:ln>
                  <a:noFill/>
                </a:ln>
                <a:solidFill>
                  <a:srgbClr val="FFFF00"/>
                </a:solidFill>
                <a:effectLst/>
                <a:uLnTx/>
                <a:uFillTx/>
              </a:rPr>
              <a:t>T </a:t>
            </a:r>
            <a:r>
              <a:rPr kumimoji="0" lang="en-US" sz="2856" b="0" i="0" u="none" strike="noStrike" kern="0" cap="none" spc="0" normalizeH="0" baseline="0" noProof="0" dirty="0">
                <a:ln>
                  <a:noFill/>
                </a:ln>
                <a:solidFill>
                  <a:sysClr val="windowText" lastClr="000000"/>
                </a:solidFill>
                <a:effectLst/>
                <a:uLnTx/>
                <a:uFillTx/>
              </a:rPr>
              <a:t>and performance measure </a:t>
            </a:r>
            <a:r>
              <a:rPr kumimoji="0" lang="en-US" sz="2856" b="0" i="0" u="none" strike="noStrike" kern="0" cap="none" spc="0" normalizeH="0" baseline="0" noProof="0" dirty="0">
                <a:ln>
                  <a:noFill/>
                </a:ln>
                <a:solidFill>
                  <a:srgbClr val="FFFF00"/>
                </a:solidFill>
                <a:effectLst/>
                <a:uLnTx/>
                <a:uFillTx/>
              </a:rPr>
              <a:t>P </a:t>
            </a:r>
            <a:r>
              <a:rPr kumimoji="0" lang="en-US" sz="2856" b="0" i="0" u="none" strike="noStrike" kern="0" cap="none" spc="0" normalizeH="0" baseline="0" noProof="0" dirty="0">
                <a:ln>
                  <a:noFill/>
                </a:ln>
                <a:solidFill>
                  <a:sysClr val="windowText" lastClr="000000"/>
                </a:solidFill>
                <a:effectLst/>
                <a:uLnTx/>
                <a:uFillTx/>
              </a:rPr>
              <a:t>if its performance at tasks in </a:t>
            </a:r>
            <a:r>
              <a:rPr kumimoji="0" lang="en-US" sz="2856" b="0" i="0" u="none" strike="noStrike" kern="0" cap="none" spc="0" normalizeH="0" baseline="0" noProof="0" dirty="0">
                <a:ln>
                  <a:noFill/>
                </a:ln>
                <a:solidFill>
                  <a:srgbClr val="FFFF00"/>
                </a:solidFill>
                <a:effectLst/>
                <a:uLnTx/>
                <a:uFillTx/>
              </a:rPr>
              <a:t>T</a:t>
            </a:r>
            <a:r>
              <a:rPr kumimoji="0" lang="en-US" sz="2856" b="0" i="0" u="none" strike="noStrike" kern="0" cap="none" spc="0" normalizeH="0" baseline="0" noProof="0" dirty="0">
                <a:ln>
                  <a:noFill/>
                </a:ln>
                <a:solidFill>
                  <a:sysClr val="windowText" lastClr="000000"/>
                </a:solidFill>
                <a:effectLst/>
                <a:uLnTx/>
                <a:uFillTx/>
              </a:rPr>
              <a:t>, as measured by </a:t>
            </a:r>
            <a:r>
              <a:rPr kumimoji="0" lang="en-US" sz="2856" b="0" i="0" u="none" strike="noStrike" kern="0" cap="none" spc="0" normalizeH="0" baseline="0" noProof="0" dirty="0">
                <a:ln>
                  <a:noFill/>
                </a:ln>
                <a:solidFill>
                  <a:srgbClr val="FFFF00"/>
                </a:solidFill>
                <a:effectLst/>
                <a:uLnTx/>
                <a:uFillTx/>
              </a:rPr>
              <a:t>P</a:t>
            </a:r>
            <a:r>
              <a:rPr kumimoji="0" lang="en-US" sz="2856" b="0" i="0" u="none" strike="noStrike" kern="0" cap="none" spc="0" normalizeH="0" baseline="0" noProof="0" dirty="0">
                <a:ln>
                  <a:noFill/>
                </a:ln>
                <a:solidFill>
                  <a:sysClr val="windowText" lastClr="000000"/>
                </a:solidFill>
                <a:effectLst/>
                <a:uLnTx/>
                <a:uFillTx/>
              </a:rPr>
              <a:t>, improves with experience </a:t>
            </a:r>
            <a:r>
              <a:rPr kumimoji="0" lang="en-US" sz="2856" b="0" i="0" u="none" strike="noStrike" kern="0" cap="none" spc="0" normalizeH="0" baseline="0" noProof="0" dirty="0">
                <a:ln>
                  <a:noFill/>
                </a:ln>
                <a:solidFill>
                  <a:srgbClr val="FFFF00"/>
                </a:solidFill>
                <a:effectLst/>
                <a:uLnTx/>
                <a:uFillTx/>
              </a:rPr>
              <a:t>E</a:t>
            </a:r>
            <a:r>
              <a:rPr kumimoji="0" lang="en-US" sz="2856" b="0" i="0" u="none" strike="noStrike" kern="0" cap="none" spc="0" normalizeH="0" baseline="0" noProof="0" dirty="0">
                <a:ln>
                  <a:noFill/>
                </a:ln>
                <a:solidFill>
                  <a:sysClr val="windowText" lastClr="000000"/>
                </a:solidFill>
                <a:effectLst/>
                <a:uLnTx/>
                <a:uFillTx/>
              </a:rPr>
              <a:t>.”</a:t>
            </a:r>
          </a:p>
        </p:txBody>
      </p:sp>
      <p:sp>
        <p:nvSpPr>
          <p:cNvPr id="8" name="Rectangle 7"/>
          <p:cNvSpPr/>
          <p:nvPr/>
        </p:nvSpPr>
        <p:spPr>
          <a:xfrm>
            <a:off x="1082211" y="4702068"/>
            <a:ext cx="7361108" cy="1438856"/>
          </a:xfrm>
          <a:prstGeom prst="rect">
            <a:avLst/>
          </a:prstGeom>
        </p:spPr>
        <p:txBody>
          <a:bodyPr wrap="square">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2856" b="0" i="0" u="none" strike="noStrike" kern="0" cap="none" spc="0" normalizeH="0" baseline="0" noProof="0" dirty="0">
                <a:ln>
                  <a:noFill/>
                </a:ln>
                <a:solidFill>
                  <a:sysClr val="windowText" lastClr="000000"/>
                </a:solidFill>
                <a:effectLst/>
                <a:uLnTx/>
                <a:uFillTx/>
              </a:rPr>
              <a:t>Look at data. Do the thing. Better? </a:t>
            </a:r>
            <a:r>
              <a:rPr kumimoji="0" lang="en-US" sz="2856" b="0" i="0" u="none" strike="noStrike" kern="0" cap="none" spc="0" normalizeH="0" baseline="0" noProof="0" dirty="0">
                <a:ln>
                  <a:noFill/>
                </a:ln>
                <a:solidFill>
                  <a:srgbClr val="CDF4FF">
                    <a:lumMod val="90000"/>
                  </a:srgbClr>
                </a:solidFill>
                <a:effectLst/>
                <a:uLnTx/>
                <a:uFillTx/>
              </a:rPr>
              <a:t>No? Look at the data. Do something different. </a:t>
            </a:r>
            <a:r>
              <a:rPr kumimoji="0" lang="en-US" sz="2856" b="0" i="0" u="none" strike="noStrike" kern="0" cap="none" spc="0" normalizeH="0" baseline="0" noProof="0" dirty="0">
                <a:ln>
                  <a:noFill/>
                </a:ln>
                <a:solidFill>
                  <a:sysClr val="windowText" lastClr="000000"/>
                </a:solidFill>
                <a:effectLst/>
                <a:uLnTx/>
                <a:uFillTx/>
              </a:rPr>
              <a:t>Better? Yes? </a:t>
            </a:r>
            <a:r>
              <a:rPr kumimoji="0" lang="en-US" sz="2856" b="0" i="1" u="none" strike="noStrike" kern="0" cap="none" spc="0" normalizeH="0" baseline="0" noProof="0" dirty="0">
                <a:ln>
                  <a:noFill/>
                </a:ln>
                <a:solidFill>
                  <a:sysClr val="windowText" lastClr="000000"/>
                </a:solidFill>
                <a:effectLst/>
                <a:uLnTx/>
                <a:uFillTx/>
              </a:rPr>
              <a:t>Do that again</a:t>
            </a:r>
            <a:r>
              <a:rPr kumimoji="0" lang="en-US" sz="2856" b="0" i="0" u="none" strike="noStrike" kern="0" cap="none" spc="0" normalizeH="0" baseline="0" noProof="0" dirty="0">
                <a:ln>
                  <a:noFill/>
                </a:ln>
                <a:solidFill>
                  <a:sysClr val="windowText" lastClr="000000"/>
                </a:solidFill>
                <a:effectLst/>
                <a:uLnTx/>
                <a:uFillTx/>
              </a:rPr>
              <a:t>. </a:t>
            </a:r>
            <a:r>
              <a:rPr kumimoji="0" lang="en-US" sz="2856" b="0" i="0" u="none" strike="noStrike" kern="0" cap="none" spc="0" normalizeH="0" baseline="0" noProof="0" dirty="0">
                <a:ln>
                  <a:noFill/>
                </a:ln>
                <a:solidFill>
                  <a:srgbClr val="CDF4FF">
                    <a:lumMod val="90000"/>
                  </a:srgbClr>
                </a:solidFill>
                <a:effectLst/>
                <a:uLnTx/>
                <a:uFillTx/>
              </a:rPr>
              <a:t>(Repeat)</a:t>
            </a:r>
          </a:p>
        </p:txBody>
      </p:sp>
      <p:sp>
        <p:nvSpPr>
          <p:cNvPr id="9" name="TextBox 8"/>
          <p:cNvSpPr txBox="1"/>
          <p:nvPr/>
        </p:nvSpPr>
        <p:spPr>
          <a:xfrm>
            <a:off x="921115" y="4158754"/>
            <a:ext cx="4938710" cy="704737"/>
          </a:xfrm>
          <a:prstGeom prst="rect">
            <a:avLst/>
          </a:prstGeom>
          <a:noFill/>
        </p:spPr>
        <p:txBody>
          <a:bodyPr wrap="square" lIns="186494" tIns="149195" rIns="186494" bIns="149195" rtlCol="0">
            <a:spAutoFit/>
          </a:bodyPr>
          <a:lstStyle/>
          <a:p>
            <a:pPr marL="0" marR="0" lvl="0" indent="0" defTabSz="950776" eaLnBrk="1" fontAlgn="auto" latinLnBrk="0" hangingPunct="1">
              <a:lnSpc>
                <a:spcPct val="90000"/>
              </a:lnSpc>
              <a:spcBef>
                <a:spcPts val="0"/>
              </a:spcBef>
              <a:spcAft>
                <a:spcPts val="0"/>
              </a:spcAft>
              <a:buClrTx/>
              <a:buSzTx/>
              <a:buFontTx/>
              <a:buNone/>
              <a:tabLst/>
              <a:defRPr/>
            </a:pPr>
            <a:r>
              <a:rPr kumimoji="0" lang="en-US" sz="2856" b="0" i="0" u="none" strike="noStrike" kern="0" cap="none" spc="0" normalizeH="0" baseline="0" noProof="0" dirty="0">
                <a:ln>
                  <a:noFill/>
                </a:ln>
                <a:solidFill>
                  <a:srgbClr val="CDF4FF">
                    <a:lumMod val="90000"/>
                  </a:srgbClr>
                </a:solidFill>
                <a:effectLst/>
                <a:uLnTx/>
                <a:uFillTx/>
              </a:rPr>
              <a:t>A Practical Example:</a:t>
            </a:r>
            <a:endParaRPr kumimoji="0" lang="en-US" sz="3264" b="0" i="0" u="none" strike="noStrike" kern="0" cap="none" spc="0" normalizeH="0" baseline="0" noProof="0" dirty="0">
              <a:ln>
                <a:noFill/>
              </a:ln>
              <a:solidFill>
                <a:srgbClr val="CDF4FF">
                  <a:lumMod val="90000"/>
                </a:srgbClr>
              </a:solidFill>
              <a:effectLst/>
              <a:uLnTx/>
              <a:uFillTx/>
            </a:endParaRPr>
          </a:p>
        </p:txBody>
      </p:sp>
      <p:pic>
        <p:nvPicPr>
          <p:cNvPr id="10" name="Picture 9"/>
          <p:cNvPicPr>
            <a:picLocks noChangeAspect="1"/>
          </p:cNvPicPr>
          <p:nvPr/>
        </p:nvPicPr>
        <p:blipFill>
          <a:blip r:embed="rId3"/>
          <a:stretch>
            <a:fillRect/>
          </a:stretch>
        </p:blipFill>
        <p:spPr>
          <a:xfrm>
            <a:off x="9219492" y="1118414"/>
            <a:ext cx="2896909" cy="4187924"/>
          </a:xfrm>
          <a:prstGeom prst="rect">
            <a:avLst/>
          </a:prstGeom>
        </p:spPr>
      </p:pic>
    </p:spTree>
    <p:extLst>
      <p:ext uri="{BB962C8B-B14F-4D97-AF65-F5344CB8AC3E}">
        <p14:creationId xmlns:p14="http://schemas.microsoft.com/office/powerpoint/2010/main" val="3246414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928"/>
            <a:ext cx="12436475" cy="870280"/>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Machine Learning Capabilities</a:t>
            </a:r>
          </a:p>
        </p:txBody>
      </p:sp>
      <p:sp>
        <p:nvSpPr>
          <p:cNvPr id="6" name="TextBox 5"/>
          <p:cNvSpPr txBox="1"/>
          <p:nvPr/>
        </p:nvSpPr>
        <p:spPr>
          <a:xfrm>
            <a:off x="1212629" y="999751"/>
            <a:ext cx="2861657" cy="1029915"/>
          </a:xfrm>
          <a:prstGeom prst="rect">
            <a:avLst/>
          </a:prstGeom>
          <a:noFill/>
        </p:spPr>
        <p:txBody>
          <a:bodyPr wrap="square" lIns="182828" tIns="146262" rIns="182828" bIns="146262" rtlCol="0">
            <a:spAutoFit/>
          </a:bodyPr>
          <a:lstStyle/>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rPr>
              <a:t>Which category</a:t>
            </a:r>
          </a:p>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400" b="0" i="1" u="none" strike="noStrike" kern="0" cap="none" spc="0" normalizeH="0" baseline="0" noProof="0" dirty="0">
                <a:ln>
                  <a:noFill/>
                </a:ln>
                <a:solidFill>
                  <a:srgbClr val="7030A0"/>
                </a:solidFill>
                <a:effectLst/>
                <a:uLnTx/>
                <a:uFillTx/>
              </a:rPr>
              <a:t>(Classification)</a:t>
            </a:r>
            <a:endParaRPr kumimoji="0" lang="en-US" sz="2800" b="0" i="1" u="none" strike="noStrike" kern="0" cap="none" spc="0" normalizeH="0" baseline="0" noProof="0" dirty="0">
              <a:ln>
                <a:noFill/>
              </a:ln>
              <a:solidFill>
                <a:srgbClr val="7030A0"/>
              </a:solidFill>
              <a:effectLst/>
              <a:uLnTx/>
              <a:uFillTx/>
            </a:endParaRPr>
          </a:p>
        </p:txBody>
      </p:sp>
      <p:sp>
        <p:nvSpPr>
          <p:cNvPr id="14" name="TextBox 13"/>
          <p:cNvSpPr txBox="1"/>
          <p:nvPr/>
        </p:nvSpPr>
        <p:spPr>
          <a:xfrm>
            <a:off x="5382010" y="1028630"/>
            <a:ext cx="2861657" cy="1425434"/>
          </a:xfrm>
          <a:prstGeom prst="rect">
            <a:avLst/>
          </a:prstGeom>
          <a:noFill/>
        </p:spPr>
        <p:txBody>
          <a:bodyPr wrap="square" lIns="182828" tIns="146262" rIns="182828" bIns="146262" rtlCol="0">
            <a:spAutoFit/>
          </a:bodyPr>
          <a:lstStyle/>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rPr>
              <a:t>How much/many</a:t>
            </a:r>
          </a:p>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400" b="0" i="1" u="none" strike="noStrike" kern="0" cap="none" spc="0" normalizeH="0" baseline="0" noProof="0" dirty="0">
                <a:ln>
                  <a:noFill/>
                </a:ln>
                <a:solidFill>
                  <a:srgbClr val="7030A0"/>
                </a:solidFill>
                <a:effectLst/>
                <a:uLnTx/>
                <a:uFillTx/>
              </a:rPr>
              <a:t>(Regression)</a:t>
            </a:r>
          </a:p>
        </p:txBody>
      </p:sp>
      <p:sp>
        <p:nvSpPr>
          <p:cNvPr id="17" name="TextBox 16"/>
          <p:cNvSpPr txBox="1"/>
          <p:nvPr/>
        </p:nvSpPr>
        <p:spPr>
          <a:xfrm>
            <a:off x="9114416" y="1028630"/>
            <a:ext cx="2844805" cy="1368931"/>
          </a:xfrm>
          <a:prstGeom prst="rect">
            <a:avLst/>
          </a:prstGeom>
          <a:noFill/>
        </p:spPr>
        <p:txBody>
          <a:bodyPr wrap="square" lIns="182828" tIns="146262" rIns="182828" bIns="146262" rtlCol="0">
            <a:spAutoFit/>
          </a:bodyPr>
          <a:lstStyle/>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rPr>
              <a:t>Which group</a:t>
            </a:r>
          </a:p>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7030A0"/>
                </a:solidFill>
                <a:effectLst/>
                <a:uLnTx/>
                <a:uFillTx/>
              </a:rPr>
              <a:t>(Clustering,</a:t>
            </a:r>
          </a:p>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7030A0"/>
                </a:solidFill>
                <a:effectLst/>
                <a:uLnTx/>
                <a:uFillTx/>
              </a:rPr>
              <a:t>Recommender)</a:t>
            </a:r>
          </a:p>
        </p:txBody>
      </p:sp>
      <p:sp>
        <p:nvSpPr>
          <p:cNvPr id="20" name="TextBox 19"/>
          <p:cNvSpPr txBox="1"/>
          <p:nvPr/>
        </p:nvSpPr>
        <p:spPr>
          <a:xfrm>
            <a:off x="5304865" y="4022749"/>
            <a:ext cx="2861657" cy="1029915"/>
          </a:xfrm>
          <a:prstGeom prst="rect">
            <a:avLst/>
          </a:prstGeom>
          <a:noFill/>
        </p:spPr>
        <p:txBody>
          <a:bodyPr wrap="square" lIns="182828" tIns="146262" rIns="182828" bIns="146262" rtlCol="0">
            <a:spAutoFit/>
          </a:bodyPr>
          <a:lstStyle/>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rPr>
              <a:t>Is it odd </a:t>
            </a:r>
          </a:p>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400" b="0" i="1" u="none" strike="noStrike" kern="0" cap="none" spc="0" normalizeH="0" baseline="0" noProof="0" dirty="0">
                <a:ln>
                  <a:noFill/>
                </a:ln>
                <a:solidFill>
                  <a:srgbClr val="7030A0"/>
                </a:solidFill>
                <a:effectLst/>
                <a:uLnTx/>
                <a:uFillTx/>
              </a:rPr>
              <a:t>(Anomaly)</a:t>
            </a:r>
            <a:endParaRPr kumimoji="0" lang="en-US" sz="2800" b="0" i="1" u="none" strike="noStrike" kern="0" cap="none" spc="0" normalizeH="0" baseline="0" noProof="0" dirty="0">
              <a:ln>
                <a:noFill/>
              </a:ln>
              <a:solidFill>
                <a:srgbClr val="7030A0"/>
              </a:solidFill>
              <a:effectLst/>
              <a:uLnTx/>
              <a:uFillTx/>
            </a:endParaRPr>
          </a:p>
        </p:txBody>
      </p:sp>
      <p:sp>
        <p:nvSpPr>
          <p:cNvPr id="21" name="TextBox 20"/>
          <p:cNvSpPr txBox="1"/>
          <p:nvPr/>
        </p:nvSpPr>
        <p:spPr>
          <a:xfrm>
            <a:off x="9097565" y="4006315"/>
            <a:ext cx="2861657" cy="1368931"/>
          </a:xfrm>
          <a:prstGeom prst="rect">
            <a:avLst/>
          </a:prstGeom>
          <a:noFill/>
        </p:spPr>
        <p:txBody>
          <a:bodyPr wrap="square" lIns="182828" tIns="146262" rIns="182828" bIns="146262" rtlCol="0">
            <a:spAutoFit/>
          </a:bodyPr>
          <a:lstStyle/>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rPr>
              <a:t>Which action</a:t>
            </a:r>
          </a:p>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7030A0"/>
                </a:solidFill>
                <a:effectLst/>
                <a:uLnTx/>
                <a:uFillTx/>
              </a:rPr>
              <a:t>(Reinforcement Learning)</a:t>
            </a:r>
            <a:endParaRPr kumimoji="0" lang="en-US" sz="2800" b="0" i="0" u="none" strike="noStrike" kern="0" cap="none" spc="0" normalizeH="0" baseline="0" noProof="0" dirty="0">
              <a:ln>
                <a:noFill/>
              </a:ln>
              <a:solidFill>
                <a:srgbClr val="7030A0"/>
              </a:solidFill>
              <a:effectLst/>
              <a:uLnTx/>
              <a:uFillTx/>
            </a:endParaRPr>
          </a:p>
        </p:txBody>
      </p:sp>
      <p:pic>
        <p:nvPicPr>
          <p:cNvPr id="26" name="Picture 25"/>
          <p:cNvPicPr>
            <a:picLocks noChangeAspect="1"/>
          </p:cNvPicPr>
          <p:nvPr/>
        </p:nvPicPr>
        <p:blipFill>
          <a:blip r:embed="rId3"/>
          <a:stretch>
            <a:fillRect/>
          </a:stretch>
        </p:blipFill>
        <p:spPr>
          <a:xfrm>
            <a:off x="9522742" y="2339500"/>
            <a:ext cx="1920726" cy="1193460"/>
          </a:xfrm>
          <a:prstGeom prst="rect">
            <a:avLst/>
          </a:prstGeom>
        </p:spPr>
      </p:pic>
      <p:grpSp>
        <p:nvGrpSpPr>
          <p:cNvPr id="7" name="Group 6"/>
          <p:cNvGrpSpPr/>
          <p:nvPr/>
        </p:nvGrpSpPr>
        <p:grpSpPr>
          <a:xfrm>
            <a:off x="5896472" y="5088141"/>
            <a:ext cx="1464526" cy="1830019"/>
            <a:chOff x="3192511" y="4640128"/>
            <a:chExt cx="1481274" cy="2171250"/>
          </a:xfrm>
        </p:grpSpPr>
        <p:pic>
          <p:nvPicPr>
            <p:cNvPr id="27" name="Picture 26"/>
            <p:cNvPicPr>
              <a:picLocks noChangeAspect="1"/>
            </p:cNvPicPr>
            <p:nvPr/>
          </p:nvPicPr>
          <p:blipFill>
            <a:blip r:embed="rId4"/>
            <a:stretch>
              <a:fillRect/>
            </a:stretch>
          </p:blipFill>
          <p:spPr>
            <a:xfrm>
              <a:off x="3559365" y="4911411"/>
              <a:ext cx="160110" cy="1899967"/>
            </a:xfrm>
            <a:prstGeom prst="rect">
              <a:avLst/>
            </a:prstGeom>
          </p:spPr>
        </p:pic>
        <p:pic>
          <p:nvPicPr>
            <p:cNvPr id="28" name="Picture 27"/>
            <p:cNvPicPr>
              <a:picLocks noChangeAspect="1"/>
            </p:cNvPicPr>
            <p:nvPr/>
          </p:nvPicPr>
          <p:blipFill>
            <a:blip r:embed="rId5"/>
            <a:stretch>
              <a:fillRect/>
            </a:stretch>
          </p:blipFill>
          <p:spPr>
            <a:xfrm>
              <a:off x="3192511" y="4640128"/>
              <a:ext cx="225000" cy="2171250"/>
            </a:xfrm>
            <a:prstGeom prst="rect">
              <a:avLst/>
            </a:prstGeom>
          </p:spPr>
        </p:pic>
        <p:pic>
          <p:nvPicPr>
            <p:cNvPr id="29" name="Picture 28"/>
            <p:cNvPicPr>
              <a:picLocks noChangeAspect="1"/>
            </p:cNvPicPr>
            <p:nvPr/>
          </p:nvPicPr>
          <p:blipFill>
            <a:blip r:embed="rId6"/>
            <a:stretch>
              <a:fillRect/>
            </a:stretch>
          </p:blipFill>
          <p:spPr>
            <a:xfrm>
              <a:off x="3861328" y="5101378"/>
              <a:ext cx="180000" cy="1710000"/>
            </a:xfrm>
            <a:prstGeom prst="rect">
              <a:avLst/>
            </a:prstGeom>
          </p:spPr>
        </p:pic>
        <p:pic>
          <p:nvPicPr>
            <p:cNvPr id="30" name="Picture 29"/>
            <p:cNvPicPr>
              <a:picLocks noChangeAspect="1"/>
            </p:cNvPicPr>
            <p:nvPr/>
          </p:nvPicPr>
          <p:blipFill>
            <a:blip r:embed="rId7"/>
            <a:stretch>
              <a:fillRect/>
            </a:stretch>
          </p:blipFill>
          <p:spPr>
            <a:xfrm>
              <a:off x="4183182" y="6035128"/>
              <a:ext cx="180000" cy="776250"/>
            </a:xfrm>
            <a:prstGeom prst="rect">
              <a:avLst/>
            </a:prstGeom>
          </p:spPr>
        </p:pic>
        <p:pic>
          <p:nvPicPr>
            <p:cNvPr id="31" name="Picture 30"/>
            <p:cNvPicPr>
              <a:picLocks noChangeAspect="1"/>
            </p:cNvPicPr>
            <p:nvPr/>
          </p:nvPicPr>
          <p:blipFill>
            <a:blip r:embed="rId8"/>
            <a:stretch>
              <a:fillRect/>
            </a:stretch>
          </p:blipFill>
          <p:spPr>
            <a:xfrm>
              <a:off x="4505035" y="5585128"/>
              <a:ext cx="168750" cy="1226250"/>
            </a:xfrm>
            <a:prstGeom prst="rect">
              <a:avLst/>
            </a:prstGeom>
          </p:spPr>
        </p:pic>
      </p:grpSp>
      <p:pic>
        <p:nvPicPr>
          <p:cNvPr id="32" name="Picture 31"/>
          <p:cNvPicPr>
            <a:picLocks noChangeAspect="1"/>
          </p:cNvPicPr>
          <p:nvPr/>
        </p:nvPicPr>
        <p:blipFill>
          <a:blip r:embed="rId9"/>
          <a:stretch>
            <a:fillRect/>
          </a:stretch>
        </p:blipFill>
        <p:spPr>
          <a:xfrm>
            <a:off x="10306900" y="5644813"/>
            <a:ext cx="406867" cy="1154973"/>
          </a:xfrm>
          <a:prstGeom prst="rect">
            <a:avLst/>
          </a:prstGeom>
        </p:spPr>
      </p:pic>
      <p:sp>
        <p:nvSpPr>
          <p:cNvPr id="4" name="Freeform 3"/>
          <p:cNvSpPr/>
          <p:nvPr/>
        </p:nvSpPr>
        <p:spPr bwMode="auto">
          <a:xfrm rot="8332671">
            <a:off x="9475356" y="6229838"/>
            <a:ext cx="574609" cy="990755"/>
          </a:xfrm>
          <a:custGeom>
            <a:avLst/>
            <a:gdLst>
              <a:gd name="connsiteX0" fmla="*/ 122383 w 574690"/>
              <a:gd name="connsiteY0" fmla="*/ 0 h 990896"/>
              <a:gd name="connsiteX1" fmla="*/ 574204 w 574690"/>
              <a:gd name="connsiteY1" fmla="*/ 957431 h 990896"/>
              <a:gd name="connsiteX2" fmla="*/ 47079 w 574690"/>
              <a:gd name="connsiteY2" fmla="*/ 742278 h 990896"/>
              <a:gd name="connsiteX3" fmla="*/ 25564 w 574690"/>
              <a:gd name="connsiteY3" fmla="*/ 441064 h 990896"/>
            </a:gdLst>
            <a:ahLst/>
            <a:cxnLst>
              <a:cxn ang="0">
                <a:pos x="connsiteX0" y="connsiteY0"/>
              </a:cxn>
              <a:cxn ang="0">
                <a:pos x="connsiteX1" y="connsiteY1"/>
              </a:cxn>
              <a:cxn ang="0">
                <a:pos x="connsiteX2" y="connsiteY2"/>
              </a:cxn>
              <a:cxn ang="0">
                <a:pos x="connsiteX3" y="connsiteY3"/>
              </a:cxn>
            </a:cxnLst>
            <a:rect l="l" t="t" r="r" b="b"/>
            <a:pathLst>
              <a:path w="574690" h="990896">
                <a:moveTo>
                  <a:pt x="122383" y="0"/>
                </a:moveTo>
                <a:cubicBezTo>
                  <a:pt x="354569" y="416859"/>
                  <a:pt x="586755" y="833718"/>
                  <a:pt x="574204" y="957431"/>
                </a:cubicBezTo>
                <a:cubicBezTo>
                  <a:pt x="561653" y="1081144"/>
                  <a:pt x="138519" y="828339"/>
                  <a:pt x="47079" y="742278"/>
                </a:cubicBezTo>
                <a:cubicBezTo>
                  <a:pt x="-44361" y="656217"/>
                  <a:pt x="25564" y="480509"/>
                  <a:pt x="25564" y="441064"/>
                </a:cubicBezTo>
              </a:path>
            </a:pathLst>
          </a:cu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22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 name="Freeform 32"/>
          <p:cNvSpPr/>
          <p:nvPr/>
        </p:nvSpPr>
        <p:spPr bwMode="auto">
          <a:xfrm rot="12268142" flipH="1">
            <a:off x="10849420" y="6146557"/>
            <a:ext cx="522795" cy="990755"/>
          </a:xfrm>
          <a:custGeom>
            <a:avLst/>
            <a:gdLst>
              <a:gd name="connsiteX0" fmla="*/ 122383 w 574690"/>
              <a:gd name="connsiteY0" fmla="*/ 0 h 990896"/>
              <a:gd name="connsiteX1" fmla="*/ 574204 w 574690"/>
              <a:gd name="connsiteY1" fmla="*/ 957431 h 990896"/>
              <a:gd name="connsiteX2" fmla="*/ 47079 w 574690"/>
              <a:gd name="connsiteY2" fmla="*/ 742278 h 990896"/>
              <a:gd name="connsiteX3" fmla="*/ 25564 w 574690"/>
              <a:gd name="connsiteY3" fmla="*/ 441064 h 990896"/>
            </a:gdLst>
            <a:ahLst/>
            <a:cxnLst>
              <a:cxn ang="0">
                <a:pos x="connsiteX0" y="connsiteY0"/>
              </a:cxn>
              <a:cxn ang="0">
                <a:pos x="connsiteX1" y="connsiteY1"/>
              </a:cxn>
              <a:cxn ang="0">
                <a:pos x="connsiteX2" y="connsiteY2"/>
              </a:cxn>
              <a:cxn ang="0">
                <a:pos x="connsiteX3" y="connsiteY3"/>
              </a:cxn>
            </a:cxnLst>
            <a:rect l="l" t="t" r="r" b="b"/>
            <a:pathLst>
              <a:path w="574690" h="990896">
                <a:moveTo>
                  <a:pt x="122383" y="0"/>
                </a:moveTo>
                <a:cubicBezTo>
                  <a:pt x="354569" y="416859"/>
                  <a:pt x="586755" y="833718"/>
                  <a:pt x="574204" y="957431"/>
                </a:cubicBezTo>
                <a:cubicBezTo>
                  <a:pt x="561653" y="1081144"/>
                  <a:pt x="138519" y="828339"/>
                  <a:pt x="47079" y="742278"/>
                </a:cubicBezTo>
                <a:cubicBezTo>
                  <a:pt x="-44361" y="656217"/>
                  <a:pt x="25564" y="480509"/>
                  <a:pt x="25564" y="441064"/>
                </a:cubicBezTo>
              </a:path>
            </a:pathLst>
          </a:custGeom>
          <a:noFill/>
          <a:ln w="4127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22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34" name="Picture 33"/>
          <p:cNvPicPr>
            <a:picLocks noChangeAspect="1"/>
          </p:cNvPicPr>
          <p:nvPr/>
        </p:nvPicPr>
        <p:blipFill>
          <a:blip r:embed="rId10"/>
          <a:stretch>
            <a:fillRect/>
          </a:stretch>
        </p:blipFill>
        <p:spPr>
          <a:xfrm>
            <a:off x="5485233" y="1762989"/>
            <a:ext cx="2989645" cy="1994824"/>
          </a:xfrm>
          <a:prstGeom prst="rect">
            <a:avLst/>
          </a:prstGeom>
        </p:spPr>
      </p:pic>
      <p:pic>
        <p:nvPicPr>
          <p:cNvPr id="35" name="Picture 34"/>
          <p:cNvPicPr>
            <a:picLocks noChangeAspect="1"/>
          </p:cNvPicPr>
          <p:nvPr/>
        </p:nvPicPr>
        <p:blipFill>
          <a:blip r:embed="rId11"/>
          <a:stretch>
            <a:fillRect/>
          </a:stretch>
        </p:blipFill>
        <p:spPr>
          <a:xfrm>
            <a:off x="420621" y="4006315"/>
            <a:ext cx="1476449" cy="820249"/>
          </a:xfrm>
          <a:prstGeom prst="rect">
            <a:avLst/>
          </a:prstGeom>
        </p:spPr>
      </p:pic>
      <p:pic>
        <p:nvPicPr>
          <p:cNvPr id="36" name="Picture 35"/>
          <p:cNvPicPr>
            <a:picLocks noChangeAspect="1"/>
          </p:cNvPicPr>
          <p:nvPr/>
        </p:nvPicPr>
        <p:blipFill>
          <a:blip r:embed="rId11"/>
          <a:stretch>
            <a:fillRect/>
          </a:stretch>
        </p:blipFill>
        <p:spPr>
          <a:xfrm>
            <a:off x="1938637" y="4006315"/>
            <a:ext cx="1476449" cy="820249"/>
          </a:xfrm>
          <a:prstGeom prst="rect">
            <a:avLst/>
          </a:prstGeom>
        </p:spPr>
      </p:pic>
      <p:pic>
        <p:nvPicPr>
          <p:cNvPr id="37" name="Picture 36"/>
          <p:cNvPicPr>
            <a:picLocks noChangeAspect="1"/>
          </p:cNvPicPr>
          <p:nvPr/>
        </p:nvPicPr>
        <p:blipFill>
          <a:blip r:embed="rId11"/>
          <a:stretch>
            <a:fillRect/>
          </a:stretch>
        </p:blipFill>
        <p:spPr>
          <a:xfrm>
            <a:off x="3546083" y="4006315"/>
            <a:ext cx="1476449" cy="820249"/>
          </a:xfrm>
          <a:prstGeom prst="rect">
            <a:avLst/>
          </a:prstGeom>
        </p:spPr>
      </p:pic>
      <p:grpSp>
        <p:nvGrpSpPr>
          <p:cNvPr id="8" name="Group 7"/>
          <p:cNvGrpSpPr/>
          <p:nvPr/>
        </p:nvGrpSpPr>
        <p:grpSpPr>
          <a:xfrm>
            <a:off x="4117997" y="2053712"/>
            <a:ext cx="520130" cy="741650"/>
            <a:chOff x="588624" y="4368127"/>
            <a:chExt cx="1156032" cy="1654525"/>
          </a:xfrm>
        </p:grpSpPr>
        <p:pic>
          <p:nvPicPr>
            <p:cNvPr id="38" name="Picture 37"/>
            <p:cNvPicPr>
              <a:picLocks noChangeAspect="1"/>
            </p:cNvPicPr>
            <p:nvPr/>
          </p:nvPicPr>
          <p:blipFill>
            <a:blip r:embed="rId12"/>
            <a:stretch>
              <a:fillRect/>
            </a:stretch>
          </p:blipFill>
          <p:spPr>
            <a:xfrm>
              <a:off x="588624" y="4368127"/>
              <a:ext cx="494456" cy="1635508"/>
            </a:xfrm>
            <a:prstGeom prst="rect">
              <a:avLst/>
            </a:prstGeom>
          </p:spPr>
        </p:pic>
        <p:pic>
          <p:nvPicPr>
            <p:cNvPr id="39" name="Picture 38"/>
            <p:cNvPicPr>
              <a:picLocks noChangeAspect="1"/>
            </p:cNvPicPr>
            <p:nvPr/>
          </p:nvPicPr>
          <p:blipFill>
            <a:blip r:embed="rId13"/>
            <a:stretch>
              <a:fillRect/>
            </a:stretch>
          </p:blipFill>
          <p:spPr>
            <a:xfrm>
              <a:off x="1269217" y="4368127"/>
              <a:ext cx="475439" cy="1654525"/>
            </a:xfrm>
            <a:prstGeom prst="rect">
              <a:avLst/>
            </a:prstGeom>
          </p:spPr>
        </p:pic>
      </p:grpSp>
      <p:grpSp>
        <p:nvGrpSpPr>
          <p:cNvPr id="9" name="Group 8"/>
          <p:cNvGrpSpPr/>
          <p:nvPr/>
        </p:nvGrpSpPr>
        <p:grpSpPr>
          <a:xfrm>
            <a:off x="3931356" y="2854997"/>
            <a:ext cx="705904" cy="1101340"/>
            <a:chOff x="4024153" y="4543621"/>
            <a:chExt cx="1005604" cy="1605804"/>
          </a:xfrm>
        </p:grpSpPr>
        <p:pic>
          <p:nvPicPr>
            <p:cNvPr id="40" name="Picture 39"/>
            <p:cNvPicPr>
              <a:picLocks noChangeAspect="1"/>
            </p:cNvPicPr>
            <p:nvPr/>
          </p:nvPicPr>
          <p:blipFill>
            <a:blip r:embed="rId14"/>
            <a:stretch>
              <a:fillRect/>
            </a:stretch>
          </p:blipFill>
          <p:spPr>
            <a:xfrm>
              <a:off x="4024153" y="4543621"/>
              <a:ext cx="169032" cy="1605804"/>
            </a:xfrm>
            <a:prstGeom prst="rect">
              <a:avLst/>
            </a:prstGeom>
          </p:spPr>
        </p:pic>
        <p:pic>
          <p:nvPicPr>
            <p:cNvPr id="41" name="Picture 40"/>
            <p:cNvPicPr>
              <a:picLocks noChangeAspect="1"/>
            </p:cNvPicPr>
            <p:nvPr/>
          </p:nvPicPr>
          <p:blipFill>
            <a:blip r:embed="rId15"/>
            <a:stretch>
              <a:fillRect/>
            </a:stretch>
          </p:blipFill>
          <p:spPr>
            <a:xfrm>
              <a:off x="4290475" y="4543621"/>
              <a:ext cx="183119" cy="1591720"/>
            </a:xfrm>
            <a:prstGeom prst="rect">
              <a:avLst/>
            </a:prstGeom>
          </p:spPr>
        </p:pic>
        <p:pic>
          <p:nvPicPr>
            <p:cNvPr id="42" name="Picture 41"/>
            <p:cNvPicPr>
              <a:picLocks noChangeAspect="1"/>
            </p:cNvPicPr>
            <p:nvPr/>
          </p:nvPicPr>
          <p:blipFill>
            <a:blip r:embed="rId16"/>
            <a:stretch>
              <a:fillRect/>
            </a:stretch>
          </p:blipFill>
          <p:spPr>
            <a:xfrm>
              <a:off x="4569066" y="4543621"/>
              <a:ext cx="169032" cy="1479031"/>
            </a:xfrm>
            <a:prstGeom prst="rect">
              <a:avLst/>
            </a:prstGeom>
          </p:spPr>
        </p:pic>
        <p:pic>
          <p:nvPicPr>
            <p:cNvPr id="43" name="Picture 42"/>
            <p:cNvPicPr>
              <a:picLocks noChangeAspect="1"/>
            </p:cNvPicPr>
            <p:nvPr/>
          </p:nvPicPr>
          <p:blipFill>
            <a:blip r:embed="rId17"/>
            <a:stretch>
              <a:fillRect/>
            </a:stretch>
          </p:blipFill>
          <p:spPr>
            <a:xfrm>
              <a:off x="4846638" y="4543621"/>
              <a:ext cx="183119" cy="1338172"/>
            </a:xfrm>
            <a:prstGeom prst="rect">
              <a:avLst/>
            </a:prstGeom>
          </p:spPr>
        </p:pic>
      </p:grpSp>
      <p:pic>
        <p:nvPicPr>
          <p:cNvPr id="44" name="Picture 43"/>
          <p:cNvPicPr>
            <a:picLocks noChangeAspect="1"/>
          </p:cNvPicPr>
          <p:nvPr/>
        </p:nvPicPr>
        <p:blipFill>
          <a:blip r:embed="rId18"/>
          <a:stretch>
            <a:fillRect/>
          </a:stretch>
        </p:blipFill>
        <p:spPr>
          <a:xfrm>
            <a:off x="2468468" y="2972517"/>
            <a:ext cx="449602" cy="813109"/>
          </a:xfrm>
          <a:prstGeom prst="rect">
            <a:avLst/>
          </a:prstGeom>
        </p:spPr>
      </p:pic>
      <p:grpSp>
        <p:nvGrpSpPr>
          <p:cNvPr id="12" name="Group 11"/>
          <p:cNvGrpSpPr/>
          <p:nvPr/>
        </p:nvGrpSpPr>
        <p:grpSpPr>
          <a:xfrm>
            <a:off x="621664" y="2595485"/>
            <a:ext cx="1074364" cy="1177298"/>
            <a:chOff x="317225" y="1677441"/>
            <a:chExt cx="2115319" cy="2272079"/>
          </a:xfrm>
        </p:grpSpPr>
        <p:pic>
          <p:nvPicPr>
            <p:cNvPr id="45" name="Picture 44"/>
            <p:cNvPicPr>
              <a:picLocks noChangeAspect="1"/>
            </p:cNvPicPr>
            <p:nvPr/>
          </p:nvPicPr>
          <p:blipFill>
            <a:blip r:embed="rId19"/>
            <a:stretch>
              <a:fillRect/>
            </a:stretch>
          </p:blipFill>
          <p:spPr>
            <a:xfrm>
              <a:off x="960437" y="1880438"/>
              <a:ext cx="1472107" cy="1232461"/>
            </a:xfrm>
            <a:prstGeom prst="rect">
              <a:avLst/>
            </a:prstGeom>
          </p:spPr>
        </p:pic>
        <p:pic>
          <p:nvPicPr>
            <p:cNvPr id="46" name="Picture 45"/>
            <p:cNvPicPr>
              <a:picLocks noChangeAspect="1"/>
            </p:cNvPicPr>
            <p:nvPr/>
          </p:nvPicPr>
          <p:blipFill>
            <a:blip r:embed="rId20"/>
            <a:stretch>
              <a:fillRect/>
            </a:stretch>
          </p:blipFill>
          <p:spPr>
            <a:xfrm>
              <a:off x="317225" y="1677441"/>
              <a:ext cx="1083142" cy="1097394"/>
            </a:xfrm>
            <a:prstGeom prst="rect">
              <a:avLst/>
            </a:prstGeom>
          </p:spPr>
        </p:pic>
        <p:pic>
          <p:nvPicPr>
            <p:cNvPr id="47" name="Picture 46"/>
            <p:cNvPicPr>
              <a:picLocks noChangeAspect="1"/>
            </p:cNvPicPr>
            <p:nvPr/>
          </p:nvPicPr>
          <p:blipFill>
            <a:blip r:embed="rId21"/>
            <a:stretch>
              <a:fillRect/>
            </a:stretch>
          </p:blipFill>
          <p:spPr>
            <a:xfrm>
              <a:off x="324951" y="2852126"/>
              <a:ext cx="1083142" cy="1097394"/>
            </a:xfrm>
            <a:prstGeom prst="rect">
              <a:avLst/>
            </a:prstGeom>
          </p:spPr>
        </p:pic>
      </p:grpSp>
      <p:pic>
        <p:nvPicPr>
          <p:cNvPr id="48" name="Picture 47"/>
          <p:cNvPicPr>
            <a:picLocks noChangeAspect="1"/>
          </p:cNvPicPr>
          <p:nvPr/>
        </p:nvPicPr>
        <p:blipFill>
          <a:blip r:embed="rId22"/>
          <a:stretch>
            <a:fillRect/>
          </a:stretch>
        </p:blipFill>
        <p:spPr>
          <a:xfrm>
            <a:off x="2151627" y="2123838"/>
            <a:ext cx="1095495" cy="627990"/>
          </a:xfrm>
          <a:prstGeom prst="rect">
            <a:avLst/>
          </a:prstGeom>
        </p:spPr>
      </p:pic>
    </p:spTree>
    <p:extLst>
      <p:ext uri="{BB962C8B-B14F-4D97-AF65-F5344CB8AC3E}">
        <p14:creationId xmlns:p14="http://schemas.microsoft.com/office/powerpoint/2010/main" val="1611421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500"/>
                                        <p:tgtEl>
                                          <p:spTgt spid="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7" grpId="0"/>
      <p:bldP spid="20" grpId="0"/>
      <p:bldP spid="21" grpId="0"/>
      <p:bldP spid="4"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2"/>
          <p:cNvSpPr txBox="1">
            <a:spLocks/>
          </p:cNvSpPr>
          <p:nvPr/>
        </p:nvSpPr>
        <p:spPr>
          <a:xfrm>
            <a:off x="272400" y="1189504"/>
            <a:ext cx="8914209" cy="5533568"/>
          </a:xfrm>
          <a:prstGeom prst="rect">
            <a:avLst/>
          </a:prstGeom>
        </p:spPr>
        <p:txBody>
          <a:bodyPr>
            <a:normAutofit fontScale="92500"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defRPr/>
            </a:pPr>
            <a:r>
              <a:rPr kumimoji="0" lang="en-US" sz="4299" b="0" i="0" u="none" strike="noStrike" kern="1200" cap="none" spc="0" normalizeH="0" baseline="0" noProof="0" dirty="0">
                <a:ln>
                  <a:noFill/>
                </a:ln>
                <a:solidFill>
                  <a:srgbClr val="00B050"/>
                </a:solidFill>
                <a:effectLst/>
                <a:uLnTx/>
                <a:uFillTx/>
                <a:latin typeface="Segoe UI Light"/>
                <a:ea typeface="+mn-ea"/>
                <a:cs typeface="+mn-cs"/>
              </a:rPr>
              <a:t>Split into two main categories:</a:t>
            </a:r>
          </a:p>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3599" b="0" i="0" u="none" strike="noStrike" kern="1200" cap="none" spc="0" normalizeH="0" baseline="0" noProof="0" dirty="0">
              <a:ln>
                <a:noFill/>
              </a:ln>
              <a:solidFill>
                <a:srgbClr val="002864"/>
              </a:solidFill>
              <a:effectLst/>
              <a:uLnTx/>
              <a:uFillTx/>
              <a:latin typeface="Segoe UI Light"/>
              <a:ea typeface="+mn-ea"/>
              <a:cs typeface="+mn-cs"/>
            </a:endParaRPr>
          </a:p>
          <a:p>
            <a:pPr marL="584088" marR="0" lvl="1"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199" b="0" i="0" u="none" strike="noStrike" kern="1200" cap="none" spc="0" normalizeH="0" baseline="0" noProof="0" dirty="0">
                <a:ln>
                  <a:noFill/>
                </a:ln>
                <a:solidFill>
                  <a:srgbClr val="0070C0"/>
                </a:solidFill>
                <a:effectLst/>
                <a:uLnTx/>
                <a:uFillTx/>
                <a:latin typeface="Segoe UI"/>
                <a:ea typeface="+mn-ea"/>
                <a:cs typeface="+mn-cs"/>
              </a:rPr>
              <a:t>Supervised learning</a:t>
            </a:r>
          </a:p>
          <a:p>
            <a:pPr marL="799946" marR="0" lvl="2"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0070C0"/>
                </a:solidFill>
                <a:effectLst/>
                <a:uLnTx/>
                <a:uFillTx/>
                <a:latin typeface="Segoe UI"/>
                <a:ea typeface="+mn-ea"/>
                <a:cs typeface="+mn-cs"/>
              </a:rPr>
              <a:t>Predicting the future</a:t>
            </a:r>
          </a:p>
          <a:p>
            <a:pPr marL="799946" marR="0" lvl="2"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0070C0"/>
                </a:solidFill>
                <a:effectLst/>
                <a:uLnTx/>
                <a:uFillTx/>
                <a:latin typeface="Segoe UI"/>
                <a:ea typeface="+mn-ea"/>
                <a:cs typeface="+mn-cs"/>
              </a:rPr>
              <a:t>Learn from known past examples to predict future</a:t>
            </a:r>
          </a:p>
          <a:p>
            <a:pPr marL="799946" marR="0" lvl="2"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0070C0"/>
                </a:solidFill>
                <a:effectLst/>
                <a:uLnTx/>
                <a:uFillTx/>
                <a:latin typeface="Segoe UI"/>
                <a:ea typeface="+mn-ea"/>
                <a:cs typeface="+mn-cs"/>
              </a:rPr>
              <a:t>Labels provided</a:t>
            </a:r>
          </a:p>
          <a:p>
            <a:pPr marL="584088" marR="0" lvl="1"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3199" b="0" i="0" u="none" strike="noStrike" kern="1200" cap="none" spc="0" normalizeH="0" baseline="0" noProof="0" dirty="0">
              <a:ln>
                <a:noFill/>
              </a:ln>
              <a:solidFill>
                <a:srgbClr val="002864"/>
              </a:solidFill>
              <a:effectLst/>
              <a:uLnTx/>
              <a:uFillTx/>
              <a:latin typeface="Segoe UI"/>
              <a:ea typeface="+mn-ea"/>
              <a:cs typeface="+mn-cs"/>
            </a:endParaRPr>
          </a:p>
          <a:p>
            <a:pPr marL="584088" marR="0" lvl="1"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199" b="0" i="0" u="none" strike="noStrike" kern="1200" cap="none" spc="0" normalizeH="0" baseline="0" noProof="0" dirty="0">
                <a:ln>
                  <a:noFill/>
                </a:ln>
                <a:solidFill>
                  <a:srgbClr val="7030A0"/>
                </a:solidFill>
                <a:effectLst/>
                <a:uLnTx/>
                <a:uFillTx/>
                <a:latin typeface="Segoe UI"/>
                <a:ea typeface="+mn-ea"/>
                <a:cs typeface="+mn-cs"/>
              </a:rPr>
              <a:t>Unsupervised learning</a:t>
            </a:r>
          </a:p>
          <a:p>
            <a:pPr marL="799946" marR="0" lvl="2"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7030A0"/>
                </a:solidFill>
                <a:effectLst/>
                <a:uLnTx/>
                <a:uFillTx/>
                <a:latin typeface="Segoe UI"/>
                <a:ea typeface="+mn-ea"/>
                <a:cs typeface="+mn-cs"/>
              </a:rPr>
              <a:t>Making sense of data</a:t>
            </a:r>
          </a:p>
          <a:p>
            <a:pPr marL="799946" marR="0" lvl="2"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7030A0"/>
                </a:solidFill>
                <a:effectLst/>
                <a:uLnTx/>
                <a:uFillTx/>
                <a:latin typeface="Segoe UI"/>
                <a:ea typeface="+mn-ea"/>
                <a:cs typeface="+mn-cs"/>
              </a:rPr>
              <a:t>Understanding the past</a:t>
            </a:r>
          </a:p>
          <a:p>
            <a:pPr marL="799946" marR="0" lvl="2"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7030A0"/>
                </a:solidFill>
                <a:effectLst/>
                <a:uLnTx/>
                <a:uFillTx/>
                <a:latin typeface="Segoe UI"/>
                <a:ea typeface="+mn-ea"/>
                <a:cs typeface="+mn-cs"/>
              </a:rPr>
              <a:t>Learning the structure of data</a:t>
            </a:r>
          </a:p>
          <a:p>
            <a:pPr marL="799946" marR="0" lvl="2"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7030A0"/>
                </a:solidFill>
                <a:effectLst/>
                <a:uLnTx/>
                <a:uFillTx/>
                <a:latin typeface="Segoe UI"/>
                <a:ea typeface="+mn-ea"/>
                <a:cs typeface="+mn-cs"/>
              </a:rPr>
              <a:t>Labels no provided</a:t>
            </a:r>
          </a:p>
        </p:txBody>
      </p:sp>
      <p:sp>
        <p:nvSpPr>
          <p:cNvPr id="3" name="Title 1"/>
          <p:cNvSpPr txBox="1">
            <a:spLocks/>
          </p:cNvSpPr>
          <p:nvPr/>
        </p:nvSpPr>
        <p:spPr>
          <a:xfrm>
            <a:off x="0" y="0"/>
            <a:ext cx="12436475" cy="859809"/>
          </a:xfrm>
          <a:prstGeom prst="rect">
            <a:avLst/>
          </a:prstGeom>
        </p:spPr>
        <p:txBody>
          <a:bodyPr vert="horz" wrap="square" lIns="320040" tIns="152357" rIns="53325" bIns="53325" rtlCol="0" anchor="ctr">
            <a:noAutofit/>
          </a:bodyPr>
          <a:lstStyle>
            <a:lvl1pPr defTabSz="1109758">
              <a:lnSpc>
                <a:spcPct val="90000"/>
              </a:lnSpc>
              <a:spcBef>
                <a:spcPct val="0"/>
              </a:spcBef>
              <a:buNone/>
              <a:defRPr lang="en-US" sz="4800" b="0" cap="none" spc="-59" baseline="0" dirty="0" smtClean="0">
                <a:ln w="3175">
                  <a:noFill/>
                </a:ln>
                <a:solidFill>
                  <a:schemeClr val="tx1">
                    <a:lumMod val="75000"/>
                  </a:schemeClr>
                </a:solidFill>
                <a:effectLst/>
                <a:latin typeface="Segoe UI Light" pitchFamily="34" charset="0"/>
                <a:ea typeface="Segoe UI" pitchFamily="34" charset="0"/>
                <a:cs typeface="Segoe UI" pitchFamily="34" charset="0"/>
              </a:defRPr>
            </a:lvl1pPr>
          </a:lstStyle>
          <a:p>
            <a:r>
              <a:rPr lang="en-US" dirty="0"/>
              <a:t>Machine Learning Algorithms</a:t>
            </a:r>
          </a:p>
        </p:txBody>
      </p:sp>
      <p:pic>
        <p:nvPicPr>
          <p:cNvPr id="4" name="Picture 3"/>
          <p:cNvPicPr>
            <a:picLocks noChangeAspect="1"/>
          </p:cNvPicPr>
          <p:nvPr/>
        </p:nvPicPr>
        <p:blipFill>
          <a:blip r:embed="rId3"/>
          <a:stretch>
            <a:fillRect/>
          </a:stretch>
        </p:blipFill>
        <p:spPr>
          <a:xfrm>
            <a:off x="10578808" y="2126742"/>
            <a:ext cx="1234054" cy="1990647"/>
          </a:xfrm>
          <a:prstGeom prst="rect">
            <a:avLst/>
          </a:prstGeom>
        </p:spPr>
      </p:pic>
      <p:pic>
        <p:nvPicPr>
          <p:cNvPr id="5" name="Picture 4"/>
          <p:cNvPicPr>
            <a:picLocks noChangeAspect="1"/>
          </p:cNvPicPr>
          <p:nvPr/>
        </p:nvPicPr>
        <p:blipFill>
          <a:blip r:embed="rId4"/>
          <a:stretch>
            <a:fillRect/>
          </a:stretch>
        </p:blipFill>
        <p:spPr>
          <a:xfrm flipH="1">
            <a:off x="10692872" y="4956532"/>
            <a:ext cx="1035914" cy="1526972"/>
          </a:xfrm>
          <a:prstGeom prst="rect">
            <a:avLst/>
          </a:prstGeom>
        </p:spPr>
      </p:pic>
      <p:pic>
        <p:nvPicPr>
          <p:cNvPr id="8" name="Picture 7"/>
          <p:cNvPicPr>
            <a:picLocks noChangeAspect="1"/>
          </p:cNvPicPr>
          <p:nvPr/>
        </p:nvPicPr>
        <p:blipFill>
          <a:blip r:embed="rId5"/>
          <a:stretch>
            <a:fillRect/>
          </a:stretch>
        </p:blipFill>
        <p:spPr>
          <a:xfrm>
            <a:off x="9693386" y="1587707"/>
            <a:ext cx="704948" cy="1338754"/>
          </a:xfrm>
          <a:prstGeom prst="rect">
            <a:avLst/>
          </a:prstGeom>
        </p:spPr>
      </p:pic>
      <p:pic>
        <p:nvPicPr>
          <p:cNvPr id="9" name="Picture 8"/>
          <p:cNvPicPr>
            <a:picLocks noChangeAspect="1"/>
          </p:cNvPicPr>
          <p:nvPr/>
        </p:nvPicPr>
        <p:blipFill>
          <a:blip r:embed="rId5"/>
          <a:stretch>
            <a:fillRect/>
          </a:stretch>
        </p:blipFill>
        <p:spPr>
          <a:xfrm>
            <a:off x="9686251" y="4663421"/>
            <a:ext cx="704948" cy="1338754"/>
          </a:xfrm>
          <a:prstGeom prst="rect">
            <a:avLst/>
          </a:prstGeom>
        </p:spPr>
      </p:pic>
    </p:spTree>
    <p:extLst>
      <p:ext uri="{BB962C8B-B14F-4D97-AF65-F5344CB8AC3E}">
        <p14:creationId xmlns:p14="http://schemas.microsoft.com/office/powerpoint/2010/main" val="6674319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2.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Cortana%20Analytics_v1</Template>
  <TotalTime>0</TotalTime>
  <Words>1562</Words>
  <Application>Microsoft Office PowerPoint</Application>
  <PresentationFormat>Custom</PresentationFormat>
  <Paragraphs>271</Paragraphs>
  <Slides>18</Slides>
  <Notes>18</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18</vt:i4>
      </vt:variant>
    </vt:vector>
  </HeadingPairs>
  <TitlesOfParts>
    <vt:vector size="29" baseType="lpstr">
      <vt:lpstr>SimSun</vt:lpstr>
      <vt:lpstr>Arial</vt:lpstr>
      <vt:lpstr>Calibri</vt:lpstr>
      <vt:lpstr>Segoe UI</vt:lpstr>
      <vt:lpstr>Segoe UI Light</vt:lpstr>
      <vt:lpstr>Segoe UI Semilight</vt:lpstr>
      <vt:lpstr>Wingdings</vt:lpstr>
      <vt:lpstr>FY15 Enterprise identity theme</vt:lpstr>
      <vt:lpstr>1_WHITE TEMPLATE</vt:lpstr>
      <vt:lpstr>2_WHITE TEMPLATE</vt:lpstr>
      <vt:lpstr>think-cell Slide</vt:lpstr>
      <vt:lpstr>PowerPoint Presentation</vt:lpstr>
      <vt:lpstr>PowerPoint Presentation</vt:lpstr>
      <vt:lpstr>The Data Science Process and Platform</vt:lpstr>
      <vt:lpstr>The Team Data Science Process </vt:lpstr>
      <vt:lpstr>The Azure Platform for Analytics and AI</vt:lpstr>
      <vt:lpstr>Azure ML</vt:lpstr>
      <vt:lpstr>Machine Learning in 5 Minutes</vt:lpstr>
      <vt:lpstr>Machine Learning Capabilities</vt:lpstr>
      <vt:lpstr>PowerPoint Presentation</vt:lpstr>
      <vt:lpstr>The Azure ML Environment</vt:lpstr>
      <vt:lpstr>Basic Azure ML Elements</vt:lpstr>
      <vt:lpstr>Creating an Experiment</vt:lpstr>
      <vt:lpstr>Measuring Effectiveness and Efficiency in ML</vt:lpstr>
      <vt:lpstr>PowerPoint Presentation</vt:lpstr>
      <vt:lpstr>PowerPoint Presentation</vt:lpstr>
      <vt:lpstr>Lab:</vt:lpstr>
      <vt:lpstr>The Microsoft R Server Platform Parallelization &amp; Data Constructs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2016-11-27T02:00:30Z</dcterms:created>
  <dcterms:modified xsi:type="dcterms:W3CDTF">2017-09-08T21:13:16Z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bwoody@microsoft.com</vt:lpwstr>
  </property>
  <property fmtid="{D5CDD505-2E9C-101B-9397-08002B2CF9AE}" pid="6" name="MSIP_Label_f42aa342-8706-4288-bd11-ebb85995028c_SetDate">
    <vt:lpwstr>2017-05-22T14:23:22.5651632-04:00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