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slideLayouts/slideLayout1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23" r:id="rId1"/>
    <p:sldMasterId id="2147484545" r:id="rId2"/>
    <p:sldMasterId id="2147484552" r:id="rId3"/>
    <p:sldMasterId id="2147484559" r:id="rId4"/>
    <p:sldMasterId id="2147484568" r:id="rId5"/>
    <p:sldMasterId id="2147484590" r:id="rId6"/>
    <p:sldMasterId id="2147484616" r:id="rId7"/>
  </p:sldMasterIdLst>
  <p:notesMasterIdLst>
    <p:notesMasterId r:id="rId25"/>
  </p:notesMasterIdLst>
  <p:handoutMasterIdLst>
    <p:handoutMasterId r:id="rId26"/>
  </p:handoutMasterIdLst>
  <p:sldIdLst>
    <p:sldId id="1641" r:id="rId8"/>
    <p:sldId id="1636" r:id="rId9"/>
    <p:sldId id="1606" r:id="rId10"/>
    <p:sldId id="1637" r:id="rId11"/>
    <p:sldId id="1638" r:id="rId12"/>
    <p:sldId id="1615" r:id="rId13"/>
    <p:sldId id="1617" r:id="rId14"/>
    <p:sldId id="1633" r:id="rId15"/>
    <p:sldId id="1619" r:id="rId16"/>
    <p:sldId id="1624" r:id="rId17"/>
    <p:sldId id="1630" r:id="rId18"/>
    <p:sldId id="1628" r:id="rId19"/>
    <p:sldId id="1612" r:id="rId20"/>
    <p:sldId id="1613" r:id="rId21"/>
    <p:sldId id="1639" r:id="rId22"/>
    <p:sldId id="1635" r:id="rId23"/>
    <p:sldId id="1502"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4472C4"/>
    <a:srgbClr val="5ACBF0"/>
    <a:srgbClr val="8597BE"/>
    <a:srgbClr val="0D7595"/>
    <a:srgbClr val="005AA1"/>
    <a:srgbClr val="FCB713"/>
    <a:srgbClr val="002864"/>
    <a:srgbClr val="00205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02" autoAdjust="0"/>
    <p:restoredTop sz="72452" autoAdjust="0"/>
  </p:normalViewPr>
  <p:slideViewPr>
    <p:cSldViewPr snapToGrid="0">
      <p:cViewPr varScale="1">
        <p:scale>
          <a:sx n="75" d="100"/>
          <a:sy n="75" d="100"/>
        </p:scale>
        <p:origin x="1092" y="3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69" d="100"/>
          <a:sy n="69" d="100"/>
        </p:scale>
        <p:origin x="1020" y="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US"/>
        </a:p>
      </dgm:t>
    </dgm:pt>
    <dgm:pt modelId="{0FF8BA2A-500B-413D-8B7A-0FD72A53075A}">
      <dgm:prSet phldrT="[Text]" custT="1"/>
      <dgm:spPr/>
      <dgm:t>
        <a:bodyPr/>
        <a:lstStyle/>
        <a:p>
          <a:pPr algn="ctr"/>
          <a:r>
            <a:rPr lang="en-US" sz="3200">
              <a:latin typeface="+mj-lt"/>
            </a:rPr>
            <a:t>Business Understanding</a:t>
          </a:r>
          <a:endParaRPr lang="en-US" sz="3200" dirty="0">
            <a:latin typeface="+mj-lt"/>
          </a:endParaRPr>
        </a:p>
      </dgm:t>
    </dgm:pt>
    <dgm:pt modelId="{A445CB5E-895F-4150-B184-2C8283752FC5}" type="parTrans" cxnId="{A346880C-19BB-492E-86E8-A5888A7956E2}">
      <dgm:prSet/>
      <dgm:spPr/>
      <dgm:t>
        <a:bodyPr/>
        <a:lstStyle/>
        <a:p>
          <a:endParaRPr lang="en-US" sz="2000">
            <a:solidFill>
              <a:schemeClr val="bg2"/>
            </a:solidFill>
            <a:latin typeface="+mj-lt"/>
          </a:endParaRPr>
        </a:p>
      </dgm:t>
    </dgm:pt>
    <dgm:pt modelId="{F4903262-3BB8-4A76-A3AA-54C0993BC220}" type="sibTrans" cxnId="{A346880C-19BB-492E-86E8-A5888A7956E2}">
      <dgm:prSet/>
      <dgm:spPr/>
      <dgm:t>
        <a:bodyPr/>
        <a:lstStyle/>
        <a:p>
          <a:endParaRPr lang="en-US" sz="2000">
            <a:solidFill>
              <a:schemeClr val="bg2"/>
            </a:solidFill>
            <a:latin typeface="+mj-lt"/>
          </a:endParaRPr>
        </a:p>
      </dgm:t>
    </dgm:pt>
    <dgm:pt modelId="{8589F281-C004-49C2-9A17-144391E503DE}">
      <dgm:prSet phldrT="[Text]" custT="1"/>
      <dgm:spPr/>
      <dgm:t>
        <a:bodyPr/>
        <a:lstStyle/>
        <a:p>
          <a:r>
            <a:rPr lang="en-US" sz="2000">
              <a:latin typeface="+mj-lt"/>
            </a:rPr>
            <a:t>Define Objectives</a:t>
          </a:r>
          <a:endParaRPr lang="en-US" sz="2000" dirty="0">
            <a:latin typeface="+mj-lt"/>
          </a:endParaRPr>
        </a:p>
      </dgm:t>
    </dgm:pt>
    <dgm:pt modelId="{68ACA663-A4B5-4322-A79B-E6FDA765E412}" type="parTrans" cxnId="{B844C6F1-2818-4F3A-97BB-A513A7A6487D}">
      <dgm:prSet/>
      <dgm:spPr/>
      <dgm:t>
        <a:bodyPr/>
        <a:lstStyle/>
        <a:p>
          <a:endParaRPr lang="en-US" sz="2000">
            <a:solidFill>
              <a:schemeClr val="bg2"/>
            </a:solidFill>
            <a:latin typeface="+mj-lt"/>
          </a:endParaRPr>
        </a:p>
      </dgm:t>
    </dgm:pt>
    <dgm:pt modelId="{C3FF912E-6EAA-40C0-8E91-AAAED8175040}" type="sibTrans" cxnId="{B844C6F1-2818-4F3A-97BB-A513A7A6487D}">
      <dgm:prSet/>
      <dgm:spPr/>
      <dgm:t>
        <a:bodyPr/>
        <a:lstStyle/>
        <a:p>
          <a:endParaRPr lang="en-US" sz="2000">
            <a:solidFill>
              <a:schemeClr val="bg2"/>
            </a:solidFill>
            <a:latin typeface="+mj-lt"/>
          </a:endParaRPr>
        </a:p>
      </dgm:t>
    </dgm:pt>
    <dgm:pt modelId="{7C9DA717-4609-4F35-9627-FBCE587B2E07}">
      <dgm:prSet phldrT="[Text]" custT="1"/>
      <dgm:spPr/>
      <dgm:t>
        <a:bodyPr/>
        <a:lstStyle/>
        <a:p>
          <a:r>
            <a:rPr lang="en-US" sz="2000">
              <a:latin typeface="+mj-lt"/>
            </a:rPr>
            <a:t>Identify Data Sources</a:t>
          </a:r>
          <a:endParaRPr lang="en-US" sz="2000" dirty="0">
            <a:latin typeface="+mj-lt"/>
          </a:endParaRPr>
        </a:p>
      </dgm:t>
    </dgm:pt>
    <dgm:pt modelId="{E5D39B11-6038-4BAB-A377-66C89B23A4FE}" type="parTrans" cxnId="{220E0694-B595-46BE-BDB9-2B1763BF7F42}">
      <dgm:prSet/>
      <dgm:spPr/>
      <dgm:t>
        <a:bodyPr/>
        <a:lstStyle/>
        <a:p>
          <a:endParaRPr lang="en-US" sz="2000">
            <a:solidFill>
              <a:schemeClr val="bg2"/>
            </a:solidFill>
            <a:latin typeface="+mj-lt"/>
          </a:endParaRPr>
        </a:p>
      </dgm:t>
    </dgm:pt>
    <dgm:pt modelId="{C70C4ADA-4F3B-4BCA-9873-A32F1BD4BEED}" type="sibTrans" cxnId="{220E0694-B595-46BE-BDB9-2B1763BF7F42}">
      <dgm:prSet/>
      <dgm:spPr/>
      <dgm:t>
        <a:bodyPr/>
        <a:lstStyle/>
        <a:p>
          <a:endParaRPr lang="en-US" sz="2000">
            <a:solidFill>
              <a:schemeClr val="bg2"/>
            </a:solidFill>
            <a:latin typeface="+mj-lt"/>
          </a:endParaRPr>
        </a:p>
      </dgm:t>
    </dgm:pt>
    <dgm:pt modelId="{F1A8E0FB-6830-44B9-AD5D-2C6541803F4D}">
      <dgm:prSet phldrT="[Text]" custT="1"/>
      <dgm:spPr/>
      <dgm:t>
        <a:bodyPr/>
        <a:lstStyle/>
        <a:p>
          <a:pPr algn="ctr"/>
          <a:r>
            <a:rPr lang="en-US" sz="3200">
              <a:latin typeface="+mj-lt"/>
            </a:rPr>
            <a:t>Data Acquisition and Understanding</a:t>
          </a:r>
          <a:endParaRPr lang="en-US" sz="3200" dirty="0">
            <a:latin typeface="+mj-lt"/>
          </a:endParaRPr>
        </a:p>
      </dgm:t>
    </dgm:pt>
    <dgm:pt modelId="{BA9882FF-0D62-440B-AE35-07B5440B7352}" type="parTrans" cxnId="{DA864F5A-43C0-4EAB-ACD8-C653DCDBC285}">
      <dgm:prSet/>
      <dgm:spPr/>
      <dgm:t>
        <a:bodyPr/>
        <a:lstStyle/>
        <a:p>
          <a:endParaRPr lang="en-US" sz="2000">
            <a:solidFill>
              <a:schemeClr val="bg2"/>
            </a:solidFill>
            <a:latin typeface="+mj-lt"/>
          </a:endParaRPr>
        </a:p>
      </dgm:t>
    </dgm:pt>
    <dgm:pt modelId="{BE3BCC92-A824-45B0-AD74-589AA75A91ED}" type="sibTrans" cxnId="{DA864F5A-43C0-4EAB-ACD8-C653DCDBC285}">
      <dgm:prSet/>
      <dgm:spPr/>
      <dgm:t>
        <a:bodyPr/>
        <a:lstStyle/>
        <a:p>
          <a:endParaRPr lang="en-US" sz="2000">
            <a:solidFill>
              <a:schemeClr val="bg2"/>
            </a:solidFill>
            <a:latin typeface="+mj-lt"/>
          </a:endParaRPr>
        </a:p>
      </dgm:t>
    </dgm:pt>
    <dgm:pt modelId="{6DCAF490-84DF-45AB-95F8-850141BC8BDF}">
      <dgm:prSet phldrT="[Text]" custT="1"/>
      <dgm:spPr/>
      <dgm:t>
        <a:bodyPr/>
        <a:lstStyle/>
        <a:p>
          <a:r>
            <a:rPr lang="en-US" sz="1900">
              <a:latin typeface="+mj-lt"/>
            </a:rPr>
            <a:t>Ingest Data</a:t>
          </a:r>
          <a:endParaRPr lang="en-US" sz="1900" dirty="0">
            <a:latin typeface="+mj-lt"/>
          </a:endParaRPr>
        </a:p>
      </dgm:t>
    </dgm:pt>
    <dgm:pt modelId="{313354FE-947E-4C91-850E-55158EB5406E}" type="parTrans" cxnId="{DB01149F-013B-4AAC-83B8-EA5A02812FB1}">
      <dgm:prSet/>
      <dgm:spPr/>
      <dgm:t>
        <a:bodyPr/>
        <a:lstStyle/>
        <a:p>
          <a:endParaRPr lang="en-US" sz="2000">
            <a:solidFill>
              <a:schemeClr val="bg2"/>
            </a:solidFill>
            <a:latin typeface="+mj-lt"/>
          </a:endParaRPr>
        </a:p>
      </dgm:t>
    </dgm:pt>
    <dgm:pt modelId="{263CB43B-A0A5-48BB-9C20-6635267C3C22}" type="sibTrans" cxnId="{DB01149F-013B-4AAC-83B8-EA5A02812FB1}">
      <dgm:prSet/>
      <dgm:spPr/>
      <dgm:t>
        <a:bodyPr/>
        <a:lstStyle/>
        <a:p>
          <a:endParaRPr lang="en-US" sz="2000">
            <a:solidFill>
              <a:schemeClr val="bg2"/>
            </a:solidFill>
            <a:latin typeface="+mj-lt"/>
          </a:endParaRPr>
        </a:p>
      </dgm:t>
    </dgm:pt>
    <dgm:pt modelId="{FFA8810D-171E-4ADC-9CA8-AD57E9D504B9}">
      <dgm:prSet phldrT="[Text]" custT="1"/>
      <dgm:spPr/>
      <dgm:t>
        <a:bodyPr/>
        <a:lstStyle/>
        <a:p>
          <a:r>
            <a:rPr lang="en-US" sz="1900">
              <a:latin typeface="+mj-lt"/>
            </a:rPr>
            <a:t>Explore Data</a:t>
          </a:r>
          <a:endParaRPr lang="en-US" sz="1900" dirty="0">
            <a:latin typeface="+mj-lt"/>
          </a:endParaRPr>
        </a:p>
      </dgm:t>
    </dgm:pt>
    <dgm:pt modelId="{5D65951A-CE03-4794-9B2D-0A910A6F7FFB}" type="parTrans" cxnId="{E0CB53AF-1846-4839-A817-1BC95F8C73F9}">
      <dgm:prSet/>
      <dgm:spPr/>
      <dgm:t>
        <a:bodyPr/>
        <a:lstStyle/>
        <a:p>
          <a:endParaRPr lang="en-US" sz="2000">
            <a:solidFill>
              <a:schemeClr val="bg2"/>
            </a:solidFill>
            <a:latin typeface="+mj-lt"/>
          </a:endParaRPr>
        </a:p>
      </dgm:t>
    </dgm:pt>
    <dgm:pt modelId="{39C8D19E-6ADE-404A-843B-5F7020E72704}" type="sibTrans" cxnId="{E0CB53AF-1846-4839-A817-1BC95F8C73F9}">
      <dgm:prSet/>
      <dgm:spPr/>
      <dgm:t>
        <a:bodyPr/>
        <a:lstStyle/>
        <a:p>
          <a:endParaRPr lang="en-US" sz="2000">
            <a:solidFill>
              <a:schemeClr val="bg2"/>
            </a:solidFill>
            <a:latin typeface="+mj-lt"/>
          </a:endParaRPr>
        </a:p>
      </dgm:t>
    </dgm:pt>
    <dgm:pt modelId="{D66E06A0-8A7E-4EC6-8113-DDE9A8B91FA6}">
      <dgm:prSet phldrT="[Text]" custT="1"/>
      <dgm:spPr/>
      <dgm:t>
        <a:bodyPr/>
        <a:lstStyle/>
        <a:p>
          <a:pPr algn="ctr"/>
          <a:r>
            <a:rPr lang="en-US" sz="3200">
              <a:latin typeface="+mj-lt"/>
            </a:rPr>
            <a:t>Modeling</a:t>
          </a:r>
          <a:endParaRPr lang="en-US" sz="3200" dirty="0">
            <a:latin typeface="+mj-lt"/>
          </a:endParaRPr>
        </a:p>
      </dgm:t>
    </dgm:pt>
    <dgm:pt modelId="{C867E6D7-68AF-43C6-9E80-BCCDD787550D}" type="parTrans" cxnId="{BEEC91A6-BF3F-4E21-859A-6D47ACAB8869}">
      <dgm:prSet/>
      <dgm:spPr/>
      <dgm:t>
        <a:bodyPr/>
        <a:lstStyle/>
        <a:p>
          <a:endParaRPr lang="en-US" sz="2000">
            <a:solidFill>
              <a:schemeClr val="bg2"/>
            </a:solidFill>
            <a:latin typeface="+mj-lt"/>
          </a:endParaRPr>
        </a:p>
      </dgm:t>
    </dgm:pt>
    <dgm:pt modelId="{4B0A02DB-F299-4AF6-A72B-B326FF7FE0BF}" type="sibTrans" cxnId="{BEEC91A6-BF3F-4E21-859A-6D47ACAB8869}">
      <dgm:prSet/>
      <dgm:spPr/>
      <dgm:t>
        <a:bodyPr/>
        <a:lstStyle/>
        <a:p>
          <a:endParaRPr lang="en-US" sz="2000">
            <a:solidFill>
              <a:schemeClr val="bg2"/>
            </a:solidFill>
            <a:latin typeface="+mj-lt"/>
          </a:endParaRPr>
        </a:p>
      </dgm:t>
    </dgm:pt>
    <dgm:pt modelId="{E08D914F-4215-41A4-8173-F3CBF316F76B}">
      <dgm:prSet phldrT="[Text]" custT="1"/>
      <dgm:spPr/>
      <dgm:t>
        <a:bodyPr/>
        <a:lstStyle/>
        <a:p>
          <a:r>
            <a:rPr lang="en-US" sz="2000">
              <a:latin typeface="+mj-lt"/>
            </a:rPr>
            <a:t>Feature Selection</a:t>
          </a:r>
          <a:endParaRPr lang="en-US" sz="2000" dirty="0">
            <a:latin typeface="+mj-lt"/>
          </a:endParaRPr>
        </a:p>
      </dgm:t>
    </dgm:pt>
    <dgm:pt modelId="{6E6AFD42-BD05-4248-B472-1EFABC017324}" type="parTrans" cxnId="{61EC2C2C-336E-4152-BF38-E133255426BA}">
      <dgm:prSet/>
      <dgm:spPr/>
      <dgm:t>
        <a:bodyPr/>
        <a:lstStyle/>
        <a:p>
          <a:endParaRPr lang="en-US" sz="2000">
            <a:solidFill>
              <a:schemeClr val="bg2"/>
            </a:solidFill>
            <a:latin typeface="+mj-lt"/>
          </a:endParaRPr>
        </a:p>
      </dgm:t>
    </dgm:pt>
    <dgm:pt modelId="{1759AAC5-ADE9-4C55-8CBC-F1BA87C7A449}" type="sibTrans" cxnId="{61EC2C2C-336E-4152-BF38-E133255426BA}">
      <dgm:prSet/>
      <dgm:spPr/>
      <dgm:t>
        <a:bodyPr/>
        <a:lstStyle/>
        <a:p>
          <a:endParaRPr lang="en-US" sz="2000">
            <a:solidFill>
              <a:schemeClr val="bg2"/>
            </a:solidFill>
            <a:latin typeface="+mj-lt"/>
          </a:endParaRPr>
        </a:p>
      </dgm:t>
    </dgm:pt>
    <dgm:pt modelId="{EFB0480E-A451-4750-9076-B8DA17ACD683}">
      <dgm:prSet phldrT="[Text]" custT="1"/>
      <dgm:spPr/>
      <dgm:t>
        <a:bodyPr/>
        <a:lstStyle/>
        <a:p>
          <a:r>
            <a:rPr lang="en-US" sz="2000">
              <a:latin typeface="+mj-lt"/>
            </a:rPr>
            <a:t>Create and Train Model</a:t>
          </a:r>
          <a:endParaRPr lang="en-US" sz="2000" dirty="0">
            <a:latin typeface="+mj-lt"/>
          </a:endParaRPr>
        </a:p>
      </dgm:t>
    </dgm:pt>
    <dgm:pt modelId="{02255FE4-1BB8-44C8-8FC3-2DB4276D8435}" type="parTrans" cxnId="{F0686254-8BC6-438F-8EFC-387D3C1B4582}">
      <dgm:prSet/>
      <dgm:spPr/>
      <dgm:t>
        <a:bodyPr/>
        <a:lstStyle/>
        <a:p>
          <a:endParaRPr lang="en-US" sz="2000">
            <a:solidFill>
              <a:schemeClr val="bg2"/>
            </a:solidFill>
            <a:latin typeface="+mj-lt"/>
          </a:endParaRPr>
        </a:p>
      </dgm:t>
    </dgm:pt>
    <dgm:pt modelId="{7ECF0E78-DA31-4B08-B8BA-D36DB4135973}" type="sibTrans" cxnId="{F0686254-8BC6-438F-8EFC-387D3C1B4582}">
      <dgm:prSet/>
      <dgm:spPr/>
      <dgm:t>
        <a:bodyPr/>
        <a:lstStyle/>
        <a:p>
          <a:endParaRPr lang="en-US" sz="2000">
            <a:solidFill>
              <a:schemeClr val="bg2"/>
            </a:solidFill>
            <a:latin typeface="+mj-lt"/>
          </a:endParaRPr>
        </a:p>
      </dgm:t>
    </dgm:pt>
    <dgm:pt modelId="{31989D70-38F8-40B4-A5B4-5B64244B04DB}">
      <dgm:prSet phldrT="[Text]" custT="1">
        <dgm:style>
          <a:lnRef idx="0">
            <a:schemeClr val="accent1"/>
          </a:lnRef>
          <a:fillRef idx="3">
            <a:schemeClr val="accent1"/>
          </a:fillRef>
          <a:effectRef idx="3">
            <a:schemeClr val="accent1"/>
          </a:effectRef>
          <a:fontRef idx="minor">
            <a:schemeClr val="lt1"/>
          </a:fontRef>
        </dgm:style>
      </dgm:prSet>
      <dgm:spPr/>
      <dgm:t>
        <a:bodyPr/>
        <a:lstStyle/>
        <a:p>
          <a:pPr algn="ctr"/>
          <a:r>
            <a:rPr lang="en-US" sz="3200" dirty="0">
              <a:solidFill>
                <a:schemeClr val="bg1"/>
              </a:solidFill>
              <a:latin typeface="+mj-lt"/>
            </a:rPr>
            <a:t>Deployment</a:t>
          </a:r>
        </a:p>
      </dgm:t>
    </dgm:pt>
    <dgm:pt modelId="{E572721F-5C44-451C-B622-59B69949FB6F}" type="parTrans" cxnId="{991DC740-DAA8-4D0F-9BAB-A0D216E7CC9C}">
      <dgm:prSet/>
      <dgm:spPr/>
      <dgm:t>
        <a:bodyPr/>
        <a:lstStyle/>
        <a:p>
          <a:endParaRPr lang="en-US" sz="2000">
            <a:solidFill>
              <a:schemeClr val="bg2"/>
            </a:solidFill>
            <a:latin typeface="+mj-lt"/>
          </a:endParaRPr>
        </a:p>
      </dgm:t>
    </dgm:pt>
    <dgm:pt modelId="{FF3730C5-5E1C-4ACF-986C-1F8BDC2A87DC}" type="sibTrans" cxnId="{991DC740-DAA8-4D0F-9BAB-A0D216E7CC9C}">
      <dgm:prSet/>
      <dgm:spPr/>
      <dgm:t>
        <a:bodyPr/>
        <a:lstStyle/>
        <a:p>
          <a:endParaRPr lang="en-US" sz="2000">
            <a:solidFill>
              <a:schemeClr val="bg2"/>
            </a:solidFill>
            <a:latin typeface="+mj-lt"/>
          </a:endParaRPr>
        </a:p>
      </dgm:t>
    </dgm:pt>
    <dgm:pt modelId="{75DF6D0E-EF2D-4899-8D56-11F561E3DB25}">
      <dgm:prSet phldrT="[Text]" custT="1"/>
      <dgm:spPr/>
      <dgm:t>
        <a:bodyPr/>
        <a:lstStyle/>
        <a:p>
          <a:pPr algn="ctr"/>
          <a:r>
            <a:rPr lang="en-US" sz="3200">
              <a:latin typeface="+mj-lt"/>
            </a:rPr>
            <a:t>Customer Acceptance</a:t>
          </a:r>
          <a:endParaRPr lang="en-US" sz="3200" dirty="0">
            <a:latin typeface="+mj-lt"/>
          </a:endParaRPr>
        </a:p>
      </dgm:t>
    </dgm:pt>
    <dgm:pt modelId="{510C85D3-5932-4392-B61F-F44832C002FA}" type="parTrans" cxnId="{6D864F09-96B6-4444-95BB-D36241D055AD}">
      <dgm:prSet/>
      <dgm:spPr/>
      <dgm:t>
        <a:bodyPr/>
        <a:lstStyle/>
        <a:p>
          <a:endParaRPr lang="en-US" sz="2000">
            <a:solidFill>
              <a:schemeClr val="bg2"/>
            </a:solidFill>
            <a:latin typeface="+mj-lt"/>
          </a:endParaRPr>
        </a:p>
      </dgm:t>
    </dgm:pt>
    <dgm:pt modelId="{EEE1824F-AA0C-4316-B13D-ED5B6C4A0BFF}" type="sibTrans" cxnId="{6D864F09-96B6-4444-95BB-D36241D055AD}">
      <dgm:prSet/>
      <dgm:spPr/>
      <dgm:t>
        <a:bodyPr/>
        <a:lstStyle/>
        <a:p>
          <a:endParaRPr lang="en-US" sz="2000">
            <a:solidFill>
              <a:schemeClr val="bg2"/>
            </a:solidFill>
            <a:latin typeface="+mj-lt"/>
          </a:endParaRPr>
        </a:p>
      </dgm:t>
    </dgm:pt>
    <dgm:pt modelId="{07E81225-DE19-4D3E-99CD-FC123A33837F}">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2000" dirty="0">
              <a:solidFill>
                <a:schemeClr val="bg1"/>
              </a:solidFill>
              <a:latin typeface="+mj-lt"/>
            </a:rPr>
            <a:t>Operationalize</a:t>
          </a:r>
        </a:p>
      </dgm:t>
    </dgm:pt>
    <dgm:pt modelId="{642D5DAC-991D-456E-978D-DDF8870668E2}" type="parTrans" cxnId="{F9E74B76-F3C8-474B-BE2E-672A4119380A}">
      <dgm:prSet/>
      <dgm:spPr/>
      <dgm:t>
        <a:bodyPr/>
        <a:lstStyle/>
        <a:p>
          <a:endParaRPr lang="en-US" sz="2000">
            <a:solidFill>
              <a:schemeClr val="bg2"/>
            </a:solidFill>
            <a:latin typeface="+mj-lt"/>
          </a:endParaRPr>
        </a:p>
      </dgm:t>
    </dgm:pt>
    <dgm:pt modelId="{71EEF2D0-2FC1-4663-8EEF-F8400FED6EFD}" type="sibTrans" cxnId="{F9E74B76-F3C8-474B-BE2E-672A4119380A}">
      <dgm:prSet/>
      <dgm:spPr/>
      <dgm:t>
        <a:bodyPr/>
        <a:lstStyle/>
        <a:p>
          <a:endParaRPr lang="en-US" sz="2000">
            <a:solidFill>
              <a:schemeClr val="bg2"/>
            </a:solidFill>
            <a:latin typeface="+mj-lt"/>
          </a:endParaRPr>
        </a:p>
      </dgm:t>
    </dgm:pt>
    <dgm:pt modelId="{0EBDD81E-61F5-4638-8D23-E64C5784A7CF}">
      <dgm:prSet phldrT="[Text]" custT="1"/>
      <dgm:spPr/>
      <dgm:t>
        <a:bodyPr/>
        <a:lstStyle/>
        <a:p>
          <a:r>
            <a:rPr lang="en-US" sz="1900">
              <a:latin typeface="+mj-lt"/>
            </a:rPr>
            <a:t>Testing and Validation</a:t>
          </a:r>
          <a:endParaRPr lang="en-US" sz="1900" dirty="0">
            <a:latin typeface="+mj-lt"/>
          </a:endParaRPr>
        </a:p>
      </dgm:t>
    </dgm:pt>
    <dgm:pt modelId="{5BB68B6B-2470-4B4F-B825-03319C46AB79}" type="parTrans" cxnId="{0652195D-79AA-41CB-A507-64DF25821FDC}">
      <dgm:prSet/>
      <dgm:spPr/>
      <dgm:t>
        <a:bodyPr/>
        <a:lstStyle/>
        <a:p>
          <a:endParaRPr lang="en-US" sz="2000">
            <a:solidFill>
              <a:schemeClr val="bg2"/>
            </a:solidFill>
            <a:latin typeface="+mj-lt"/>
          </a:endParaRPr>
        </a:p>
      </dgm:t>
    </dgm:pt>
    <dgm:pt modelId="{91158606-88ED-478A-99A3-FF66895B49FF}" type="sibTrans" cxnId="{0652195D-79AA-41CB-A507-64DF25821FDC}">
      <dgm:prSet/>
      <dgm:spPr/>
      <dgm:t>
        <a:bodyPr/>
        <a:lstStyle/>
        <a:p>
          <a:endParaRPr lang="en-US" sz="2000">
            <a:solidFill>
              <a:schemeClr val="bg2"/>
            </a:solidFill>
            <a:latin typeface="+mj-lt"/>
          </a:endParaRPr>
        </a:p>
      </dgm:t>
    </dgm:pt>
    <dgm:pt modelId="{8A560357-68DD-41D8-841B-C94F1FF7F8C1}">
      <dgm:prSet phldrT="[Text]" custT="1"/>
      <dgm:spPr/>
      <dgm:t>
        <a:bodyPr/>
        <a:lstStyle/>
        <a:p>
          <a:r>
            <a:rPr lang="en-US" sz="1900">
              <a:latin typeface="+mj-lt"/>
            </a:rPr>
            <a:t>Update Data</a:t>
          </a:r>
          <a:endParaRPr lang="en-US" sz="1900" dirty="0">
            <a:latin typeface="+mj-lt"/>
          </a:endParaRPr>
        </a:p>
      </dgm:t>
    </dgm:pt>
    <dgm:pt modelId="{3BC3B257-E716-47FF-9C4E-A1CCC502A26F}" type="parTrans" cxnId="{6D9D5740-A78E-432A-A19B-79A7629DFBD0}">
      <dgm:prSet/>
      <dgm:spPr/>
      <dgm:t>
        <a:bodyPr/>
        <a:lstStyle/>
        <a:p>
          <a:endParaRPr lang="en-US" sz="2000">
            <a:solidFill>
              <a:schemeClr val="bg2"/>
            </a:solidFill>
            <a:latin typeface="+mj-lt"/>
          </a:endParaRPr>
        </a:p>
      </dgm:t>
    </dgm:pt>
    <dgm:pt modelId="{0F75D6C4-A5C5-4C0B-A3E7-E1F9127F0B24}" type="sibTrans" cxnId="{6D9D5740-A78E-432A-A19B-79A7629DFBD0}">
      <dgm:prSet/>
      <dgm:spPr/>
      <dgm:t>
        <a:bodyPr/>
        <a:lstStyle/>
        <a:p>
          <a:endParaRPr lang="en-US" sz="2000">
            <a:solidFill>
              <a:schemeClr val="bg2"/>
            </a:solidFill>
            <a:latin typeface="+mj-lt"/>
          </a:endParaRPr>
        </a:p>
      </dgm:t>
    </dgm:pt>
    <dgm:pt modelId="{051E23BA-27D6-402B-8FD0-643279078F48}">
      <dgm:prSet phldrT="[Text]" custT="1"/>
      <dgm:spPr/>
      <dgm:t>
        <a:bodyPr/>
        <a:lstStyle/>
        <a:p>
          <a:r>
            <a:rPr lang="en-US" sz="1900">
              <a:latin typeface="+mj-lt"/>
            </a:rPr>
            <a:t>Handoff</a:t>
          </a:r>
          <a:endParaRPr lang="en-US" sz="1900" dirty="0">
            <a:latin typeface="+mj-lt"/>
          </a:endParaRPr>
        </a:p>
      </dgm:t>
    </dgm:pt>
    <dgm:pt modelId="{DA361144-F3E9-4156-9CC2-FE98E458196C}" type="parTrans" cxnId="{9D250ACB-3782-4169-9513-D5939A72E14C}">
      <dgm:prSet/>
      <dgm:spPr/>
      <dgm:t>
        <a:bodyPr/>
        <a:lstStyle/>
        <a:p>
          <a:endParaRPr lang="en-US" sz="2000">
            <a:solidFill>
              <a:schemeClr val="bg2"/>
            </a:solidFill>
            <a:latin typeface="+mj-lt"/>
          </a:endParaRPr>
        </a:p>
      </dgm:t>
    </dgm:pt>
    <dgm:pt modelId="{AE55AD9A-A016-48D5-8B34-AF4339F64545}" type="sibTrans" cxnId="{9D250ACB-3782-4169-9513-D5939A72E14C}">
      <dgm:prSet/>
      <dgm:spPr/>
      <dgm:t>
        <a:bodyPr/>
        <a:lstStyle/>
        <a:p>
          <a:endParaRPr lang="en-US" sz="2000">
            <a:solidFill>
              <a:schemeClr val="bg2"/>
            </a:solidFill>
            <a:latin typeface="+mj-lt"/>
          </a:endParaRPr>
        </a:p>
      </dgm:t>
    </dgm:pt>
    <dgm:pt modelId="{22DA92B9-9C40-4A25-8285-966799791BE7}">
      <dgm:prSet phldrT="[Text]" custT="1"/>
      <dgm:spPr/>
      <dgm:t>
        <a:bodyPr/>
        <a:lstStyle/>
        <a:p>
          <a:r>
            <a:rPr lang="en-US" sz="1900">
              <a:latin typeface="+mj-lt"/>
            </a:rPr>
            <a:t>Re-train and re-score</a:t>
          </a:r>
          <a:endParaRPr lang="en-US" sz="1900" dirty="0">
            <a:latin typeface="+mj-lt"/>
          </a:endParaRPr>
        </a:p>
      </dgm:t>
    </dgm:pt>
    <dgm:pt modelId="{31A0D76F-F3CA-4A56-BA36-A4E6E0932F46}" type="parTrans" cxnId="{0E99CA05-F61F-4393-A01F-8CCEDBA18F50}">
      <dgm:prSet/>
      <dgm:spPr/>
      <dgm:t>
        <a:bodyPr/>
        <a:lstStyle/>
        <a:p>
          <a:endParaRPr lang="en-US" sz="2000">
            <a:solidFill>
              <a:schemeClr val="bg2"/>
            </a:solidFill>
            <a:latin typeface="+mj-lt"/>
          </a:endParaRPr>
        </a:p>
      </dgm:t>
    </dgm:pt>
    <dgm:pt modelId="{C2D43770-B53D-4E3F-BFD7-DA47BF161F8F}" type="sibTrans" cxnId="{0E99CA05-F61F-4393-A01F-8CCEDBA18F50}">
      <dgm:prSet/>
      <dgm:spPr/>
      <dgm:t>
        <a:bodyPr/>
        <a:lstStyle/>
        <a:p>
          <a:endParaRPr lang="en-US" sz="20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13893-4865-4D2A-B411-A9583C447998}" type="doc">
      <dgm:prSet loTypeId="urn:diagrams.loki3.com/BracketList" loCatId="list" qsTypeId="urn:microsoft.com/office/officeart/2005/8/quickstyle/simple1" qsCatId="simple" csTypeId="urn:microsoft.com/office/officeart/2005/8/colors/accent1_1" csCatId="accent1" phldr="1"/>
      <dgm:spPr/>
      <dgm:t>
        <a:bodyPr/>
        <a:lstStyle/>
        <a:p>
          <a:endParaRPr lang="en-US"/>
        </a:p>
      </dgm:t>
    </dgm:pt>
    <dgm:pt modelId="{B7ABE164-295C-4643-A9AC-4A52A9ED0489}">
      <dgm:prSet phldrT="[Text]"/>
      <dgm:spPr/>
      <dgm:t>
        <a:bodyPr/>
        <a:lstStyle/>
        <a:p>
          <a:r>
            <a:rPr lang="en-US"/>
            <a:t>Big Data</a:t>
          </a:r>
          <a:endParaRPr lang="en-US" dirty="0"/>
        </a:p>
      </dgm:t>
    </dgm:pt>
    <dgm:pt modelId="{D7B9EDA9-31A9-4C9B-BACF-788F74E16796}" type="parTrans" cxnId="{F0748B1E-69F6-4D72-AC7C-1FCD73A7DC1C}">
      <dgm:prSet/>
      <dgm:spPr/>
      <dgm:t>
        <a:bodyPr/>
        <a:lstStyle/>
        <a:p>
          <a:endParaRPr lang="en-US">
            <a:solidFill>
              <a:schemeClr val="bg2"/>
            </a:solidFill>
          </a:endParaRPr>
        </a:p>
      </dgm:t>
    </dgm:pt>
    <dgm:pt modelId="{E258CD5B-DCF5-4FA1-918A-96BF68D81660}" type="sibTrans" cxnId="{F0748B1E-69F6-4D72-AC7C-1FCD73A7DC1C}">
      <dgm:prSet/>
      <dgm:spPr/>
      <dgm:t>
        <a:bodyPr/>
        <a:lstStyle/>
        <a:p>
          <a:endParaRPr lang="en-US">
            <a:solidFill>
              <a:schemeClr val="bg2"/>
            </a:solidFill>
          </a:endParaRPr>
        </a:p>
      </dgm:t>
    </dgm:pt>
    <dgm:pt modelId="{83035B10-5B03-4E94-B998-54AE7C044928}">
      <dgm:prSet phldrT="[Text]"/>
      <dgm:spPr/>
      <dgm:t>
        <a:bodyPr/>
        <a:lstStyle/>
        <a:p>
          <a:r>
            <a:rPr lang="en-US"/>
            <a:t>Intelligence and Advanced Analytics</a:t>
          </a:r>
          <a:endParaRPr lang="en-US" dirty="0"/>
        </a:p>
      </dgm:t>
    </dgm:pt>
    <dgm:pt modelId="{29EAADE1-28CA-4B2F-9D08-E28BE3C336C9}" type="parTrans" cxnId="{079F09CF-DCE9-434C-8F2E-1D1CEF9AE618}">
      <dgm:prSet/>
      <dgm:spPr/>
      <dgm:t>
        <a:bodyPr/>
        <a:lstStyle/>
        <a:p>
          <a:endParaRPr lang="en-US">
            <a:solidFill>
              <a:schemeClr val="bg2"/>
            </a:solidFill>
          </a:endParaRPr>
        </a:p>
      </dgm:t>
    </dgm:pt>
    <dgm:pt modelId="{CCAFAB26-9A3D-4842-B88A-B85DA7E92A54}" type="sibTrans" cxnId="{079F09CF-DCE9-434C-8F2E-1D1CEF9AE618}">
      <dgm:prSet/>
      <dgm:spPr/>
      <dgm:t>
        <a:bodyPr/>
        <a:lstStyle/>
        <a:p>
          <a:endParaRPr lang="en-US">
            <a:solidFill>
              <a:schemeClr val="bg2"/>
            </a:solidFill>
          </a:endParaRPr>
        </a:p>
      </dgm:t>
    </dgm:pt>
    <dgm:pt modelId="{AE188517-6F02-4DC7-9EA1-785FA319F063}">
      <dgm:prSet phldrT="[Text]"/>
      <dgm:spPr/>
      <dgm:t>
        <a:bodyPr/>
        <a:lstStyle/>
        <a:p>
          <a:r>
            <a:rPr lang="en-US"/>
            <a:t>Information Management</a:t>
          </a:r>
          <a:endParaRPr lang="en-US" dirty="0"/>
        </a:p>
      </dgm:t>
    </dgm:pt>
    <dgm:pt modelId="{74848A57-88CA-4171-BA55-469D8EB40C4E}" type="parTrans" cxnId="{24E599A1-6729-4099-9255-88D181B968CF}">
      <dgm:prSet/>
      <dgm:spPr/>
      <dgm:t>
        <a:bodyPr/>
        <a:lstStyle/>
        <a:p>
          <a:endParaRPr lang="en-US">
            <a:solidFill>
              <a:schemeClr val="bg2"/>
            </a:solidFill>
          </a:endParaRPr>
        </a:p>
      </dgm:t>
    </dgm:pt>
    <dgm:pt modelId="{568BD935-8EC2-4B1C-BF6A-A8560483E10B}" type="sibTrans" cxnId="{24E599A1-6729-4099-9255-88D181B968CF}">
      <dgm:prSet/>
      <dgm:spPr/>
      <dgm:t>
        <a:bodyPr/>
        <a:lstStyle/>
        <a:p>
          <a:endParaRPr lang="en-US">
            <a:solidFill>
              <a:schemeClr val="bg2"/>
            </a:solidFill>
          </a:endParaRPr>
        </a:p>
      </dgm:t>
    </dgm:pt>
    <dgm:pt modelId="{409B9CC3-4843-4F1F-8DB8-96CB6DDF3AA2}">
      <dgm:prSet phldrT="[Text]"/>
      <dgm:spPr/>
      <dgm:t>
        <a:bodyPr/>
        <a:lstStyle/>
        <a:p>
          <a:r>
            <a:rPr lang="en-US"/>
            <a:t>Solutions</a:t>
          </a:r>
          <a:endParaRPr lang="en-US" dirty="0"/>
        </a:p>
      </dgm:t>
    </dgm:pt>
    <dgm:pt modelId="{77CCCA81-853E-493E-9B0C-4E6584C3068A}" type="parTrans" cxnId="{B3DD820B-3AA4-4A6C-9F64-C25D87901740}">
      <dgm:prSet/>
      <dgm:spPr/>
      <dgm:t>
        <a:bodyPr/>
        <a:lstStyle/>
        <a:p>
          <a:endParaRPr lang="en-US">
            <a:solidFill>
              <a:schemeClr val="bg2"/>
            </a:solidFill>
          </a:endParaRPr>
        </a:p>
      </dgm:t>
    </dgm:pt>
    <dgm:pt modelId="{836C109C-9A6E-440E-B4AC-6BC1096CC572}" type="sibTrans" cxnId="{B3DD820B-3AA4-4A6C-9F64-C25D87901740}">
      <dgm:prSet/>
      <dgm:spPr/>
      <dgm:t>
        <a:bodyPr/>
        <a:lstStyle/>
        <a:p>
          <a:endParaRPr lang="en-US">
            <a:solidFill>
              <a:schemeClr val="bg2"/>
            </a:solidFill>
          </a:endParaRPr>
        </a:p>
      </dgm:t>
    </dgm:pt>
    <dgm:pt modelId="{FAB16A03-BE56-456B-A536-11D2B059B184}">
      <dgm:prSet phldrT="[Text]"/>
      <dgm:spPr/>
      <dgm:t>
        <a:bodyPr/>
        <a:lstStyle/>
        <a:p>
          <a:r>
            <a:rPr lang="en-US"/>
            <a:t>Visualization</a:t>
          </a:r>
          <a:endParaRPr lang="en-US" dirty="0"/>
        </a:p>
      </dgm:t>
    </dgm:pt>
    <dgm:pt modelId="{E696F496-5F4D-42CD-9F72-E43FD3C8193B}" type="parTrans" cxnId="{71A2D341-AA26-4666-9932-B4140F5EF1FE}">
      <dgm:prSet/>
      <dgm:spPr/>
      <dgm:t>
        <a:bodyPr/>
        <a:lstStyle/>
        <a:p>
          <a:endParaRPr lang="en-US">
            <a:solidFill>
              <a:schemeClr val="bg2"/>
            </a:solidFill>
          </a:endParaRPr>
        </a:p>
      </dgm:t>
    </dgm:pt>
    <dgm:pt modelId="{F52C13CC-48BB-4B43-924B-37454BDA68A7}" type="sibTrans" cxnId="{71A2D341-AA26-4666-9932-B4140F5EF1FE}">
      <dgm:prSet/>
      <dgm:spPr/>
      <dgm:t>
        <a:bodyPr/>
        <a:lstStyle/>
        <a:p>
          <a:endParaRPr lang="en-US">
            <a:solidFill>
              <a:schemeClr val="bg2"/>
            </a:solidFill>
          </a:endParaRPr>
        </a:p>
      </dgm:t>
    </dgm:pt>
    <dgm:pt modelId="{C435CE00-F12B-4E1E-88D5-230CB3206998}">
      <dgm:prSet phldrT="[Text]"/>
      <dgm:spPr/>
      <dgm:t>
        <a:bodyPr/>
        <a:lstStyle/>
        <a:p>
          <a:r>
            <a:rPr lang="en-US"/>
            <a:t>Data Catalog</a:t>
          </a:r>
          <a:endParaRPr lang="en-US" dirty="0"/>
        </a:p>
      </dgm:t>
    </dgm:pt>
    <dgm:pt modelId="{F9EB0DCC-9309-46BE-A5F1-946925EF213F}" type="parTrans" cxnId="{1CD85CE6-891A-4559-8C6A-B2B8D10777A3}">
      <dgm:prSet/>
      <dgm:spPr/>
      <dgm:t>
        <a:bodyPr/>
        <a:lstStyle/>
        <a:p>
          <a:endParaRPr lang="en-US">
            <a:solidFill>
              <a:schemeClr val="bg2"/>
            </a:solidFill>
          </a:endParaRPr>
        </a:p>
      </dgm:t>
    </dgm:pt>
    <dgm:pt modelId="{0CEF2004-E424-4306-81CF-77EC267D4144}" type="sibTrans" cxnId="{1CD85CE6-891A-4559-8C6A-B2B8D10777A3}">
      <dgm:prSet/>
      <dgm:spPr/>
      <dgm:t>
        <a:bodyPr/>
        <a:lstStyle/>
        <a:p>
          <a:endParaRPr lang="en-US">
            <a:solidFill>
              <a:schemeClr val="bg2"/>
            </a:solidFill>
          </a:endParaRPr>
        </a:p>
      </dgm:t>
    </dgm:pt>
    <dgm:pt modelId="{E0ED33B9-E057-48E4-9E71-165921651D87}">
      <dgm:prSet phldrT="[Text]"/>
      <dgm:spPr/>
      <dgm:t>
        <a:bodyPr/>
        <a:lstStyle/>
        <a:p>
          <a:r>
            <a:rPr lang="en-US"/>
            <a:t>Data Factory</a:t>
          </a:r>
          <a:endParaRPr lang="en-US" dirty="0"/>
        </a:p>
      </dgm:t>
    </dgm:pt>
    <dgm:pt modelId="{8F5638B8-B583-4EA8-8527-E5F16E143838}" type="parTrans" cxnId="{F5977DCA-FCBA-4F37-ADC2-A8184D8E3430}">
      <dgm:prSet/>
      <dgm:spPr/>
      <dgm:t>
        <a:bodyPr/>
        <a:lstStyle/>
        <a:p>
          <a:endParaRPr lang="en-US">
            <a:solidFill>
              <a:schemeClr val="bg2"/>
            </a:solidFill>
          </a:endParaRPr>
        </a:p>
      </dgm:t>
    </dgm:pt>
    <dgm:pt modelId="{51F416F3-006F-4031-AE82-2898447A66EE}" type="sibTrans" cxnId="{F5977DCA-FCBA-4F37-ADC2-A8184D8E3430}">
      <dgm:prSet/>
      <dgm:spPr/>
      <dgm:t>
        <a:bodyPr/>
        <a:lstStyle/>
        <a:p>
          <a:endParaRPr lang="en-US">
            <a:solidFill>
              <a:schemeClr val="bg2"/>
            </a:solidFill>
          </a:endParaRPr>
        </a:p>
      </dgm:t>
    </dgm:pt>
    <dgm:pt modelId="{2C858D8A-BD5E-4943-AC97-3FD818D142DE}">
      <dgm:prSet phldrT="[Text]"/>
      <dgm:spPr/>
      <dgm:t>
        <a:bodyPr/>
        <a:lstStyle/>
        <a:p>
          <a:r>
            <a:rPr lang="en-US"/>
            <a:t>Event Hubs</a:t>
          </a:r>
          <a:endParaRPr lang="en-US" dirty="0"/>
        </a:p>
      </dgm:t>
    </dgm:pt>
    <dgm:pt modelId="{7AF921C9-184C-4D38-ADA9-B898BB7C86C3}" type="parTrans" cxnId="{1388CB44-D3BD-4172-A856-4508ADCD1F7B}">
      <dgm:prSet/>
      <dgm:spPr/>
      <dgm:t>
        <a:bodyPr/>
        <a:lstStyle/>
        <a:p>
          <a:endParaRPr lang="en-US">
            <a:solidFill>
              <a:schemeClr val="bg2"/>
            </a:solidFill>
          </a:endParaRPr>
        </a:p>
      </dgm:t>
    </dgm:pt>
    <dgm:pt modelId="{FCFEDC75-2A47-4FA0-A695-73D0EBC2EB13}" type="sibTrans" cxnId="{1388CB44-D3BD-4172-A856-4508ADCD1F7B}">
      <dgm:prSet/>
      <dgm:spPr/>
      <dgm:t>
        <a:bodyPr/>
        <a:lstStyle/>
        <a:p>
          <a:endParaRPr lang="en-US">
            <a:solidFill>
              <a:schemeClr val="bg2"/>
            </a:solidFill>
          </a:endParaRPr>
        </a:p>
      </dgm:t>
    </dgm:pt>
    <dgm:pt modelId="{F29C4E01-C09B-438C-9113-B6E9FF5DFD38}">
      <dgm:prSet phldrT="[Text]"/>
      <dgm:spPr/>
      <dgm:t>
        <a:bodyPr/>
        <a:lstStyle/>
        <a:p>
          <a:r>
            <a:rPr lang="en-US" dirty="0"/>
            <a:t>Data Lake</a:t>
          </a:r>
        </a:p>
      </dgm:t>
    </dgm:pt>
    <dgm:pt modelId="{2AE4FD27-8C8C-45AE-955D-C6687931D935}" type="parTrans" cxnId="{6621DB28-19D2-4317-A7D4-C1E229BDD2C3}">
      <dgm:prSet/>
      <dgm:spPr/>
      <dgm:t>
        <a:bodyPr/>
        <a:lstStyle/>
        <a:p>
          <a:endParaRPr lang="en-US">
            <a:solidFill>
              <a:schemeClr val="bg2"/>
            </a:solidFill>
          </a:endParaRPr>
        </a:p>
      </dgm:t>
    </dgm:pt>
    <dgm:pt modelId="{04836762-099A-4108-A61E-F6DA35680CF1}" type="sibTrans" cxnId="{6621DB28-19D2-4317-A7D4-C1E229BDD2C3}">
      <dgm:prSet/>
      <dgm:spPr/>
      <dgm:t>
        <a:bodyPr/>
        <a:lstStyle/>
        <a:p>
          <a:endParaRPr lang="en-US">
            <a:solidFill>
              <a:schemeClr val="bg2"/>
            </a:solidFill>
          </a:endParaRPr>
        </a:p>
      </dgm:t>
    </dgm:pt>
    <dgm:pt modelId="{E676A21A-338A-453B-AAD8-AE1E2984352F}">
      <dgm:prSet phldrT="[Text]"/>
      <dgm:spPr/>
      <dgm:t>
        <a:bodyPr/>
        <a:lstStyle/>
        <a:p>
          <a:r>
            <a:rPr lang="en-US"/>
            <a:t>SQL Data Warehouse</a:t>
          </a:r>
          <a:endParaRPr lang="en-US" dirty="0"/>
        </a:p>
      </dgm:t>
    </dgm:pt>
    <dgm:pt modelId="{5E57A9C1-04A6-49D4-AC5A-3AAB86452FC4}" type="parTrans" cxnId="{2693BB9E-F2CD-4F85-AA3F-0D8505E9CD15}">
      <dgm:prSet/>
      <dgm:spPr/>
      <dgm:t>
        <a:bodyPr/>
        <a:lstStyle/>
        <a:p>
          <a:endParaRPr lang="en-US">
            <a:solidFill>
              <a:schemeClr val="bg2"/>
            </a:solidFill>
          </a:endParaRPr>
        </a:p>
      </dgm:t>
    </dgm:pt>
    <dgm:pt modelId="{5A93F642-2A8F-4AA8-91EA-8C5E73BCE0E6}" type="sibTrans" cxnId="{2693BB9E-F2CD-4F85-AA3F-0D8505E9CD15}">
      <dgm:prSet/>
      <dgm:spPr/>
      <dgm:t>
        <a:bodyPr/>
        <a:lstStyle/>
        <a:p>
          <a:endParaRPr lang="en-US">
            <a:solidFill>
              <a:schemeClr val="bg2"/>
            </a:solidFill>
          </a:endParaRPr>
        </a:p>
      </dgm:t>
    </dgm:pt>
    <dgm:pt modelId="{5C0E0F60-874D-4767-AE2F-74FB881F036A}">
      <dgm:prSet phldrT="[Text]"/>
      <dgm:spPr/>
      <dgm:t>
        <a:bodyPr/>
        <a:lstStyle/>
        <a:p>
          <a:r>
            <a:rPr lang="en-US"/>
            <a:t>Cosmos DB</a:t>
          </a:r>
          <a:endParaRPr lang="en-US" dirty="0"/>
        </a:p>
      </dgm:t>
    </dgm:pt>
    <dgm:pt modelId="{F7E90F27-6C0A-42E0-AF46-1B02D03EFEE8}" type="parTrans" cxnId="{90332A73-B2D0-48BB-8BEC-2F446E08968F}">
      <dgm:prSet/>
      <dgm:spPr/>
      <dgm:t>
        <a:bodyPr/>
        <a:lstStyle/>
        <a:p>
          <a:endParaRPr lang="en-US">
            <a:solidFill>
              <a:schemeClr val="bg2"/>
            </a:solidFill>
          </a:endParaRPr>
        </a:p>
      </dgm:t>
    </dgm:pt>
    <dgm:pt modelId="{4382FA18-74BA-4683-8DEF-EA290B0298B3}" type="sibTrans" cxnId="{90332A73-B2D0-48BB-8BEC-2F446E08968F}">
      <dgm:prSet/>
      <dgm:spPr/>
      <dgm:t>
        <a:bodyPr/>
        <a:lstStyle/>
        <a:p>
          <a:endParaRPr lang="en-US">
            <a:solidFill>
              <a:schemeClr val="bg2"/>
            </a:solidFill>
          </a:endParaRPr>
        </a:p>
      </dgm:t>
    </dgm:pt>
    <dgm:pt modelId="{50C37763-24F8-4AA8-A32B-9F9CA6D119D6}">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Cortana, Bot Service, Cognitive Framework</a:t>
          </a:r>
        </a:p>
      </dgm:t>
    </dgm:pt>
    <dgm:pt modelId="{F0D5E2E7-679F-4720-9577-5CD05DCDE746}" type="parTrans" cxnId="{147B58C2-DB15-4ED7-BAAA-B08374A5C799}">
      <dgm:prSet/>
      <dgm:spPr/>
      <dgm:t>
        <a:bodyPr/>
        <a:lstStyle/>
        <a:p>
          <a:endParaRPr lang="en-US">
            <a:solidFill>
              <a:schemeClr val="bg2"/>
            </a:solidFill>
          </a:endParaRPr>
        </a:p>
      </dgm:t>
    </dgm:pt>
    <dgm:pt modelId="{49958AA6-4ED7-42C4-90F9-E8289337C9E3}" type="sibTrans" cxnId="{147B58C2-DB15-4ED7-BAAA-B08374A5C799}">
      <dgm:prSet/>
      <dgm:spPr/>
      <dgm:t>
        <a:bodyPr/>
        <a:lstStyle/>
        <a:p>
          <a:endParaRPr lang="en-US">
            <a:solidFill>
              <a:schemeClr val="bg2"/>
            </a:solidFill>
          </a:endParaRPr>
        </a:p>
      </dgm:t>
    </dgm:pt>
    <dgm:pt modelId="{32CACD8F-92CC-4EB0-82A5-ED325E9C0DCF}">
      <dgm:prSet phldrT="[Text]"/>
      <dgm:spPr/>
      <dgm:t>
        <a:bodyPr/>
        <a:lstStyle/>
        <a:p>
          <a:pPr marL="228600" lvl="1" indent="0" algn="l" defTabSz="889000">
            <a:lnSpc>
              <a:spcPct val="90000"/>
            </a:lnSpc>
            <a:spcBef>
              <a:spcPct val="0"/>
            </a:spcBef>
            <a:spcAft>
              <a:spcPct val="15000"/>
            </a:spcAft>
          </a:pPr>
          <a:r>
            <a:rPr lang="en-US" sz="2000" kern="1200"/>
            <a:t>HDInsight</a:t>
          </a:r>
          <a:endParaRPr lang="en-US" sz="2000" kern="1200" dirty="0"/>
        </a:p>
      </dgm:t>
    </dgm:pt>
    <dgm:pt modelId="{A21F767D-FDA7-4106-99A9-F43109D327CE}" type="parTrans" cxnId="{0376D2BA-EE8B-4769-BC24-CC367BEE684B}">
      <dgm:prSet/>
      <dgm:spPr/>
      <dgm:t>
        <a:bodyPr/>
        <a:lstStyle/>
        <a:p>
          <a:endParaRPr lang="en-US">
            <a:solidFill>
              <a:schemeClr val="bg2"/>
            </a:solidFill>
          </a:endParaRPr>
        </a:p>
      </dgm:t>
    </dgm:pt>
    <dgm:pt modelId="{D9DF8C18-8AD5-4792-BADC-2960152A17B4}" type="sibTrans" cxnId="{0376D2BA-EE8B-4769-BC24-CC367BEE684B}">
      <dgm:prSet/>
      <dgm:spPr/>
      <dgm:t>
        <a:bodyPr/>
        <a:lstStyle/>
        <a:p>
          <a:endParaRPr lang="en-US">
            <a:solidFill>
              <a:schemeClr val="bg2"/>
            </a:solidFill>
          </a:endParaRPr>
        </a:p>
      </dgm:t>
    </dgm:pt>
    <dgm:pt modelId="{BDACD0F7-6180-4057-9453-3688A341F990}">
      <dgm:prSet phldrT="[Text]"/>
      <dgm:spPr/>
      <dgm:t>
        <a:bodyPr/>
        <a:lstStyle/>
        <a:p>
          <a:pPr marL="228600" lvl="1" indent="0" algn="l" defTabSz="889000">
            <a:lnSpc>
              <a:spcPct val="90000"/>
            </a:lnSpc>
            <a:spcBef>
              <a:spcPct val="0"/>
            </a:spcBef>
            <a:spcAft>
              <a:spcPct val="15000"/>
            </a:spcAft>
          </a:pPr>
          <a:r>
            <a:rPr lang="en-US" sz="2000" kern="1200" dirty="0"/>
            <a:t>Data Lake</a:t>
          </a:r>
        </a:p>
      </dgm:t>
    </dgm:pt>
    <dgm:pt modelId="{E4F3B442-D426-4A43-9F5D-27BAB10F10CE}" type="parTrans" cxnId="{CBA447E9-10A8-4CB5-B5CE-0C5A8673E48E}">
      <dgm:prSet/>
      <dgm:spPr/>
      <dgm:t>
        <a:bodyPr/>
        <a:lstStyle/>
        <a:p>
          <a:endParaRPr lang="en-US">
            <a:solidFill>
              <a:schemeClr val="bg2"/>
            </a:solidFill>
          </a:endParaRPr>
        </a:p>
      </dgm:t>
    </dgm:pt>
    <dgm:pt modelId="{08AD188E-871E-4AED-AB11-9BCCFB042448}" type="sibTrans" cxnId="{CBA447E9-10A8-4CB5-B5CE-0C5A8673E48E}">
      <dgm:prSet/>
      <dgm:spPr/>
      <dgm:t>
        <a:bodyPr/>
        <a:lstStyle/>
        <a:p>
          <a:endParaRPr lang="en-US">
            <a:solidFill>
              <a:schemeClr val="bg2"/>
            </a:solidFill>
          </a:endParaRPr>
        </a:p>
      </dgm:t>
    </dgm:pt>
    <dgm:pt modelId="{AE3639C6-8C43-4F97-BE23-F9306E299CF9}">
      <dgm:prSet phldrT="[Text]"/>
      <dgm:spPr/>
      <dgm:t>
        <a:bodyPr/>
        <a:lstStyle/>
        <a:p>
          <a:r>
            <a:rPr lang="en-US" b="1" dirty="0">
              <a:solidFill>
                <a:schemeClr val="accent1">
                  <a:lumMod val="75000"/>
                </a:schemeClr>
              </a:solidFill>
            </a:rPr>
            <a:t>Azure Storage</a:t>
          </a:r>
        </a:p>
      </dgm:t>
    </dgm:pt>
    <dgm:pt modelId="{1CDD6596-67E1-4C59-93B1-01CBD19A6B8E}" type="parTrans" cxnId="{FC23BA64-5B04-4EF8-9326-D5B528E0ACB8}">
      <dgm:prSet/>
      <dgm:spPr/>
      <dgm:t>
        <a:bodyPr/>
        <a:lstStyle/>
        <a:p>
          <a:endParaRPr lang="en-US">
            <a:solidFill>
              <a:schemeClr val="bg2"/>
            </a:solidFill>
          </a:endParaRPr>
        </a:p>
      </dgm:t>
    </dgm:pt>
    <dgm:pt modelId="{B586966D-EDF9-4827-9CA3-63AB3D2E71A7}" type="sibTrans" cxnId="{FC23BA64-5B04-4EF8-9326-D5B528E0ACB8}">
      <dgm:prSet/>
      <dgm:spPr/>
      <dgm:t>
        <a:bodyPr/>
        <a:lstStyle/>
        <a:p>
          <a:endParaRPr lang="en-US">
            <a:solidFill>
              <a:schemeClr val="bg2"/>
            </a:solidFill>
          </a:endParaRPr>
        </a:p>
      </dgm:t>
    </dgm:pt>
    <dgm:pt modelId="{35F0567E-236D-4971-8C0A-709AAD1BC349}">
      <dgm:prSet phldrT="[Text]"/>
      <dgm:spPr/>
      <dgm:t>
        <a:bodyPr/>
        <a:lstStyle/>
        <a:p>
          <a:pPr marL="228600" lvl="1" indent="0" algn="l" defTabSz="889000">
            <a:lnSpc>
              <a:spcPct val="90000"/>
            </a:lnSpc>
            <a:spcBef>
              <a:spcPct val="0"/>
            </a:spcBef>
            <a:spcAft>
              <a:spcPct val="15000"/>
            </a:spcAft>
          </a:pPr>
          <a:r>
            <a:rPr lang="en-US" sz="2000" kern="1200"/>
            <a:t>Stream Analytics</a:t>
          </a:r>
          <a:endParaRPr lang="en-US" sz="2000" kern="1200" dirty="0"/>
        </a:p>
      </dgm:t>
    </dgm:pt>
    <dgm:pt modelId="{7F62CFBA-4322-4F9F-BCFE-83C4491AC94C}" type="parTrans" cxnId="{096FE25D-ED43-48A2-ACA8-20A40F77FC31}">
      <dgm:prSet/>
      <dgm:spPr/>
      <dgm:t>
        <a:bodyPr/>
        <a:lstStyle/>
        <a:p>
          <a:endParaRPr lang="en-US">
            <a:solidFill>
              <a:schemeClr val="bg2"/>
            </a:solidFill>
          </a:endParaRPr>
        </a:p>
      </dgm:t>
    </dgm:pt>
    <dgm:pt modelId="{F8351DC9-FCD8-42B5-94E0-1FB511B25936}" type="sibTrans" cxnId="{096FE25D-ED43-48A2-ACA8-20A40F77FC31}">
      <dgm:prSet/>
      <dgm:spPr/>
      <dgm:t>
        <a:bodyPr/>
        <a:lstStyle/>
        <a:p>
          <a:endParaRPr lang="en-US">
            <a:solidFill>
              <a:schemeClr val="bg2"/>
            </a:solidFill>
          </a:endParaRPr>
        </a:p>
      </dgm:t>
    </dgm:pt>
    <dgm:pt modelId="{F2465E65-C3E0-423D-B60A-CBBB12166DD6}">
      <dgm:prSet phldrT="[Text]"/>
      <dgm:spPr/>
      <dgm:t>
        <a:bodyPr/>
        <a:lstStyle/>
        <a:p>
          <a:pPr marL="228600" lvl="1" indent="0" algn="l" defTabSz="889000">
            <a:lnSpc>
              <a:spcPct val="90000"/>
            </a:lnSpc>
            <a:spcBef>
              <a:spcPct val="0"/>
            </a:spcBef>
            <a:spcAft>
              <a:spcPct val="15000"/>
            </a:spcAft>
          </a:pPr>
          <a:r>
            <a:rPr lang="en-US" sz="2000" kern="1200"/>
            <a:t>Analysis Services</a:t>
          </a:r>
          <a:endParaRPr lang="en-US" sz="2000" kern="1200" dirty="0"/>
        </a:p>
      </dgm:t>
    </dgm:pt>
    <dgm:pt modelId="{D8845806-1D9D-4617-BBFA-FEA4939FF747}" type="parTrans" cxnId="{EDADB58C-AA26-476F-93FF-0704938DA538}">
      <dgm:prSet/>
      <dgm:spPr/>
      <dgm:t>
        <a:bodyPr/>
        <a:lstStyle/>
        <a:p>
          <a:endParaRPr lang="en-US">
            <a:solidFill>
              <a:schemeClr val="bg2"/>
            </a:solidFill>
          </a:endParaRPr>
        </a:p>
      </dgm:t>
    </dgm:pt>
    <dgm:pt modelId="{D6A1219B-E8CC-45FE-9E0F-99D20A856F7B}" type="sibTrans" cxnId="{EDADB58C-AA26-476F-93FF-0704938DA538}">
      <dgm:prSet/>
      <dgm:spPr/>
      <dgm:t>
        <a:bodyPr/>
        <a:lstStyle/>
        <a:p>
          <a:endParaRPr lang="en-US">
            <a:solidFill>
              <a:schemeClr val="bg2"/>
            </a:solidFill>
          </a:endParaRPr>
        </a:p>
      </dgm:t>
    </dgm:pt>
    <dgm:pt modelId="{DAB3F281-7B4F-49EC-8DF2-6797D69BDC56}">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Power BI</a:t>
          </a:r>
        </a:p>
      </dgm:t>
    </dgm:pt>
    <dgm:pt modelId="{6F984231-54E7-4CD8-B215-1F4C16DFC2F6}" type="parTrans" cxnId="{F94D4C84-D729-4065-B367-BAFC045EF498}">
      <dgm:prSet/>
      <dgm:spPr/>
      <dgm:t>
        <a:bodyPr/>
        <a:lstStyle/>
        <a:p>
          <a:endParaRPr lang="en-US">
            <a:solidFill>
              <a:schemeClr val="bg2"/>
            </a:solidFill>
          </a:endParaRPr>
        </a:p>
      </dgm:t>
    </dgm:pt>
    <dgm:pt modelId="{C69C4E7A-EC62-4329-8F2E-1F4E0F7537C2}" type="sibTrans" cxnId="{F94D4C84-D729-4065-B367-BAFC045EF498}">
      <dgm:prSet/>
      <dgm:spPr/>
      <dgm:t>
        <a:bodyPr/>
        <a:lstStyle/>
        <a:p>
          <a:endParaRPr lang="en-US">
            <a:solidFill>
              <a:schemeClr val="bg2"/>
            </a:solidFill>
          </a:endParaRPr>
        </a:p>
      </dgm:t>
    </dgm:pt>
    <dgm:pt modelId="{715ABCDD-7748-47FB-9152-0DE37D243758}">
      <dgm:prSet phldrT="[Text]" custT="1"/>
      <dgm:spPr/>
      <dgm:t>
        <a:bodyPr/>
        <a:lstStyle/>
        <a:p>
          <a:pPr marL="228600" lvl="1" indent="0" algn="l" defTabSz="889000">
            <a:lnSpc>
              <a:spcPct val="90000"/>
            </a:lnSpc>
            <a:spcBef>
              <a:spcPct val="0"/>
            </a:spcBef>
            <a:spcAft>
              <a:spcPct val="15000"/>
            </a:spcAft>
          </a:pPr>
          <a:r>
            <a:rPr lang="en-US" sz="2000" b="1" kern="1200" dirty="0">
              <a:solidFill>
                <a:srgbClr val="7FBA00">
                  <a:lumMod val="75000"/>
                </a:srgbClr>
              </a:solidFill>
              <a:latin typeface="Segoe UI"/>
              <a:ea typeface="+mn-ea"/>
              <a:cs typeface="+mn-cs"/>
            </a:rPr>
            <a:t>R</a:t>
          </a:r>
        </a:p>
      </dgm:t>
    </dgm:pt>
    <dgm:pt modelId="{A4CDED56-308B-497B-BDAA-89BF5C12FE1C}" type="parTrans" cxnId="{0DFFAD90-2F9A-46A3-89E6-68A064766737}">
      <dgm:prSet/>
      <dgm:spPr/>
      <dgm:t>
        <a:bodyPr/>
        <a:lstStyle/>
        <a:p>
          <a:endParaRPr lang="en-US">
            <a:solidFill>
              <a:schemeClr val="bg2"/>
            </a:solidFill>
          </a:endParaRPr>
        </a:p>
      </dgm:t>
    </dgm:pt>
    <dgm:pt modelId="{60C13AFB-01B2-443D-B8DC-431B4AE659EC}" type="sibTrans" cxnId="{0DFFAD90-2F9A-46A3-89E6-68A064766737}">
      <dgm:prSet/>
      <dgm:spPr/>
      <dgm:t>
        <a:bodyPr/>
        <a:lstStyle/>
        <a:p>
          <a:endParaRPr lang="en-US">
            <a:solidFill>
              <a:schemeClr val="bg2"/>
            </a:solidFill>
          </a:endParaRPr>
        </a:p>
      </dgm:t>
    </dgm:pt>
    <dgm:pt modelId="{8C2B2478-3DF9-4134-955A-49E9307C40B0}">
      <dgm:prSet phldrT="[Text]"/>
      <dgm:spPr/>
      <dgm:t>
        <a:bodyPr/>
        <a:lstStyle/>
        <a:p>
          <a:r>
            <a:rPr lang="en-US"/>
            <a:t>Templates and Gallery</a:t>
          </a:r>
          <a:endParaRPr lang="en-US" dirty="0"/>
        </a:p>
      </dgm:t>
    </dgm:pt>
    <dgm:pt modelId="{5B180C60-8273-4432-91C5-E4FBCD533558}" type="parTrans" cxnId="{B49A0BCF-26F9-4C92-9C5F-6F0EBA685DDD}">
      <dgm:prSet/>
      <dgm:spPr/>
      <dgm:t>
        <a:bodyPr/>
        <a:lstStyle/>
        <a:p>
          <a:endParaRPr lang="en-US">
            <a:solidFill>
              <a:schemeClr val="bg2"/>
            </a:solidFill>
          </a:endParaRPr>
        </a:p>
      </dgm:t>
    </dgm:pt>
    <dgm:pt modelId="{A7058E5A-5C03-4574-8AB8-5DCA8E545176}" type="sibTrans" cxnId="{B49A0BCF-26F9-4C92-9C5F-6F0EBA685DDD}">
      <dgm:prSet/>
      <dgm:spPr/>
      <dgm:t>
        <a:bodyPr/>
        <a:lstStyle/>
        <a:p>
          <a:endParaRPr lang="en-US">
            <a:solidFill>
              <a:schemeClr val="bg2"/>
            </a:solidFill>
          </a:endParaRPr>
        </a:p>
      </dgm:t>
    </dgm:pt>
    <dgm:pt modelId="{205502BB-E218-4F43-94ED-38D373921869}">
      <dgm:prSet phldrT="[Text]"/>
      <dgm:spPr/>
      <dgm:t>
        <a:bodyPr/>
        <a:lstStyle/>
        <a:p>
          <a:pPr marL="228600" lvl="1" indent="0" algn="l" defTabSz="889000">
            <a:lnSpc>
              <a:spcPct val="90000"/>
            </a:lnSpc>
            <a:spcBef>
              <a:spcPct val="0"/>
            </a:spcBef>
            <a:spcAft>
              <a:spcPct val="15000"/>
            </a:spcAft>
          </a:pPr>
          <a:r>
            <a:rPr lang="en-US" sz="2000" kern="1200" dirty="0"/>
            <a:t>Machine Learning</a:t>
          </a:r>
        </a:p>
      </dgm:t>
    </dgm:pt>
    <dgm:pt modelId="{E43973A5-6F63-4CBC-9CA1-AA1E0C16AAF7}" type="parTrans" cxnId="{8597440F-C7F1-464F-83C3-E22D6643DA1A}">
      <dgm:prSet/>
      <dgm:spPr/>
      <dgm:t>
        <a:bodyPr/>
        <a:lstStyle/>
        <a:p>
          <a:endParaRPr lang="en-US">
            <a:solidFill>
              <a:schemeClr val="bg2"/>
            </a:solidFill>
          </a:endParaRPr>
        </a:p>
      </dgm:t>
    </dgm:pt>
    <dgm:pt modelId="{09A953C8-FBF8-4924-B96E-D12A550857DE}" type="sibTrans" cxnId="{8597440F-C7F1-464F-83C3-E22D6643DA1A}">
      <dgm:prSet/>
      <dgm:spPr/>
      <dgm:t>
        <a:bodyPr/>
        <a:lstStyle/>
        <a:p>
          <a:endParaRPr lang="en-US">
            <a:solidFill>
              <a:schemeClr val="bg2"/>
            </a:solidFill>
          </a:endParaRPr>
        </a:p>
      </dgm:t>
    </dgm:pt>
    <dgm:pt modelId="{2B91DE99-FB3D-40B9-9827-F76B61DF0C13}" type="pres">
      <dgm:prSet presAssocID="{EA313893-4865-4D2A-B411-A9583C447998}" presName="Name0" presStyleCnt="0">
        <dgm:presLayoutVars>
          <dgm:dir/>
          <dgm:animLvl val="lvl"/>
          <dgm:resizeHandles val="exact"/>
        </dgm:presLayoutVars>
      </dgm:prSet>
      <dgm:spPr/>
    </dgm:pt>
    <dgm:pt modelId="{4567989C-4FE6-49AC-A2A7-D9284F6FD9E9}" type="pres">
      <dgm:prSet presAssocID="{AE188517-6F02-4DC7-9EA1-785FA319F063}" presName="linNode" presStyleCnt="0"/>
      <dgm:spPr/>
    </dgm:pt>
    <dgm:pt modelId="{C8FB2B8E-8EB9-462C-A3BE-B343DF2940CF}" type="pres">
      <dgm:prSet presAssocID="{AE188517-6F02-4DC7-9EA1-785FA319F063}" presName="parTx" presStyleLbl="revTx" presStyleIdx="0" presStyleCnt="5">
        <dgm:presLayoutVars>
          <dgm:chMax val="1"/>
          <dgm:bulletEnabled val="1"/>
        </dgm:presLayoutVars>
      </dgm:prSet>
      <dgm:spPr/>
    </dgm:pt>
    <dgm:pt modelId="{08EC183C-AED6-4FF7-A9DF-6208AC571922}" type="pres">
      <dgm:prSet presAssocID="{AE188517-6F02-4DC7-9EA1-785FA319F063}" presName="bracket" presStyleLbl="parChTrans1D1" presStyleIdx="0" presStyleCnt="5"/>
      <dgm:spPr/>
    </dgm:pt>
    <dgm:pt modelId="{4F55B3C6-EC7F-488D-AAAC-8A7393E4380F}" type="pres">
      <dgm:prSet presAssocID="{AE188517-6F02-4DC7-9EA1-785FA319F063}" presName="spH" presStyleCnt="0"/>
      <dgm:spPr/>
    </dgm:pt>
    <dgm:pt modelId="{9175424E-612A-4B72-89CD-0EFDADCFDD1F}" type="pres">
      <dgm:prSet presAssocID="{AE188517-6F02-4DC7-9EA1-785FA319F063}" presName="desTx" presStyleLbl="node1" presStyleIdx="0" presStyleCnt="5">
        <dgm:presLayoutVars>
          <dgm:bulletEnabled val="1"/>
        </dgm:presLayoutVars>
      </dgm:prSet>
      <dgm:spPr/>
    </dgm:pt>
    <dgm:pt modelId="{CEC2B1A3-1726-4A39-94A3-4804FFB8C3F0}" type="pres">
      <dgm:prSet presAssocID="{568BD935-8EC2-4B1C-BF6A-A8560483E10B}" presName="spV" presStyleCnt="0"/>
      <dgm:spPr/>
    </dgm:pt>
    <dgm:pt modelId="{19932F73-1CAF-4C59-8BFA-57C0FED3FFE6}" type="pres">
      <dgm:prSet presAssocID="{B7ABE164-295C-4643-A9AC-4A52A9ED0489}" presName="linNode" presStyleCnt="0"/>
      <dgm:spPr/>
    </dgm:pt>
    <dgm:pt modelId="{82E9A0E0-8D14-4848-9DD2-59E0CDC0AAFD}" type="pres">
      <dgm:prSet presAssocID="{B7ABE164-295C-4643-A9AC-4A52A9ED0489}" presName="parTx" presStyleLbl="revTx" presStyleIdx="1" presStyleCnt="5">
        <dgm:presLayoutVars>
          <dgm:chMax val="1"/>
          <dgm:bulletEnabled val="1"/>
        </dgm:presLayoutVars>
      </dgm:prSet>
      <dgm:spPr/>
    </dgm:pt>
    <dgm:pt modelId="{BC4DC184-0FC8-4B22-8B26-0EC609A78835}" type="pres">
      <dgm:prSet presAssocID="{B7ABE164-295C-4643-A9AC-4A52A9ED0489}" presName="bracket" presStyleLbl="parChTrans1D1" presStyleIdx="1" presStyleCnt="5"/>
      <dgm:spPr/>
    </dgm:pt>
    <dgm:pt modelId="{FBA873B3-9422-4F35-9FBE-7724920B939D}" type="pres">
      <dgm:prSet presAssocID="{B7ABE164-295C-4643-A9AC-4A52A9ED0489}" presName="spH" presStyleCnt="0"/>
      <dgm:spPr/>
    </dgm:pt>
    <dgm:pt modelId="{86E21F88-7726-4B6A-8AA4-50C3FB4AC66D}" type="pres">
      <dgm:prSet presAssocID="{B7ABE164-295C-4643-A9AC-4A52A9ED0489}" presName="desTx" presStyleLbl="node1" presStyleIdx="1" presStyleCnt="5">
        <dgm:presLayoutVars>
          <dgm:bulletEnabled val="1"/>
        </dgm:presLayoutVars>
      </dgm:prSet>
      <dgm:spPr/>
    </dgm:pt>
    <dgm:pt modelId="{2A20A6C4-9D7F-459B-A86F-22BDE260726C}" type="pres">
      <dgm:prSet presAssocID="{E258CD5B-DCF5-4FA1-918A-96BF68D81660}" presName="spV" presStyleCnt="0"/>
      <dgm:spPr/>
    </dgm:pt>
    <dgm:pt modelId="{9B42504F-709C-4C72-B940-6AE7E3D80974}" type="pres">
      <dgm:prSet presAssocID="{83035B10-5B03-4E94-B998-54AE7C044928}" presName="linNode" presStyleCnt="0"/>
      <dgm:spPr/>
    </dgm:pt>
    <dgm:pt modelId="{06464D07-8B60-462A-8EC4-545BAA8C97B1}" type="pres">
      <dgm:prSet presAssocID="{83035B10-5B03-4E94-B998-54AE7C044928}" presName="parTx" presStyleLbl="revTx" presStyleIdx="2" presStyleCnt="5">
        <dgm:presLayoutVars>
          <dgm:chMax val="1"/>
          <dgm:bulletEnabled val="1"/>
        </dgm:presLayoutVars>
      </dgm:prSet>
      <dgm:spPr/>
    </dgm:pt>
    <dgm:pt modelId="{756D71B1-CFF2-4550-9E9D-D836CC5523C0}" type="pres">
      <dgm:prSet presAssocID="{83035B10-5B03-4E94-B998-54AE7C044928}" presName="bracket" presStyleLbl="parChTrans1D1" presStyleIdx="2" presStyleCnt="5"/>
      <dgm:spPr/>
    </dgm:pt>
    <dgm:pt modelId="{600B3877-632C-4D99-BBA2-F4B87710B1A3}" type="pres">
      <dgm:prSet presAssocID="{83035B10-5B03-4E94-B998-54AE7C044928}" presName="spH" presStyleCnt="0"/>
      <dgm:spPr/>
    </dgm:pt>
    <dgm:pt modelId="{603689CA-F9E4-44EC-B527-50FB539B823D}" type="pres">
      <dgm:prSet presAssocID="{83035B10-5B03-4E94-B998-54AE7C044928}" presName="desTx" presStyleLbl="node1" presStyleIdx="2" presStyleCnt="5">
        <dgm:presLayoutVars>
          <dgm:bulletEnabled val="1"/>
        </dgm:presLayoutVars>
      </dgm:prSet>
      <dgm:spPr/>
    </dgm:pt>
    <dgm:pt modelId="{D0322BD2-8077-405F-9EC9-F022003A48AB}" type="pres">
      <dgm:prSet presAssocID="{CCAFAB26-9A3D-4842-B88A-B85DA7E92A54}" presName="spV" presStyleCnt="0"/>
      <dgm:spPr/>
    </dgm:pt>
    <dgm:pt modelId="{CA18E8FC-FA63-43A4-99E8-B3F0AA05797A}" type="pres">
      <dgm:prSet presAssocID="{FAB16A03-BE56-456B-A536-11D2B059B184}" presName="linNode" presStyleCnt="0"/>
      <dgm:spPr/>
    </dgm:pt>
    <dgm:pt modelId="{975FEC36-CD0E-4BA1-9445-37B05FFD96CD}" type="pres">
      <dgm:prSet presAssocID="{FAB16A03-BE56-456B-A536-11D2B059B184}" presName="parTx" presStyleLbl="revTx" presStyleIdx="3" presStyleCnt="5">
        <dgm:presLayoutVars>
          <dgm:chMax val="1"/>
          <dgm:bulletEnabled val="1"/>
        </dgm:presLayoutVars>
      </dgm:prSet>
      <dgm:spPr/>
    </dgm:pt>
    <dgm:pt modelId="{719BA57B-B751-40B6-88AD-FF402F20568B}" type="pres">
      <dgm:prSet presAssocID="{FAB16A03-BE56-456B-A536-11D2B059B184}" presName="bracket" presStyleLbl="parChTrans1D1" presStyleIdx="3" presStyleCnt="5"/>
      <dgm:spPr/>
    </dgm:pt>
    <dgm:pt modelId="{9289F2B8-9F22-44F4-AE69-BDC1722E50CB}" type="pres">
      <dgm:prSet presAssocID="{FAB16A03-BE56-456B-A536-11D2B059B184}" presName="spH" presStyleCnt="0"/>
      <dgm:spPr/>
    </dgm:pt>
    <dgm:pt modelId="{F2B5D16A-6048-4E1D-9634-1D2AF0A2F256}" type="pres">
      <dgm:prSet presAssocID="{FAB16A03-BE56-456B-A536-11D2B059B184}" presName="desTx" presStyleLbl="node1" presStyleIdx="3" presStyleCnt="5">
        <dgm:presLayoutVars>
          <dgm:bulletEnabled val="1"/>
        </dgm:presLayoutVars>
      </dgm:prSet>
      <dgm:spPr/>
    </dgm:pt>
    <dgm:pt modelId="{483EAE36-B7B2-46A2-8BA1-36589AAA1D62}" type="pres">
      <dgm:prSet presAssocID="{F52C13CC-48BB-4B43-924B-37454BDA68A7}" presName="spV" presStyleCnt="0"/>
      <dgm:spPr/>
    </dgm:pt>
    <dgm:pt modelId="{02082B38-B0E7-42AB-937A-8F336CBBE0AC}" type="pres">
      <dgm:prSet presAssocID="{409B9CC3-4843-4F1F-8DB8-96CB6DDF3AA2}" presName="linNode" presStyleCnt="0"/>
      <dgm:spPr/>
    </dgm:pt>
    <dgm:pt modelId="{FD528662-2E78-46C5-AFEC-7596999AE27A}" type="pres">
      <dgm:prSet presAssocID="{409B9CC3-4843-4F1F-8DB8-96CB6DDF3AA2}" presName="parTx" presStyleLbl="revTx" presStyleIdx="4" presStyleCnt="5">
        <dgm:presLayoutVars>
          <dgm:chMax val="1"/>
          <dgm:bulletEnabled val="1"/>
        </dgm:presLayoutVars>
      </dgm:prSet>
      <dgm:spPr/>
    </dgm:pt>
    <dgm:pt modelId="{017728F1-FB8F-480D-960E-335CD7ADAB3C}" type="pres">
      <dgm:prSet presAssocID="{409B9CC3-4843-4F1F-8DB8-96CB6DDF3AA2}" presName="bracket" presStyleLbl="parChTrans1D1" presStyleIdx="4" presStyleCnt="5"/>
      <dgm:spPr/>
    </dgm:pt>
    <dgm:pt modelId="{E6DBF0EA-C16A-4AB0-8F5A-26C345274E5E}" type="pres">
      <dgm:prSet presAssocID="{409B9CC3-4843-4F1F-8DB8-96CB6DDF3AA2}" presName="spH" presStyleCnt="0"/>
      <dgm:spPr/>
    </dgm:pt>
    <dgm:pt modelId="{8201724E-AC5F-494D-BB50-B7D7A454D657}" type="pres">
      <dgm:prSet presAssocID="{409B9CC3-4843-4F1F-8DB8-96CB6DDF3AA2}" presName="desTx" presStyleLbl="node1" presStyleIdx="4" presStyleCnt="5">
        <dgm:presLayoutVars>
          <dgm:bulletEnabled val="1"/>
        </dgm:presLayoutVars>
      </dgm:prSet>
      <dgm:spPr/>
    </dgm:pt>
  </dgm:ptLst>
  <dgm:cxnLst>
    <dgm:cxn modelId="{05397C05-3613-4ED9-957F-64F627A094DF}" type="presOf" srcId="{E676A21A-338A-453B-AAD8-AE1E2984352F}" destId="{86E21F88-7726-4B6A-8AA4-50C3FB4AC66D}" srcOrd="0" destOrd="2" presId="urn:diagrams.loki3.com/BracketList"/>
    <dgm:cxn modelId="{B3DD820B-3AA4-4A6C-9F64-C25D87901740}" srcId="{EA313893-4865-4D2A-B411-A9583C447998}" destId="{409B9CC3-4843-4F1F-8DB8-96CB6DDF3AA2}" srcOrd="4" destOrd="0" parTransId="{77CCCA81-853E-493E-9B0C-4E6584C3068A}" sibTransId="{836C109C-9A6E-440E-B4AC-6BC1096CC572}"/>
    <dgm:cxn modelId="{8597440F-C7F1-464F-83C3-E22D6643DA1A}" srcId="{83035B10-5B03-4E94-B998-54AE7C044928}" destId="{205502BB-E218-4F43-94ED-38D373921869}" srcOrd="1" destOrd="0" parTransId="{E43973A5-6F63-4CBC-9CA1-AA1E0C16AAF7}" sibTransId="{09A953C8-FBF8-4924-B96E-D12A550857DE}"/>
    <dgm:cxn modelId="{6DD99C19-56AA-4709-A58E-46408FE3988F}" type="presOf" srcId="{B7ABE164-295C-4643-A9AC-4A52A9ED0489}" destId="{82E9A0E0-8D14-4848-9DD2-59E0CDC0AAFD}" srcOrd="0" destOrd="0" presId="urn:diagrams.loki3.com/BracketList"/>
    <dgm:cxn modelId="{F0748B1E-69F6-4D72-AC7C-1FCD73A7DC1C}" srcId="{EA313893-4865-4D2A-B411-A9583C447998}" destId="{B7ABE164-295C-4643-A9AC-4A52A9ED0489}" srcOrd="1" destOrd="0" parTransId="{D7B9EDA9-31A9-4C9B-BACF-788F74E16796}" sibTransId="{E258CD5B-DCF5-4FA1-918A-96BF68D81660}"/>
    <dgm:cxn modelId="{11E28022-DADB-4978-9EF7-42B3F338CC6C}" type="presOf" srcId="{AE3639C6-8C43-4F97-BE23-F9306E299CF9}" destId="{86E21F88-7726-4B6A-8AA4-50C3FB4AC66D}" srcOrd="0" destOrd="0" presId="urn:diagrams.loki3.com/BracketList"/>
    <dgm:cxn modelId="{0D5E2526-C15C-40F5-B9D1-48E2D92EC504}" type="presOf" srcId="{C435CE00-F12B-4E1E-88D5-230CB3206998}" destId="{9175424E-612A-4B72-89CD-0EFDADCFDD1F}" srcOrd="0" destOrd="0" presId="urn:diagrams.loki3.com/BracketList"/>
    <dgm:cxn modelId="{6621DB28-19D2-4317-A7D4-C1E229BDD2C3}" srcId="{B7ABE164-295C-4643-A9AC-4A52A9ED0489}" destId="{F29C4E01-C09B-438C-9113-B6E9FF5DFD38}" srcOrd="1" destOrd="0" parTransId="{2AE4FD27-8C8C-45AE-955D-C6687931D935}" sibTransId="{04836762-099A-4108-A61E-F6DA35680CF1}"/>
    <dgm:cxn modelId="{DF2F8029-1771-4247-B24D-AF2BCCBCC640}" type="presOf" srcId="{205502BB-E218-4F43-94ED-38D373921869}" destId="{603689CA-F9E4-44EC-B527-50FB539B823D}" srcOrd="0" destOrd="1" presId="urn:diagrams.loki3.com/BracketList"/>
    <dgm:cxn modelId="{6F44A232-4FBE-4A74-8103-CA7CA054FD2C}" type="presOf" srcId="{DAB3F281-7B4F-49EC-8DF2-6797D69BDC56}" destId="{F2B5D16A-6048-4E1D-9634-1D2AF0A2F256}" srcOrd="0" destOrd="0" presId="urn:diagrams.loki3.com/BracketList"/>
    <dgm:cxn modelId="{73CC5835-AA42-457E-A12B-17481BEF9838}" type="presOf" srcId="{2C858D8A-BD5E-4943-AC97-3FD818D142DE}" destId="{9175424E-612A-4B72-89CD-0EFDADCFDD1F}" srcOrd="0" destOrd="2" presId="urn:diagrams.loki3.com/BracketList"/>
    <dgm:cxn modelId="{01514636-B3E4-40B9-BA91-B1B09337B347}" type="presOf" srcId="{F29C4E01-C09B-438C-9113-B6E9FF5DFD38}" destId="{86E21F88-7726-4B6A-8AA4-50C3FB4AC66D}" srcOrd="0" destOrd="1" presId="urn:diagrams.loki3.com/BracketList"/>
    <dgm:cxn modelId="{096FE25D-ED43-48A2-ACA8-20A40F77FC31}" srcId="{83035B10-5B03-4E94-B998-54AE7C044928}" destId="{35F0567E-236D-4971-8C0A-709AAD1BC349}" srcOrd="4" destOrd="0" parTransId="{7F62CFBA-4322-4F9F-BCFE-83C4491AC94C}" sibTransId="{F8351DC9-FCD8-42B5-94E0-1FB511B25936}"/>
    <dgm:cxn modelId="{6DDA035E-790C-4A1F-AE26-24F19A00AF4A}" type="presOf" srcId="{50C37763-24F8-4AA8-A32B-9F9CA6D119D6}" destId="{603689CA-F9E4-44EC-B527-50FB539B823D}" srcOrd="0" destOrd="0" presId="urn:diagrams.loki3.com/BracketList"/>
    <dgm:cxn modelId="{04460660-F378-459A-9A2B-E3E0592F3242}" type="presOf" srcId="{5C0E0F60-874D-4767-AE2F-74FB881F036A}" destId="{86E21F88-7726-4B6A-8AA4-50C3FB4AC66D}" srcOrd="0" destOrd="3" presId="urn:diagrams.loki3.com/BracketList"/>
    <dgm:cxn modelId="{71A2D341-AA26-4666-9932-B4140F5EF1FE}" srcId="{EA313893-4865-4D2A-B411-A9583C447998}" destId="{FAB16A03-BE56-456B-A536-11D2B059B184}" srcOrd="3" destOrd="0" parTransId="{E696F496-5F4D-42CD-9F72-E43FD3C8193B}" sibTransId="{F52C13CC-48BB-4B43-924B-37454BDA68A7}"/>
    <dgm:cxn modelId="{E415D443-6379-4CD8-AB97-3FE6FD0F4592}" type="presOf" srcId="{715ABCDD-7748-47FB-9152-0DE37D243758}" destId="{F2B5D16A-6048-4E1D-9634-1D2AF0A2F256}" srcOrd="0" destOrd="1" presId="urn:diagrams.loki3.com/BracketList"/>
    <dgm:cxn modelId="{FC23BA64-5B04-4EF8-9326-D5B528E0ACB8}" srcId="{B7ABE164-295C-4643-A9AC-4A52A9ED0489}" destId="{AE3639C6-8C43-4F97-BE23-F9306E299CF9}" srcOrd="0" destOrd="0" parTransId="{1CDD6596-67E1-4C59-93B1-01CBD19A6B8E}" sibTransId="{B586966D-EDF9-4827-9CA3-63AB3D2E71A7}"/>
    <dgm:cxn modelId="{1388CB44-D3BD-4172-A856-4508ADCD1F7B}" srcId="{AE188517-6F02-4DC7-9EA1-785FA319F063}" destId="{2C858D8A-BD5E-4943-AC97-3FD818D142DE}" srcOrd="2" destOrd="0" parTransId="{7AF921C9-184C-4D38-ADA9-B898BB7C86C3}" sibTransId="{FCFEDC75-2A47-4FA0-A695-73D0EBC2EB13}"/>
    <dgm:cxn modelId="{34C39845-C590-493A-877C-951628E8E8F0}" type="presOf" srcId="{83035B10-5B03-4E94-B998-54AE7C044928}" destId="{06464D07-8B60-462A-8EC4-545BAA8C97B1}" srcOrd="0" destOrd="0" presId="urn:diagrams.loki3.com/BracketList"/>
    <dgm:cxn modelId="{726A266A-96C5-42ED-93FB-3116EF24E56C}" type="presOf" srcId="{FAB16A03-BE56-456B-A536-11D2B059B184}" destId="{975FEC36-CD0E-4BA1-9445-37B05FFD96CD}" srcOrd="0" destOrd="0" presId="urn:diagrams.loki3.com/BracketList"/>
    <dgm:cxn modelId="{90332A73-B2D0-48BB-8BEC-2F446E08968F}" srcId="{B7ABE164-295C-4643-A9AC-4A52A9ED0489}" destId="{5C0E0F60-874D-4767-AE2F-74FB881F036A}" srcOrd="3" destOrd="0" parTransId="{F7E90F27-6C0A-42E0-AF46-1B02D03EFEE8}" sibTransId="{4382FA18-74BA-4683-8DEF-EA290B0298B3}"/>
    <dgm:cxn modelId="{A1274A7F-CF88-49BE-AD7B-B72D81B5E439}" type="presOf" srcId="{35F0567E-236D-4971-8C0A-709AAD1BC349}" destId="{603689CA-F9E4-44EC-B527-50FB539B823D}" srcOrd="0" destOrd="4" presId="urn:diagrams.loki3.com/BracketList"/>
    <dgm:cxn modelId="{1B885F82-B84C-4695-AECA-80418A5B7E71}" type="presOf" srcId="{EA313893-4865-4D2A-B411-A9583C447998}" destId="{2B91DE99-FB3D-40B9-9827-F76B61DF0C13}" srcOrd="0" destOrd="0" presId="urn:diagrams.loki3.com/BracketList"/>
    <dgm:cxn modelId="{F94D4C84-D729-4065-B367-BAFC045EF498}" srcId="{FAB16A03-BE56-456B-A536-11D2B059B184}" destId="{DAB3F281-7B4F-49EC-8DF2-6797D69BDC56}" srcOrd="0" destOrd="0" parTransId="{6F984231-54E7-4CD8-B215-1F4C16DFC2F6}" sibTransId="{C69C4E7A-EC62-4329-8F2E-1F4E0F7537C2}"/>
    <dgm:cxn modelId="{EDADB58C-AA26-476F-93FF-0704938DA538}" srcId="{83035B10-5B03-4E94-B998-54AE7C044928}" destId="{F2465E65-C3E0-423D-B60A-CBBB12166DD6}" srcOrd="5" destOrd="0" parTransId="{D8845806-1D9D-4617-BBFA-FEA4939FF747}" sibTransId="{D6A1219B-E8CC-45FE-9E0F-99D20A856F7B}"/>
    <dgm:cxn modelId="{0DFFAD90-2F9A-46A3-89E6-68A064766737}" srcId="{FAB16A03-BE56-456B-A536-11D2B059B184}" destId="{715ABCDD-7748-47FB-9152-0DE37D243758}" srcOrd="1" destOrd="0" parTransId="{A4CDED56-308B-497B-BDAA-89BF5C12FE1C}" sibTransId="{60C13AFB-01B2-443D-B8DC-431B4AE659EC}"/>
    <dgm:cxn modelId="{2693BB9E-F2CD-4F85-AA3F-0D8505E9CD15}" srcId="{B7ABE164-295C-4643-A9AC-4A52A9ED0489}" destId="{E676A21A-338A-453B-AAD8-AE1E2984352F}" srcOrd="2" destOrd="0" parTransId="{5E57A9C1-04A6-49D4-AC5A-3AAB86452FC4}" sibTransId="{5A93F642-2A8F-4AA8-91EA-8C5E73BCE0E6}"/>
    <dgm:cxn modelId="{24E599A1-6729-4099-9255-88D181B968CF}" srcId="{EA313893-4865-4D2A-B411-A9583C447998}" destId="{AE188517-6F02-4DC7-9EA1-785FA319F063}" srcOrd="0" destOrd="0" parTransId="{74848A57-88CA-4171-BA55-469D8EB40C4E}" sibTransId="{568BD935-8EC2-4B1C-BF6A-A8560483E10B}"/>
    <dgm:cxn modelId="{3F672BA3-6B08-4E41-B0B1-EE48C70A6F7D}" type="presOf" srcId="{E0ED33B9-E057-48E4-9E71-165921651D87}" destId="{9175424E-612A-4B72-89CD-0EFDADCFDD1F}" srcOrd="0" destOrd="1" presId="urn:diagrams.loki3.com/BracketList"/>
    <dgm:cxn modelId="{601D92B6-4F88-4704-8384-4B4737DC3EC7}" type="presOf" srcId="{F2465E65-C3E0-423D-B60A-CBBB12166DD6}" destId="{603689CA-F9E4-44EC-B527-50FB539B823D}" srcOrd="0" destOrd="5" presId="urn:diagrams.loki3.com/BracketList"/>
    <dgm:cxn modelId="{0376D2BA-EE8B-4769-BC24-CC367BEE684B}" srcId="{83035B10-5B03-4E94-B998-54AE7C044928}" destId="{32CACD8F-92CC-4EB0-82A5-ED325E9C0DCF}" srcOrd="2" destOrd="0" parTransId="{A21F767D-FDA7-4106-99A9-F43109D327CE}" sibTransId="{D9DF8C18-8AD5-4792-BADC-2960152A17B4}"/>
    <dgm:cxn modelId="{147B58C2-DB15-4ED7-BAAA-B08374A5C799}" srcId="{83035B10-5B03-4E94-B998-54AE7C044928}" destId="{50C37763-24F8-4AA8-A32B-9F9CA6D119D6}" srcOrd="0" destOrd="0" parTransId="{F0D5E2E7-679F-4720-9577-5CD05DCDE746}" sibTransId="{49958AA6-4ED7-42C4-90F9-E8289337C9E3}"/>
    <dgm:cxn modelId="{F5977DCA-FCBA-4F37-ADC2-A8184D8E3430}" srcId="{AE188517-6F02-4DC7-9EA1-785FA319F063}" destId="{E0ED33B9-E057-48E4-9E71-165921651D87}" srcOrd="1" destOrd="0" parTransId="{8F5638B8-B583-4EA8-8527-E5F16E143838}" sibTransId="{51F416F3-006F-4031-AE82-2898447A66EE}"/>
    <dgm:cxn modelId="{079F09CF-DCE9-434C-8F2E-1D1CEF9AE618}" srcId="{EA313893-4865-4D2A-B411-A9583C447998}" destId="{83035B10-5B03-4E94-B998-54AE7C044928}" srcOrd="2" destOrd="0" parTransId="{29EAADE1-28CA-4B2F-9D08-E28BE3C336C9}" sibTransId="{CCAFAB26-9A3D-4842-B88A-B85DA7E92A54}"/>
    <dgm:cxn modelId="{B49A0BCF-26F9-4C92-9C5F-6F0EBA685DDD}" srcId="{409B9CC3-4843-4F1F-8DB8-96CB6DDF3AA2}" destId="{8C2B2478-3DF9-4134-955A-49E9307C40B0}" srcOrd="0" destOrd="0" parTransId="{5B180C60-8273-4432-91C5-E4FBCD533558}" sibTransId="{A7058E5A-5C03-4574-8AB8-5DCA8E545176}"/>
    <dgm:cxn modelId="{8C5358D7-12B8-4F5D-B86E-CCC731DF2ED5}" type="presOf" srcId="{409B9CC3-4843-4F1F-8DB8-96CB6DDF3AA2}" destId="{FD528662-2E78-46C5-AFEC-7596999AE27A}" srcOrd="0" destOrd="0" presId="urn:diagrams.loki3.com/BracketList"/>
    <dgm:cxn modelId="{D55887DD-0AA0-4CF4-B6DC-656DD41FC027}" type="presOf" srcId="{BDACD0F7-6180-4057-9453-3688A341F990}" destId="{603689CA-F9E4-44EC-B527-50FB539B823D}" srcOrd="0" destOrd="3" presId="urn:diagrams.loki3.com/BracketList"/>
    <dgm:cxn modelId="{67EF5EE5-3804-4D77-A770-4862443CBA60}" type="presOf" srcId="{8C2B2478-3DF9-4134-955A-49E9307C40B0}" destId="{8201724E-AC5F-494D-BB50-B7D7A454D657}" srcOrd="0" destOrd="0" presId="urn:diagrams.loki3.com/BracketList"/>
    <dgm:cxn modelId="{1CD85CE6-891A-4559-8C6A-B2B8D10777A3}" srcId="{AE188517-6F02-4DC7-9EA1-785FA319F063}" destId="{C435CE00-F12B-4E1E-88D5-230CB3206998}" srcOrd="0" destOrd="0" parTransId="{F9EB0DCC-9309-46BE-A5F1-946925EF213F}" sibTransId="{0CEF2004-E424-4306-81CF-77EC267D4144}"/>
    <dgm:cxn modelId="{EE0BA7E7-C37C-49A0-A211-E21D312230C5}" type="presOf" srcId="{AE188517-6F02-4DC7-9EA1-785FA319F063}" destId="{C8FB2B8E-8EB9-462C-A3BE-B343DF2940CF}" srcOrd="0" destOrd="0" presId="urn:diagrams.loki3.com/BracketList"/>
    <dgm:cxn modelId="{CBA447E9-10A8-4CB5-B5CE-0C5A8673E48E}" srcId="{83035B10-5B03-4E94-B998-54AE7C044928}" destId="{BDACD0F7-6180-4057-9453-3688A341F990}" srcOrd="3" destOrd="0" parTransId="{E4F3B442-D426-4A43-9F5D-27BAB10F10CE}" sibTransId="{08AD188E-871E-4AED-AB11-9BCCFB042448}"/>
    <dgm:cxn modelId="{9272B7FC-378B-4B83-9588-83966691943A}" type="presOf" srcId="{32CACD8F-92CC-4EB0-82A5-ED325E9C0DCF}" destId="{603689CA-F9E4-44EC-B527-50FB539B823D}" srcOrd="0" destOrd="2" presId="urn:diagrams.loki3.com/BracketList"/>
    <dgm:cxn modelId="{45DEC4BE-09CD-4236-B2DE-3491DD1CDAE7}" type="presParOf" srcId="{2B91DE99-FB3D-40B9-9827-F76B61DF0C13}" destId="{4567989C-4FE6-49AC-A2A7-D9284F6FD9E9}" srcOrd="0" destOrd="0" presId="urn:diagrams.loki3.com/BracketList"/>
    <dgm:cxn modelId="{FD53A306-1A94-4B70-8728-F90BD3C59D61}" type="presParOf" srcId="{4567989C-4FE6-49AC-A2A7-D9284F6FD9E9}" destId="{C8FB2B8E-8EB9-462C-A3BE-B343DF2940CF}" srcOrd="0" destOrd="0" presId="urn:diagrams.loki3.com/BracketList"/>
    <dgm:cxn modelId="{DB2714B7-0F22-42C4-B30D-FB52670835AA}" type="presParOf" srcId="{4567989C-4FE6-49AC-A2A7-D9284F6FD9E9}" destId="{08EC183C-AED6-4FF7-A9DF-6208AC571922}" srcOrd="1" destOrd="0" presId="urn:diagrams.loki3.com/BracketList"/>
    <dgm:cxn modelId="{BE0DD489-1719-4BAA-A118-A81EF249BE41}" type="presParOf" srcId="{4567989C-4FE6-49AC-A2A7-D9284F6FD9E9}" destId="{4F55B3C6-EC7F-488D-AAAC-8A7393E4380F}" srcOrd="2" destOrd="0" presId="urn:diagrams.loki3.com/BracketList"/>
    <dgm:cxn modelId="{3715B69E-396E-4A09-907F-7AB76460B7BE}" type="presParOf" srcId="{4567989C-4FE6-49AC-A2A7-D9284F6FD9E9}" destId="{9175424E-612A-4B72-89CD-0EFDADCFDD1F}" srcOrd="3" destOrd="0" presId="urn:diagrams.loki3.com/BracketList"/>
    <dgm:cxn modelId="{D3EA685A-CBFF-482A-95E7-F39337376F85}" type="presParOf" srcId="{2B91DE99-FB3D-40B9-9827-F76B61DF0C13}" destId="{CEC2B1A3-1726-4A39-94A3-4804FFB8C3F0}" srcOrd="1" destOrd="0" presId="urn:diagrams.loki3.com/BracketList"/>
    <dgm:cxn modelId="{722FE64F-F142-43FC-9BFD-D11B04EE4905}" type="presParOf" srcId="{2B91DE99-FB3D-40B9-9827-F76B61DF0C13}" destId="{19932F73-1CAF-4C59-8BFA-57C0FED3FFE6}" srcOrd="2" destOrd="0" presId="urn:diagrams.loki3.com/BracketList"/>
    <dgm:cxn modelId="{24E1145C-C9D5-484C-A782-5C016771A2F8}" type="presParOf" srcId="{19932F73-1CAF-4C59-8BFA-57C0FED3FFE6}" destId="{82E9A0E0-8D14-4848-9DD2-59E0CDC0AAFD}" srcOrd="0" destOrd="0" presId="urn:diagrams.loki3.com/BracketList"/>
    <dgm:cxn modelId="{33A40846-E684-4F8E-8F19-55F34A825D1B}" type="presParOf" srcId="{19932F73-1CAF-4C59-8BFA-57C0FED3FFE6}" destId="{BC4DC184-0FC8-4B22-8B26-0EC609A78835}" srcOrd="1" destOrd="0" presId="urn:diagrams.loki3.com/BracketList"/>
    <dgm:cxn modelId="{32C857B2-BCAD-4BDF-8E18-657DE9A8B6D2}" type="presParOf" srcId="{19932F73-1CAF-4C59-8BFA-57C0FED3FFE6}" destId="{FBA873B3-9422-4F35-9FBE-7724920B939D}" srcOrd="2" destOrd="0" presId="urn:diagrams.loki3.com/BracketList"/>
    <dgm:cxn modelId="{B5EB4D19-6502-48CC-A07C-BA044A822343}" type="presParOf" srcId="{19932F73-1CAF-4C59-8BFA-57C0FED3FFE6}" destId="{86E21F88-7726-4B6A-8AA4-50C3FB4AC66D}" srcOrd="3" destOrd="0" presId="urn:diagrams.loki3.com/BracketList"/>
    <dgm:cxn modelId="{C9B43430-FECE-4804-BA5F-058620F5DB74}" type="presParOf" srcId="{2B91DE99-FB3D-40B9-9827-F76B61DF0C13}" destId="{2A20A6C4-9D7F-459B-A86F-22BDE260726C}" srcOrd="3" destOrd="0" presId="urn:diagrams.loki3.com/BracketList"/>
    <dgm:cxn modelId="{7CD42F52-4700-4288-AC7A-FA575930E4AD}" type="presParOf" srcId="{2B91DE99-FB3D-40B9-9827-F76B61DF0C13}" destId="{9B42504F-709C-4C72-B940-6AE7E3D80974}" srcOrd="4" destOrd="0" presId="urn:diagrams.loki3.com/BracketList"/>
    <dgm:cxn modelId="{5DFF5123-21BE-430A-9181-DE44A64222A3}" type="presParOf" srcId="{9B42504F-709C-4C72-B940-6AE7E3D80974}" destId="{06464D07-8B60-462A-8EC4-545BAA8C97B1}" srcOrd="0" destOrd="0" presId="urn:diagrams.loki3.com/BracketList"/>
    <dgm:cxn modelId="{6EF4960F-7F29-4FB3-91CA-8D9F2F169435}" type="presParOf" srcId="{9B42504F-709C-4C72-B940-6AE7E3D80974}" destId="{756D71B1-CFF2-4550-9E9D-D836CC5523C0}" srcOrd="1" destOrd="0" presId="urn:diagrams.loki3.com/BracketList"/>
    <dgm:cxn modelId="{0FF8A310-2F33-4725-9EE0-1C5C39DF8708}" type="presParOf" srcId="{9B42504F-709C-4C72-B940-6AE7E3D80974}" destId="{600B3877-632C-4D99-BBA2-F4B87710B1A3}" srcOrd="2" destOrd="0" presId="urn:diagrams.loki3.com/BracketList"/>
    <dgm:cxn modelId="{C628FE04-D58F-4DEA-B36E-3F6FCBBC3126}" type="presParOf" srcId="{9B42504F-709C-4C72-B940-6AE7E3D80974}" destId="{603689CA-F9E4-44EC-B527-50FB539B823D}" srcOrd="3" destOrd="0" presId="urn:diagrams.loki3.com/BracketList"/>
    <dgm:cxn modelId="{C23D5235-829D-4F37-A987-E320BBC5F059}" type="presParOf" srcId="{2B91DE99-FB3D-40B9-9827-F76B61DF0C13}" destId="{D0322BD2-8077-405F-9EC9-F022003A48AB}" srcOrd="5" destOrd="0" presId="urn:diagrams.loki3.com/BracketList"/>
    <dgm:cxn modelId="{ADF43005-E894-42AC-AF31-FEE0C135C087}" type="presParOf" srcId="{2B91DE99-FB3D-40B9-9827-F76B61DF0C13}" destId="{CA18E8FC-FA63-43A4-99E8-B3F0AA05797A}" srcOrd="6" destOrd="0" presId="urn:diagrams.loki3.com/BracketList"/>
    <dgm:cxn modelId="{0351F6C6-7124-448D-A372-912F17B4A9AE}" type="presParOf" srcId="{CA18E8FC-FA63-43A4-99E8-B3F0AA05797A}" destId="{975FEC36-CD0E-4BA1-9445-37B05FFD96CD}" srcOrd="0" destOrd="0" presId="urn:diagrams.loki3.com/BracketList"/>
    <dgm:cxn modelId="{B80B2DAA-0068-4D49-A88E-2F3E1DC9F787}" type="presParOf" srcId="{CA18E8FC-FA63-43A4-99E8-B3F0AA05797A}" destId="{719BA57B-B751-40B6-88AD-FF402F20568B}" srcOrd="1" destOrd="0" presId="urn:diagrams.loki3.com/BracketList"/>
    <dgm:cxn modelId="{B305F177-A3AA-4EB8-AC7E-2D941920BF0B}" type="presParOf" srcId="{CA18E8FC-FA63-43A4-99E8-B3F0AA05797A}" destId="{9289F2B8-9F22-44F4-AE69-BDC1722E50CB}" srcOrd="2" destOrd="0" presId="urn:diagrams.loki3.com/BracketList"/>
    <dgm:cxn modelId="{6C5B9AE6-9B23-49DA-BE8F-F26CB1D3939E}" type="presParOf" srcId="{CA18E8FC-FA63-43A4-99E8-B3F0AA05797A}" destId="{F2B5D16A-6048-4E1D-9634-1D2AF0A2F256}" srcOrd="3" destOrd="0" presId="urn:diagrams.loki3.com/BracketList"/>
    <dgm:cxn modelId="{6948F0C7-BCD3-4FC1-A6C4-727F9F085F2B}" type="presParOf" srcId="{2B91DE99-FB3D-40B9-9827-F76B61DF0C13}" destId="{483EAE36-B7B2-46A2-8BA1-36589AAA1D62}" srcOrd="7" destOrd="0" presId="urn:diagrams.loki3.com/BracketList"/>
    <dgm:cxn modelId="{22F2A3C6-6F61-40DD-BA88-E0D632612853}" type="presParOf" srcId="{2B91DE99-FB3D-40B9-9827-F76B61DF0C13}" destId="{02082B38-B0E7-42AB-937A-8F336CBBE0AC}" srcOrd="8" destOrd="0" presId="urn:diagrams.loki3.com/BracketList"/>
    <dgm:cxn modelId="{21C0474B-6F24-4D28-8BD2-593FCB37B8B8}" type="presParOf" srcId="{02082B38-B0E7-42AB-937A-8F336CBBE0AC}" destId="{FD528662-2E78-46C5-AFEC-7596999AE27A}" srcOrd="0" destOrd="0" presId="urn:diagrams.loki3.com/BracketList"/>
    <dgm:cxn modelId="{F1E700AF-31D8-49BD-9968-03D649EAB1DA}" type="presParOf" srcId="{02082B38-B0E7-42AB-937A-8F336CBBE0AC}" destId="{017728F1-FB8F-480D-960E-335CD7ADAB3C}" srcOrd="1" destOrd="0" presId="urn:diagrams.loki3.com/BracketList"/>
    <dgm:cxn modelId="{98048B2A-6F7C-4445-8D74-BDFF0AAA4401}" type="presParOf" srcId="{02082B38-B0E7-42AB-937A-8F336CBBE0AC}" destId="{E6DBF0EA-C16A-4AB0-8F5A-26C345274E5E}" srcOrd="2" destOrd="0" presId="urn:diagrams.loki3.com/BracketList"/>
    <dgm:cxn modelId="{0671BCB3-0934-4472-8C41-37DD429A6287}" type="presParOf" srcId="{02082B38-B0E7-42AB-937A-8F336CBBE0AC}" destId="{8201724E-AC5F-494D-BB50-B7D7A454D65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0941" y="-1234478"/>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Define Objectives</a:t>
          </a:r>
          <a:endParaRPr lang="en-US" sz="2000" kern="1200" dirty="0">
            <a:latin typeface="+mj-lt"/>
          </a:endParaRPr>
        </a:p>
        <a:p>
          <a:pPr marL="228600" lvl="1" indent="-228600" algn="l" defTabSz="889000">
            <a:lnSpc>
              <a:spcPct val="90000"/>
            </a:lnSpc>
            <a:spcBef>
              <a:spcPct val="0"/>
            </a:spcBef>
            <a:spcAft>
              <a:spcPct val="15000"/>
            </a:spcAft>
            <a:buChar char="•"/>
          </a:pPr>
          <a:r>
            <a:rPr lang="en-US" sz="2000" kern="1200">
              <a:latin typeface="+mj-lt"/>
            </a:rPr>
            <a:t>Identify Data Sources</a:t>
          </a:r>
          <a:endParaRPr lang="en-US" sz="2000" kern="1200" dirty="0">
            <a:latin typeface="+mj-lt"/>
          </a:endParaRPr>
        </a:p>
      </dsp:txBody>
      <dsp:txXfrm rot="-5400000">
        <a:off x="4275636" y="180776"/>
        <a:ext cx="3703876" cy="923316"/>
      </dsp:txXfrm>
    </dsp:sp>
    <dsp:sp modelId="{FCE31E78-3DAC-4692-A464-D0C835B3F5C0}">
      <dsp:nvSpPr>
        <dsp:cNvPr id="0" name=""/>
        <dsp:cNvSpPr/>
      </dsp:nvSpPr>
      <dsp:spPr>
        <a:xfrm>
          <a:off x="111" y="2925"/>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Business Understanding</a:t>
          </a:r>
          <a:endParaRPr lang="en-US" sz="3200" kern="1200" dirty="0">
            <a:latin typeface="+mj-lt"/>
          </a:endParaRPr>
        </a:p>
      </dsp:txBody>
      <dsp:txXfrm>
        <a:off x="62548" y="65362"/>
        <a:ext cx="4150650" cy="1154144"/>
      </dsp:txXfrm>
    </dsp:sp>
    <dsp:sp modelId="{B35FD520-5FF0-41BD-887C-8B0911FFCB12}">
      <dsp:nvSpPr>
        <dsp:cNvPr id="0" name=""/>
        <dsp:cNvSpPr/>
      </dsp:nvSpPr>
      <dsp:spPr>
        <a:xfrm rot="5400000">
          <a:off x="5624380" y="108491"/>
          <a:ext cx="1056336"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mj-lt"/>
            </a:rPr>
            <a:t>Ingest Data</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Explore Data</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Update Data</a:t>
          </a:r>
          <a:endParaRPr lang="en-US" sz="1900" kern="1200" dirty="0">
            <a:latin typeface="+mj-lt"/>
          </a:endParaRPr>
        </a:p>
      </dsp:txBody>
      <dsp:txXfrm rot="-5400000">
        <a:off x="4275636" y="1508801"/>
        <a:ext cx="3702259" cy="953204"/>
      </dsp:txXfrm>
    </dsp:sp>
    <dsp:sp modelId="{3E606814-09D9-4B4C-8F40-66F312978EEB}">
      <dsp:nvSpPr>
        <dsp:cNvPr id="0" name=""/>
        <dsp:cNvSpPr/>
      </dsp:nvSpPr>
      <dsp:spPr>
        <a:xfrm>
          <a:off x="111" y="134589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Data Acquisition and Understanding</a:t>
          </a:r>
          <a:endParaRPr lang="en-US" sz="3200" kern="1200" dirty="0">
            <a:latin typeface="+mj-lt"/>
          </a:endParaRPr>
        </a:p>
      </dsp:txBody>
      <dsp:txXfrm>
        <a:off x="62548" y="1408331"/>
        <a:ext cx="4150650" cy="1154144"/>
      </dsp:txXfrm>
    </dsp:sp>
    <dsp:sp modelId="{EF322D6C-1CB6-431F-8B42-A64D898D2824}">
      <dsp:nvSpPr>
        <dsp:cNvPr id="0" name=""/>
        <dsp:cNvSpPr/>
      </dsp:nvSpPr>
      <dsp:spPr>
        <a:xfrm rot="5400000">
          <a:off x="5640941" y="145146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Feature Selection</a:t>
          </a:r>
          <a:endParaRPr lang="en-US" sz="2000" kern="1200" dirty="0">
            <a:latin typeface="+mj-lt"/>
          </a:endParaRPr>
        </a:p>
        <a:p>
          <a:pPr marL="228600" lvl="1" indent="-228600" algn="l" defTabSz="889000">
            <a:lnSpc>
              <a:spcPct val="90000"/>
            </a:lnSpc>
            <a:spcBef>
              <a:spcPct val="0"/>
            </a:spcBef>
            <a:spcAft>
              <a:spcPct val="15000"/>
            </a:spcAft>
            <a:buChar char="•"/>
          </a:pPr>
          <a:r>
            <a:rPr lang="en-US" sz="2000" kern="1200">
              <a:latin typeface="+mj-lt"/>
            </a:rPr>
            <a:t>Create and Train Model</a:t>
          </a:r>
          <a:endParaRPr lang="en-US" sz="2000" kern="1200" dirty="0">
            <a:latin typeface="+mj-lt"/>
          </a:endParaRPr>
        </a:p>
      </dsp:txBody>
      <dsp:txXfrm rot="-5400000">
        <a:off x="4275636" y="2866715"/>
        <a:ext cx="3703876" cy="923316"/>
      </dsp:txXfrm>
    </dsp:sp>
    <dsp:sp modelId="{D8CBC06D-2193-488F-8EDE-5FAA991E0B6B}">
      <dsp:nvSpPr>
        <dsp:cNvPr id="0" name=""/>
        <dsp:cNvSpPr/>
      </dsp:nvSpPr>
      <dsp:spPr>
        <a:xfrm>
          <a:off x="111" y="268886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Modeling</a:t>
          </a:r>
          <a:endParaRPr lang="en-US" sz="3200" kern="1200" dirty="0">
            <a:latin typeface="+mj-lt"/>
          </a:endParaRPr>
        </a:p>
      </dsp:txBody>
      <dsp:txXfrm>
        <a:off x="62548" y="2751301"/>
        <a:ext cx="4150650" cy="1154144"/>
      </dsp:txXfrm>
    </dsp:sp>
    <dsp:sp modelId="{DE1FE771-1582-4775-9E8F-B758D933162D}">
      <dsp:nvSpPr>
        <dsp:cNvPr id="0" name=""/>
        <dsp:cNvSpPr/>
      </dsp:nvSpPr>
      <dsp:spPr>
        <a:xfrm rot="5400000">
          <a:off x="5640941" y="2794430"/>
          <a:ext cx="1023214" cy="3753825"/>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latin typeface="+mj-lt"/>
            </a:rPr>
            <a:t>Operationalize</a:t>
          </a:r>
        </a:p>
      </dsp:txBody>
      <dsp:txXfrm rot="-5400000">
        <a:off x="4275636" y="4209685"/>
        <a:ext cx="3703876" cy="923316"/>
      </dsp:txXfrm>
    </dsp:sp>
    <dsp:sp modelId="{C971C0CD-D6D6-4BD2-B517-483DD2B85EA0}">
      <dsp:nvSpPr>
        <dsp:cNvPr id="0" name=""/>
        <dsp:cNvSpPr/>
      </dsp:nvSpPr>
      <dsp:spPr>
        <a:xfrm>
          <a:off x="111" y="4031833"/>
          <a:ext cx="4275524" cy="1279018"/>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latin typeface="+mj-lt"/>
            </a:rPr>
            <a:t>Deployment</a:t>
          </a:r>
        </a:p>
      </dsp:txBody>
      <dsp:txXfrm>
        <a:off x="62548" y="4094270"/>
        <a:ext cx="4150650" cy="1154144"/>
      </dsp:txXfrm>
    </dsp:sp>
    <dsp:sp modelId="{E36319A3-4DDD-4596-A48B-3AFC2FB82E08}">
      <dsp:nvSpPr>
        <dsp:cNvPr id="0" name=""/>
        <dsp:cNvSpPr/>
      </dsp:nvSpPr>
      <dsp:spPr>
        <a:xfrm rot="5400000">
          <a:off x="5640941" y="4137399"/>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mj-lt"/>
            </a:rPr>
            <a:t>Testing and Validation</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Handoff</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Re-train and re-score</a:t>
          </a:r>
          <a:endParaRPr lang="en-US" sz="1900" kern="1200" dirty="0">
            <a:latin typeface="+mj-lt"/>
          </a:endParaRPr>
        </a:p>
      </dsp:txBody>
      <dsp:txXfrm rot="-5400000">
        <a:off x="4275636" y="5552654"/>
        <a:ext cx="3703876" cy="923316"/>
      </dsp:txXfrm>
    </dsp:sp>
    <dsp:sp modelId="{C5DBDEB5-64EF-486D-ADE8-9AD2774135B2}">
      <dsp:nvSpPr>
        <dsp:cNvPr id="0" name=""/>
        <dsp:cNvSpPr/>
      </dsp:nvSpPr>
      <dsp:spPr>
        <a:xfrm>
          <a:off x="111" y="537480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Customer Acceptance</a:t>
          </a:r>
          <a:endParaRPr lang="en-US" sz="3200" kern="1200" dirty="0">
            <a:latin typeface="+mj-lt"/>
          </a:endParaRPr>
        </a:p>
      </dsp:txBody>
      <dsp:txXfrm>
        <a:off x="62548" y="5437240"/>
        <a:ext cx="4150650" cy="1154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2B8E-8EB9-462C-A3BE-B343DF2940CF}">
      <dsp:nvSpPr>
        <dsp:cNvPr id="0" name=""/>
        <dsp:cNvSpPr/>
      </dsp:nvSpPr>
      <dsp:spPr>
        <a:xfrm>
          <a:off x="0" y="241936"/>
          <a:ext cx="2103111" cy="753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Information Management</a:t>
          </a:r>
          <a:endParaRPr lang="en-US" sz="2100" kern="1200" dirty="0"/>
        </a:p>
      </dsp:txBody>
      <dsp:txXfrm>
        <a:off x="0" y="241936"/>
        <a:ext cx="2103111" cy="753637"/>
      </dsp:txXfrm>
    </dsp:sp>
    <dsp:sp modelId="{08EC183C-AED6-4FF7-A9DF-6208AC571922}">
      <dsp:nvSpPr>
        <dsp:cNvPr id="0" name=""/>
        <dsp:cNvSpPr/>
      </dsp:nvSpPr>
      <dsp:spPr>
        <a:xfrm>
          <a:off x="2103111" y="6425"/>
          <a:ext cx="420622" cy="122466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75424E-612A-4B72-89CD-0EFDADCFDD1F}">
      <dsp:nvSpPr>
        <dsp:cNvPr id="0" name=""/>
        <dsp:cNvSpPr/>
      </dsp:nvSpPr>
      <dsp:spPr>
        <a:xfrm>
          <a:off x="2691982" y="6425"/>
          <a:ext cx="5720462" cy="122466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kern="1200"/>
            <a:t>Data Catalog</a:t>
          </a:r>
          <a:endParaRPr lang="en-US" sz="2100" kern="1200" dirty="0"/>
        </a:p>
        <a:p>
          <a:pPr marL="228600" lvl="1" indent="-228600" algn="l" defTabSz="933450">
            <a:lnSpc>
              <a:spcPct val="90000"/>
            </a:lnSpc>
            <a:spcBef>
              <a:spcPct val="0"/>
            </a:spcBef>
            <a:spcAft>
              <a:spcPct val="15000"/>
            </a:spcAft>
            <a:buChar char="•"/>
          </a:pPr>
          <a:r>
            <a:rPr lang="en-US" sz="2100" kern="1200"/>
            <a:t>Data Factory</a:t>
          </a:r>
          <a:endParaRPr lang="en-US" sz="2100" kern="1200" dirty="0"/>
        </a:p>
        <a:p>
          <a:pPr marL="228600" lvl="1" indent="-228600" algn="l" defTabSz="933450">
            <a:lnSpc>
              <a:spcPct val="90000"/>
            </a:lnSpc>
            <a:spcBef>
              <a:spcPct val="0"/>
            </a:spcBef>
            <a:spcAft>
              <a:spcPct val="15000"/>
            </a:spcAft>
            <a:buChar char="•"/>
          </a:pPr>
          <a:r>
            <a:rPr lang="en-US" sz="2100" kern="1200"/>
            <a:t>Event Hubs</a:t>
          </a:r>
          <a:endParaRPr lang="en-US" sz="2100" kern="1200" dirty="0"/>
        </a:p>
      </dsp:txBody>
      <dsp:txXfrm>
        <a:off x="2691982" y="6425"/>
        <a:ext cx="5720462" cy="1224660"/>
      </dsp:txXfrm>
    </dsp:sp>
    <dsp:sp modelId="{82E9A0E0-8D14-4848-9DD2-59E0CDC0AAFD}">
      <dsp:nvSpPr>
        <dsp:cNvPr id="0" name=""/>
        <dsp:cNvSpPr/>
      </dsp:nvSpPr>
      <dsp:spPr>
        <a:xfrm>
          <a:off x="0" y="1896277"/>
          <a:ext cx="2103111" cy="428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Big Data</a:t>
          </a:r>
          <a:endParaRPr lang="en-US" sz="2100" kern="1200" dirty="0"/>
        </a:p>
      </dsp:txBody>
      <dsp:txXfrm>
        <a:off x="0" y="1896277"/>
        <a:ext cx="2103111" cy="428793"/>
      </dsp:txXfrm>
    </dsp:sp>
    <dsp:sp modelId="{BC4DC184-0FC8-4B22-8B26-0EC609A78835}">
      <dsp:nvSpPr>
        <dsp:cNvPr id="0" name=""/>
        <dsp:cNvSpPr/>
      </dsp:nvSpPr>
      <dsp:spPr>
        <a:xfrm>
          <a:off x="2103111" y="1306686"/>
          <a:ext cx="420622" cy="160797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21F88-7726-4B6A-8AA4-50C3FB4AC66D}">
      <dsp:nvSpPr>
        <dsp:cNvPr id="0" name=""/>
        <dsp:cNvSpPr/>
      </dsp:nvSpPr>
      <dsp:spPr>
        <a:xfrm>
          <a:off x="2691982" y="1306686"/>
          <a:ext cx="5720462" cy="1607976"/>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b="1" kern="1200" dirty="0">
              <a:solidFill>
                <a:schemeClr val="accent1">
                  <a:lumMod val="75000"/>
                </a:schemeClr>
              </a:solidFill>
            </a:rPr>
            <a:t>Azure Storage</a:t>
          </a:r>
        </a:p>
        <a:p>
          <a:pPr marL="228600" lvl="1" indent="-228600" algn="l" defTabSz="933450">
            <a:lnSpc>
              <a:spcPct val="90000"/>
            </a:lnSpc>
            <a:spcBef>
              <a:spcPct val="0"/>
            </a:spcBef>
            <a:spcAft>
              <a:spcPct val="15000"/>
            </a:spcAft>
            <a:buChar char="•"/>
          </a:pPr>
          <a:r>
            <a:rPr lang="en-US" sz="2100" kern="1200" dirty="0"/>
            <a:t>Data Lake</a:t>
          </a:r>
        </a:p>
        <a:p>
          <a:pPr marL="228600" lvl="1" indent="-228600" algn="l" defTabSz="933450">
            <a:lnSpc>
              <a:spcPct val="90000"/>
            </a:lnSpc>
            <a:spcBef>
              <a:spcPct val="0"/>
            </a:spcBef>
            <a:spcAft>
              <a:spcPct val="15000"/>
            </a:spcAft>
            <a:buChar char="•"/>
          </a:pPr>
          <a:r>
            <a:rPr lang="en-US" sz="2100" kern="1200"/>
            <a:t>SQL Data Warehouse</a:t>
          </a:r>
          <a:endParaRPr lang="en-US" sz="2100" kern="1200" dirty="0"/>
        </a:p>
        <a:p>
          <a:pPr marL="228600" lvl="1" indent="-228600" algn="l" defTabSz="933450">
            <a:lnSpc>
              <a:spcPct val="90000"/>
            </a:lnSpc>
            <a:spcBef>
              <a:spcPct val="0"/>
            </a:spcBef>
            <a:spcAft>
              <a:spcPct val="15000"/>
            </a:spcAft>
            <a:buChar char="•"/>
          </a:pPr>
          <a:r>
            <a:rPr lang="en-US" sz="2100" kern="1200"/>
            <a:t>Cosmos DB</a:t>
          </a:r>
          <a:endParaRPr lang="en-US" sz="2100" kern="1200" dirty="0"/>
        </a:p>
      </dsp:txBody>
      <dsp:txXfrm>
        <a:off x="2691982" y="1306686"/>
        <a:ext cx="5720462" cy="1607976"/>
      </dsp:txXfrm>
    </dsp:sp>
    <dsp:sp modelId="{06464D07-8B60-462A-8EC4-545BAA8C97B1}">
      <dsp:nvSpPr>
        <dsp:cNvPr id="0" name=""/>
        <dsp:cNvSpPr/>
      </dsp:nvSpPr>
      <dsp:spPr>
        <a:xfrm>
          <a:off x="0" y="3589599"/>
          <a:ext cx="2103111" cy="1065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Intelligence and Advanced Analytics</a:t>
          </a:r>
          <a:endParaRPr lang="en-US" sz="2100" kern="1200" dirty="0"/>
        </a:p>
      </dsp:txBody>
      <dsp:txXfrm>
        <a:off x="0" y="3589599"/>
        <a:ext cx="2103111" cy="1065487"/>
      </dsp:txXfrm>
    </dsp:sp>
    <dsp:sp modelId="{756D71B1-CFF2-4550-9E9D-D836CC5523C0}">
      <dsp:nvSpPr>
        <dsp:cNvPr id="0" name=""/>
        <dsp:cNvSpPr/>
      </dsp:nvSpPr>
      <dsp:spPr>
        <a:xfrm>
          <a:off x="2103111" y="2990262"/>
          <a:ext cx="420622" cy="226416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3689CA-F9E4-44EC-B527-50FB539B823D}">
      <dsp:nvSpPr>
        <dsp:cNvPr id="0" name=""/>
        <dsp:cNvSpPr/>
      </dsp:nvSpPr>
      <dsp:spPr>
        <a:xfrm>
          <a:off x="2691982" y="2990262"/>
          <a:ext cx="5720462" cy="226416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Cortana, Bot Service, Cognitive Framework</a:t>
          </a:r>
        </a:p>
        <a:p>
          <a:pPr marL="228600" lvl="1" indent="0" algn="l" defTabSz="889000">
            <a:lnSpc>
              <a:spcPct val="90000"/>
            </a:lnSpc>
            <a:spcBef>
              <a:spcPct val="0"/>
            </a:spcBef>
            <a:spcAft>
              <a:spcPct val="15000"/>
            </a:spcAft>
            <a:buChar char="•"/>
          </a:pPr>
          <a:r>
            <a:rPr lang="en-US" sz="2000" kern="1200" dirty="0"/>
            <a:t>Machine Learning</a:t>
          </a:r>
        </a:p>
        <a:p>
          <a:pPr marL="228600" lvl="1" indent="0" algn="l" defTabSz="889000">
            <a:lnSpc>
              <a:spcPct val="90000"/>
            </a:lnSpc>
            <a:spcBef>
              <a:spcPct val="0"/>
            </a:spcBef>
            <a:spcAft>
              <a:spcPct val="15000"/>
            </a:spcAft>
            <a:buChar char="•"/>
          </a:pPr>
          <a:r>
            <a:rPr lang="en-US" sz="2000" kern="1200"/>
            <a:t>HDInsight</a:t>
          </a:r>
          <a:endParaRPr lang="en-US" sz="2000" kern="1200" dirty="0"/>
        </a:p>
        <a:p>
          <a:pPr marL="228600" lvl="1" indent="0" algn="l" defTabSz="889000">
            <a:lnSpc>
              <a:spcPct val="90000"/>
            </a:lnSpc>
            <a:spcBef>
              <a:spcPct val="0"/>
            </a:spcBef>
            <a:spcAft>
              <a:spcPct val="15000"/>
            </a:spcAft>
            <a:buChar char="•"/>
          </a:pPr>
          <a:r>
            <a:rPr lang="en-US" sz="2000" kern="1200" dirty="0"/>
            <a:t>Data Lake</a:t>
          </a:r>
        </a:p>
        <a:p>
          <a:pPr marL="228600" lvl="1" indent="0" algn="l" defTabSz="889000">
            <a:lnSpc>
              <a:spcPct val="90000"/>
            </a:lnSpc>
            <a:spcBef>
              <a:spcPct val="0"/>
            </a:spcBef>
            <a:spcAft>
              <a:spcPct val="15000"/>
            </a:spcAft>
            <a:buChar char="•"/>
          </a:pPr>
          <a:r>
            <a:rPr lang="en-US" sz="2000" kern="1200"/>
            <a:t>Stream Analytics</a:t>
          </a:r>
          <a:endParaRPr lang="en-US" sz="2000" kern="1200" dirty="0"/>
        </a:p>
        <a:p>
          <a:pPr marL="228600" lvl="1" indent="0" algn="l" defTabSz="889000">
            <a:lnSpc>
              <a:spcPct val="90000"/>
            </a:lnSpc>
            <a:spcBef>
              <a:spcPct val="0"/>
            </a:spcBef>
            <a:spcAft>
              <a:spcPct val="15000"/>
            </a:spcAft>
            <a:buChar char="•"/>
          </a:pPr>
          <a:r>
            <a:rPr lang="en-US" sz="2000" kern="1200"/>
            <a:t>Analysis Services</a:t>
          </a:r>
          <a:endParaRPr lang="en-US" sz="2000" kern="1200" dirty="0"/>
        </a:p>
      </dsp:txBody>
      <dsp:txXfrm>
        <a:off x="2691982" y="2990262"/>
        <a:ext cx="5720462" cy="2264160"/>
      </dsp:txXfrm>
    </dsp:sp>
    <dsp:sp modelId="{975FEC36-CD0E-4BA1-9445-37B05FFD96CD}">
      <dsp:nvSpPr>
        <dsp:cNvPr id="0" name=""/>
        <dsp:cNvSpPr/>
      </dsp:nvSpPr>
      <dsp:spPr>
        <a:xfrm>
          <a:off x="0" y="5524320"/>
          <a:ext cx="2105167" cy="428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Visualization</a:t>
          </a:r>
          <a:endParaRPr lang="en-US" sz="2100" kern="1200" dirty="0"/>
        </a:p>
      </dsp:txBody>
      <dsp:txXfrm>
        <a:off x="0" y="5524320"/>
        <a:ext cx="2105167" cy="428793"/>
      </dsp:txXfrm>
    </dsp:sp>
    <dsp:sp modelId="{719BA57B-B751-40B6-88AD-FF402F20568B}">
      <dsp:nvSpPr>
        <dsp:cNvPr id="0" name=""/>
        <dsp:cNvSpPr/>
      </dsp:nvSpPr>
      <dsp:spPr>
        <a:xfrm>
          <a:off x="2105166" y="5330023"/>
          <a:ext cx="421033" cy="81738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5D16A-6048-4E1D-9634-1D2AF0A2F256}">
      <dsp:nvSpPr>
        <dsp:cNvPr id="0" name=""/>
        <dsp:cNvSpPr/>
      </dsp:nvSpPr>
      <dsp:spPr>
        <a:xfrm>
          <a:off x="2694613" y="5330023"/>
          <a:ext cx="5726054" cy="817388"/>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Power BI</a:t>
          </a:r>
        </a:p>
        <a:p>
          <a:pPr marL="228600" lvl="1" indent="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R</a:t>
          </a:r>
        </a:p>
      </dsp:txBody>
      <dsp:txXfrm>
        <a:off x="2694613" y="5330023"/>
        <a:ext cx="5726054" cy="817388"/>
      </dsp:txXfrm>
    </dsp:sp>
    <dsp:sp modelId="{FD528662-2E78-46C5-AFEC-7596999AE27A}">
      <dsp:nvSpPr>
        <dsp:cNvPr id="0" name=""/>
        <dsp:cNvSpPr/>
      </dsp:nvSpPr>
      <dsp:spPr>
        <a:xfrm>
          <a:off x="0" y="6249811"/>
          <a:ext cx="2105167" cy="428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Solutions</a:t>
          </a:r>
          <a:endParaRPr lang="en-US" sz="2100" kern="1200" dirty="0"/>
        </a:p>
      </dsp:txBody>
      <dsp:txXfrm>
        <a:off x="0" y="6249811"/>
        <a:ext cx="2105167" cy="428793"/>
      </dsp:txXfrm>
    </dsp:sp>
    <dsp:sp modelId="{017728F1-FB8F-480D-960E-335CD7ADAB3C}">
      <dsp:nvSpPr>
        <dsp:cNvPr id="0" name=""/>
        <dsp:cNvSpPr/>
      </dsp:nvSpPr>
      <dsp:spPr>
        <a:xfrm>
          <a:off x="2105166" y="6223011"/>
          <a:ext cx="421033" cy="48239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1724E-AC5F-494D-BB50-B7D7A454D657}">
      <dsp:nvSpPr>
        <dsp:cNvPr id="0" name=""/>
        <dsp:cNvSpPr/>
      </dsp:nvSpPr>
      <dsp:spPr>
        <a:xfrm>
          <a:off x="2694613" y="6223011"/>
          <a:ext cx="5726054" cy="48239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kern="1200"/>
            <a:t>Templates and Gallery</a:t>
          </a:r>
          <a:endParaRPr lang="en-US" sz="2100" kern="1200" dirty="0"/>
        </a:p>
      </dsp:txBody>
      <dsp:txXfrm>
        <a:off x="2694613" y="6223011"/>
        <a:ext cx="5726054" cy="48239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9/8/2017 2:13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3166431" cy="1781117"/>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2555913"/>
            <a:ext cx="6096000" cy="59022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7" name="Rectangle 6"/>
          <p:cNvSpPr/>
          <p:nvPr/>
        </p:nvSpPr>
        <p:spPr>
          <a:xfrm>
            <a:off x="381000" y="8835527"/>
            <a:ext cx="4255655" cy="276999"/>
          </a:xfrm>
          <a:prstGeom prst="rect">
            <a:avLst/>
          </a:prstGeom>
        </p:spPr>
        <p:txBody>
          <a:bodyPr wrap="square">
            <a:spAutoFit/>
          </a:bodyPr>
          <a:lstStyle/>
          <a:p>
            <a:pPr algn="l"/>
            <a:r>
              <a:rPr lang="en-US" sz="1200" b="0"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Microsoft Business Analytics and AI Workshop Class Notebook</a:t>
            </a:r>
            <a:endParaRPr lang="en-US" sz="2800" b="0" dirty="0">
              <a:solidFill>
                <a:schemeClr val="accent6">
                  <a:lumMod val="75000"/>
                </a:schemeClr>
              </a:solidFill>
            </a:endParaRPr>
          </a:p>
        </p:txBody>
      </p:sp>
      <p:sp>
        <p:nvSpPr>
          <p:cNvPr id="8" name="Rectangle 7"/>
          <p:cNvSpPr/>
          <p:nvPr/>
        </p:nvSpPr>
        <p:spPr>
          <a:xfrm>
            <a:off x="2660609" y="142734"/>
            <a:ext cx="4197391" cy="461665"/>
          </a:xfrm>
          <a:prstGeom prst="rect">
            <a:avLst/>
          </a:prstGeom>
        </p:spPr>
        <p:txBody>
          <a:bodyPr wrap="square">
            <a:spAutoFit/>
          </a:bodyPr>
          <a:lstStyle/>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Building Solutions with Microsoft Business Analytics and AI – </a:t>
            </a:r>
          </a:p>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Deployment</a:t>
            </a:r>
            <a:endParaRPr lang="en-US" sz="2800" b="0" dirty="0">
              <a:solidFill>
                <a:srgbClr val="4472C4"/>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4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Main</a:t>
            </a:r>
            <a:r>
              <a:rPr lang="en-US" sz="1800" baseline="0" dirty="0"/>
              <a:t> </a:t>
            </a:r>
            <a:r>
              <a:rPr lang="en-US" dirty="0"/>
              <a:t>page – https://aka.ms/businessanalyticsandai </a:t>
            </a:r>
            <a:endParaRPr lang="en-US" sz="1800" baseline="0" dirty="0"/>
          </a:p>
          <a:p>
            <a:pPr marL="228600" indent="-228600">
              <a:buFont typeface="+mj-lt"/>
              <a:buAutoNum type="arabicPeriod"/>
            </a:pPr>
            <a:r>
              <a:rPr lang="en-US" sz="1800" baseline="0" dirty="0"/>
              <a:t>To begin this module, you should have: </a:t>
            </a:r>
          </a:p>
          <a:p>
            <a:pPr marL="445862" lvl="1" indent="-228600">
              <a:buFont typeface="+mj-lt"/>
              <a:buAutoNum type="arabicPeriod"/>
            </a:pPr>
            <a:r>
              <a:rPr lang="en-US" sz="1800" baseline="0" dirty="0"/>
              <a:t>Basic Math and Stats skills</a:t>
            </a:r>
          </a:p>
          <a:p>
            <a:pPr marL="445862" lvl="1" indent="-228600">
              <a:buFont typeface="+mj-lt"/>
              <a:buAutoNum type="arabicPeriod"/>
            </a:pPr>
            <a:r>
              <a:rPr lang="en-US" sz="1800" baseline="0" dirty="0"/>
              <a:t>Business and Domain Awareness</a:t>
            </a:r>
          </a:p>
          <a:p>
            <a:pPr marL="445862" lvl="1" indent="-228600">
              <a:buFont typeface="+mj-lt"/>
              <a:buAutoNum type="arabicPeriod"/>
            </a:pPr>
            <a:r>
              <a:rPr lang="en-US" sz="1800" baseline="0" dirty="0"/>
              <a:t>General Computing Background</a:t>
            </a:r>
          </a:p>
          <a:p>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i="1"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latin typeface="Segoe UI" pitchFamily="34" charset="0"/>
              <a:ea typeface="+mn-ea"/>
              <a:cs typeface="+mn-cs"/>
            </a:endParaRPr>
          </a:p>
        </p:txBody>
      </p:sp>
    </p:spTree>
    <p:extLst>
      <p:ext uri="{BB962C8B-B14F-4D97-AF65-F5344CB8AC3E}">
        <p14:creationId xmlns:p14="http://schemas.microsoft.com/office/powerpoint/2010/main" val="2186176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defRPr/>
            </a:pPr>
            <a:r>
              <a:rPr lang="en-US" dirty="0"/>
              <a:t>Getting Started: https://powerbi.microsoft.com/en-us/documentation/powerbi-desktop-getting-started/  </a:t>
            </a:r>
          </a:p>
          <a:p>
            <a:pPr marL="228600" lvl="0" indent="-228600">
              <a:buFont typeface="+mj-lt"/>
              <a:buAutoNum type="arabicPeriod"/>
              <a:defRPr/>
            </a:pPr>
            <a:r>
              <a:rPr lang="en-US" dirty="0"/>
              <a:t>Guided Learning: https://powerbi.microsoft.com/en-us/guided-learning/ </a:t>
            </a:r>
          </a:p>
          <a:p>
            <a:pPr marL="228600" lvl="0" indent="-228600">
              <a:buFont typeface="+mj-lt"/>
              <a:buAutoNum type="arabicPeriod"/>
              <a:defRPr/>
            </a:pPr>
            <a:r>
              <a:rPr lang="en-US" dirty="0"/>
              <a:t>4-part online course for Power BI in Excel 2013: https://mva.microsoft.com/en-US/training-courses/data-visualizations-with-power-bi-in-excel-2013-8889?l=kBrlM2A3_104984382  </a:t>
            </a:r>
          </a:p>
          <a:p>
            <a:pPr marL="228600" lvl="0" indent="-228600">
              <a:buFont typeface="+mj-lt"/>
              <a:buAutoNum type="arabicPeriod"/>
              <a:defRPr/>
            </a:pPr>
            <a:r>
              <a:rPr lang="en-US" dirty="0"/>
              <a:t>Web Portal – http://powerbi.com </a:t>
            </a:r>
          </a:p>
          <a:p>
            <a:pPr marL="228600" lvl="0" indent="-228600">
              <a:buFont typeface="+mj-lt"/>
              <a:buAutoNum type="arabicPeriod"/>
              <a:defRPr/>
            </a:pPr>
            <a:r>
              <a:rPr lang="en-US" dirty="0"/>
              <a:t>Power BI Desktop - https://powerbi.microsoft.com/en-us/documentation/powerbi-desktop-latest-update/  </a:t>
            </a:r>
          </a:p>
          <a:p>
            <a:pPr marL="228600" lvl="0" indent="-228600">
              <a:buFont typeface="+mj-lt"/>
              <a:buAutoNum type="arabicPeriod"/>
              <a:defRPr/>
            </a:pPr>
            <a:r>
              <a:rPr lang="en-US" dirty="0"/>
              <a:t>Excel - https://support.office.com/en-us/article/Get-Transform-in-Excel-2016-881c63c6-37c5-4ca2-b616-59e18d75b4de?ui=en-US&amp;rs=en-US&amp;ad=US  </a:t>
            </a:r>
          </a:p>
          <a:p>
            <a:pPr marL="228600" lvl="0" indent="-228600">
              <a:buFont typeface="+mj-lt"/>
              <a:buAutoNum type="arabicPeriod"/>
              <a:defRPr/>
            </a:pPr>
            <a:r>
              <a:rPr lang="en-US" dirty="0"/>
              <a:t>Mobile Apps - https://powerbi.microsoft.com/en-us/Mobile  </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6217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3028318" cy="1703894"/>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From the book The Wall Street Journal Guide to Information Graphics: http://www.amazon.com/Street-Journal-Guide-Information-Graphics/dp/0393347281  </a:t>
            </a:r>
          </a:p>
          <a:p>
            <a:pPr marL="228600" indent="-228600">
              <a:buFont typeface="+mj-lt"/>
              <a:buAutoNum type="arabicPeriod"/>
            </a:pPr>
            <a:r>
              <a:rPr lang="en-US" dirty="0"/>
              <a:t>Finding the right visualization: </a:t>
            </a:r>
            <a:r>
              <a:rPr lang="en-US" dirty="0">
                <a:effectLst/>
              </a:rPr>
              <a:t>https://powerbi.microsoft.com/en-us/documentation/powerbi-service-visualization-best-practices/</a:t>
            </a: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974972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67063" cy="1781175"/>
          </a:xfrm>
        </p:spPr>
      </p:sp>
      <p:sp>
        <p:nvSpPr>
          <p:cNvPr id="3" name="Notes Placeholder 2"/>
          <p:cNvSpPr>
            <a:spLocks noGrp="1"/>
          </p:cNvSpPr>
          <p:nvPr>
            <p:ph type="body" idx="1"/>
          </p:nvPr>
        </p:nvSpPr>
        <p:spPr/>
        <p:txBody>
          <a:bodyPr/>
          <a:lstStyle/>
          <a:p>
            <a:pPr marL="228600" lvl="0" indent="-228600">
              <a:buFont typeface="+mj-lt"/>
              <a:buAutoNum type="arabicPeriod"/>
              <a:defRPr/>
            </a:pPr>
            <a:r>
              <a:rPr lang="en-US" dirty="0">
                <a:latin typeface="+mn-lt"/>
              </a:rPr>
              <a:t>Follow this example: https://powerbi.microsoft.com/en-us/documentation/powerbi-desktop-tutorial-analyzing-sales-data-from-excel-and-an-odata-feed/</a:t>
            </a:r>
          </a:p>
          <a:p>
            <a:pPr lvl="2" rtl="0" fontAlgn="ctr"/>
            <a:r>
              <a:rPr lang="en-US" sz="1400" b="0" i="0" kern="1200" dirty="0">
                <a:solidFill>
                  <a:schemeClr val="tx1"/>
                </a:solidFill>
                <a:effectLst/>
                <a:latin typeface="Segoe UI Light" pitchFamily="34" charset="0"/>
                <a:ea typeface="+mn-ea"/>
                <a:cs typeface="+mn-cs"/>
              </a:rPr>
              <a:t>In Task 4, Step 1 there are a couple of changes needed:</a:t>
            </a:r>
          </a:p>
          <a:p>
            <a:pPr lvl="3" rtl="0" fontAlgn="ctr"/>
            <a:r>
              <a:rPr lang="en-US" sz="1400" b="0" i="0" kern="1200" dirty="0">
                <a:solidFill>
                  <a:schemeClr val="tx1"/>
                </a:solidFill>
                <a:effectLst/>
                <a:latin typeface="Segoe UI Light" pitchFamily="34" charset="0"/>
                <a:ea typeface="+mn-ea"/>
                <a:cs typeface="+mn-cs"/>
              </a:rPr>
              <a:t>When you drag </a:t>
            </a:r>
            <a:r>
              <a:rPr lang="en-US" sz="1400" b="0" i="0" kern="1200" dirty="0" err="1">
                <a:solidFill>
                  <a:schemeClr val="tx1"/>
                </a:solidFill>
                <a:effectLst/>
                <a:latin typeface="Segoe UI Light" pitchFamily="34" charset="0"/>
                <a:ea typeface="+mn-ea"/>
                <a:cs typeface="+mn-cs"/>
              </a:rPr>
              <a:t>UnitsInStock</a:t>
            </a:r>
            <a:r>
              <a:rPr lang="en-US" sz="1400" b="0" i="0" kern="1200" dirty="0">
                <a:solidFill>
                  <a:schemeClr val="tx1"/>
                </a:solidFill>
                <a:effectLst/>
                <a:latin typeface="Segoe UI Light" pitchFamily="34" charset="0"/>
                <a:ea typeface="+mn-ea"/>
                <a:cs typeface="+mn-cs"/>
              </a:rPr>
              <a:t> to the fields pane, you will need to change it from a "Count" to a "Sum" in the drop-down.</a:t>
            </a:r>
          </a:p>
          <a:p>
            <a:pPr lvl="3" rtl="0" fontAlgn="ctr"/>
            <a:r>
              <a:rPr lang="en-US" sz="1400" b="0" i="0" kern="1200" dirty="0">
                <a:solidFill>
                  <a:schemeClr val="tx1"/>
                </a:solidFill>
                <a:effectLst/>
                <a:latin typeface="Segoe UI Light" pitchFamily="34" charset="0"/>
                <a:ea typeface="+mn-ea"/>
                <a:cs typeface="+mn-cs"/>
              </a:rPr>
              <a:t>When you drag </a:t>
            </a:r>
            <a:r>
              <a:rPr lang="en-US" sz="1400" b="0" i="0" kern="1200" dirty="0" err="1">
                <a:solidFill>
                  <a:schemeClr val="tx1"/>
                </a:solidFill>
                <a:effectLst/>
                <a:latin typeface="Segoe UI Light" pitchFamily="34" charset="0"/>
                <a:ea typeface="+mn-ea"/>
                <a:cs typeface="+mn-cs"/>
              </a:rPr>
              <a:t>OrderDate</a:t>
            </a:r>
            <a:r>
              <a:rPr lang="en-US" sz="1400" b="0" i="0" kern="1200" dirty="0">
                <a:solidFill>
                  <a:schemeClr val="tx1"/>
                </a:solidFill>
                <a:effectLst/>
                <a:latin typeface="Segoe UI Light" pitchFamily="34" charset="0"/>
                <a:ea typeface="+mn-ea"/>
                <a:cs typeface="+mn-cs"/>
              </a:rPr>
              <a:t> to the canvas, you will need to change it from "Date Hierarchy" to "</a:t>
            </a:r>
            <a:r>
              <a:rPr lang="en-US" sz="1400" b="0" i="0" kern="1200" dirty="0" err="1">
                <a:solidFill>
                  <a:schemeClr val="tx1"/>
                </a:solidFill>
                <a:effectLst/>
                <a:latin typeface="Segoe UI Light" pitchFamily="34" charset="0"/>
                <a:ea typeface="+mn-ea"/>
                <a:cs typeface="+mn-cs"/>
              </a:rPr>
              <a:t>OrderDate</a:t>
            </a:r>
            <a:r>
              <a:rPr lang="en-US" sz="1400" b="0" i="0" kern="1200" dirty="0">
                <a:solidFill>
                  <a:schemeClr val="tx1"/>
                </a:solidFill>
                <a:effectLst/>
                <a:latin typeface="Segoe UI Light" pitchFamily="34" charset="0"/>
                <a:ea typeface="+mn-ea"/>
                <a:cs typeface="+mn-cs"/>
              </a:rPr>
              <a:t>" in the drop-down.</a:t>
            </a:r>
          </a:p>
          <a:p>
            <a:pPr lvl="3" rtl="0" fontAlgn="ctr"/>
            <a:r>
              <a:rPr lang="en-US" sz="1400" b="0" i="0" kern="1200" dirty="0">
                <a:solidFill>
                  <a:schemeClr val="tx1"/>
                </a:solidFill>
                <a:effectLst/>
                <a:latin typeface="Segoe UI Light" pitchFamily="34" charset="0"/>
                <a:ea typeface="+mn-ea"/>
                <a:cs typeface="+mn-cs"/>
              </a:rPr>
              <a:t>When you drag </a:t>
            </a:r>
            <a:r>
              <a:rPr lang="en-US" sz="1400" b="0" i="0" kern="1200" dirty="0" err="1">
                <a:solidFill>
                  <a:schemeClr val="tx1"/>
                </a:solidFill>
                <a:effectLst/>
                <a:latin typeface="Segoe UI Light" pitchFamily="34" charset="0"/>
                <a:ea typeface="+mn-ea"/>
                <a:cs typeface="+mn-cs"/>
              </a:rPr>
              <a:t>LineTotal</a:t>
            </a:r>
            <a:r>
              <a:rPr lang="en-US" sz="1400" b="0" i="0" kern="1200" dirty="0">
                <a:solidFill>
                  <a:schemeClr val="tx1"/>
                </a:solidFill>
                <a:effectLst/>
                <a:latin typeface="Segoe UI Light" pitchFamily="34" charset="0"/>
                <a:ea typeface="+mn-ea"/>
                <a:cs typeface="+mn-cs"/>
              </a:rPr>
              <a:t> into the Map Chart, drag it to the "Size" field, not the "Values" field. </a:t>
            </a:r>
          </a:p>
          <a:p>
            <a:pPr marL="445862" lvl="1" indent="-228600">
              <a:buFont typeface="+mj-lt"/>
              <a:buAutoNum type="arabicPeriod"/>
              <a:defRPr/>
            </a:pPr>
            <a:endParaRPr lang="en-US" dirty="0">
              <a:latin typeface="+mn-lt"/>
            </a:endParaRPr>
          </a:p>
          <a:p>
            <a:pPr marL="228600" lvl="0" indent="-228600">
              <a:buFont typeface="+mj-lt"/>
              <a:buAutoNum type="arabicPeriod"/>
              <a:defRPr/>
            </a:pPr>
            <a:r>
              <a:rPr lang="en-US" dirty="0">
                <a:latin typeface="+mn-lt"/>
              </a:rPr>
              <a:t>Optional:  (Experienced users): Open Power BI or Excel, and use this data source:  http://services.odata.org/V4/Northwind/Northwind.svc/</a:t>
            </a:r>
          </a:p>
          <a:p>
            <a:pPr marL="560162" lvl="1" indent="-342900">
              <a:buFont typeface="+mj-lt"/>
              <a:buAutoNum type="alphaLcPeriod"/>
              <a:defRPr/>
            </a:pPr>
            <a:r>
              <a:rPr lang="en-US" dirty="0">
                <a:latin typeface="+mn-lt"/>
              </a:rPr>
              <a:t>Define Relationships</a:t>
            </a:r>
          </a:p>
          <a:p>
            <a:pPr marL="560162" lvl="1" indent="-342900">
              <a:buFont typeface="+mj-lt"/>
              <a:buAutoNum type="alphaLcPeriod"/>
              <a:defRPr/>
            </a:pPr>
            <a:r>
              <a:rPr lang="en-US" dirty="0">
                <a:latin typeface="+mn-lt"/>
              </a:rPr>
              <a:t>Change the data types to be appropriate for location, summation, etc.</a:t>
            </a:r>
          </a:p>
          <a:p>
            <a:pPr marL="560162" lvl="1" indent="-342900">
              <a:buFont typeface="+mj-lt"/>
              <a:buAutoNum type="alphaLcPeriod"/>
              <a:defRPr/>
            </a:pPr>
            <a:r>
              <a:rPr lang="en-US" dirty="0">
                <a:latin typeface="+mn-lt"/>
              </a:rPr>
              <a:t>Create linked graphics based on those relationships and data elements</a:t>
            </a:r>
          </a:p>
          <a:p>
            <a:pPr marL="560162" lvl="1" indent="-342900">
              <a:buFont typeface="+mj-lt"/>
              <a:buAutoNum type="alphaLcPeriod"/>
              <a:defRPr/>
            </a:pPr>
            <a:r>
              <a:rPr lang="en-US" dirty="0">
                <a:latin typeface="+mn-lt"/>
              </a:rPr>
              <a:t>Tell a single story with your report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dirty="0">
              <a:latin typeface="+mn-lt"/>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54890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Access and read through this page: https://support.office.com/en-us/article/Connect-to-Microsoft-Azure-Blob-Storage-Power-Query-f8165faa-4589-47b1-86b6-7015b330d13e?ui=en-US&amp;rs=en-US&amp;ad=US&amp;fromAR=1 </a:t>
            </a:r>
          </a:p>
          <a:p>
            <a:pPr marL="228600" indent="-228600">
              <a:buFont typeface="+mj-lt"/>
              <a:buAutoNum type="arabicPeriod"/>
            </a:pPr>
            <a:r>
              <a:rPr lang="en-US" dirty="0"/>
              <a:t>Access and read through this page: http://social.technet.microsoft.com/wiki/contents/articles/2128.azure-and-sql-database-tutorials-tutorial-1-using-azure-web-role-and-azure-table-service.aspx</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1308920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67063" cy="178117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On your DSVM, you can connect to Azure SQL DB after you open the firewall. </a:t>
            </a:r>
          </a:p>
          <a:p>
            <a:pPr marL="560162" lvl="1" indent="-342900">
              <a:buFont typeface="+mj-lt"/>
              <a:buAutoNum type="alphaLcPeriod"/>
            </a:pPr>
            <a:r>
              <a:rPr lang="en-US" dirty="0"/>
              <a:t>Read this and follow all steps: https://docs.microsoft.com/en-us/azure/sql-database/sql-database-design-first-database</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98951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Message Delivery</a:t>
            </a:r>
            <a:r>
              <a:rPr lang="en-US" baseline="0" dirty="0"/>
              <a:t> - https://docs.microsoft.com/en-us/azure/service-bus-messaging/service-bus-messaging-overview</a:t>
            </a:r>
          </a:p>
          <a:p>
            <a:pPr marL="342900" indent="-342900">
              <a:buFont typeface="+mj-lt"/>
              <a:buAutoNum type="arabicPeriod"/>
            </a:pPr>
            <a:r>
              <a:rPr lang="en-US" baseline="0" dirty="0"/>
              <a:t>Service Bus Fundamentals - https://docs.microsoft.com/en-us/azure/service-bus-messaging/service-bus-fundamentals-hybrid-solutions</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927866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67063" cy="1781175"/>
          </a:xfrm>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latin typeface="+mn-lt"/>
              </a:rPr>
              <a:t>Optional: Follow the lab you see here </a:t>
            </a:r>
            <a:r>
              <a:rPr lang="en-US">
                <a:latin typeface="+mn-lt"/>
              </a:rPr>
              <a:t>-</a:t>
            </a:r>
            <a:r>
              <a:rPr lang="en-US" baseline="0">
                <a:latin typeface="+mn-lt"/>
              </a:rPr>
              <a:t> https://docs.microsoft.com/en-us/azure/service-bus-messaging/service-bus-dotnet-get-started-with-queues</a:t>
            </a:r>
            <a:endParaRPr lang="en-US" dirty="0">
              <a:latin typeface="+mn-lt"/>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803666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5340350" cy="3003550"/>
          </a:xfrm>
        </p:spPr>
      </p:sp>
      <p:sp>
        <p:nvSpPr>
          <p:cNvPr id="3" name="Notes Placeholder 2"/>
          <p:cNvSpPr>
            <a:spLocks noGrp="1"/>
          </p:cNvSpPr>
          <p:nvPr>
            <p:ph type="body" idx="1"/>
          </p:nvPr>
        </p:nvSpPr>
        <p:spPr>
          <a:xfrm>
            <a:off x="381000" y="3888275"/>
            <a:ext cx="6269182" cy="4909361"/>
          </a:xfrm>
        </p:spPr>
        <p:txBody>
          <a:bodyPr/>
          <a:lstStyle/>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At the</a:t>
            </a:r>
            <a:r>
              <a:rPr lang="en-US" baseline="0" dirty="0"/>
              <a:t> end of this Module, you will be able to:</a:t>
            </a:r>
          </a:p>
          <a:p>
            <a:pPr marL="445862" lvl="1" indent="-228600">
              <a:buFont typeface="+mj-lt"/>
              <a:buAutoNum type="arabicPeriod"/>
            </a:pPr>
            <a:r>
              <a:rPr lang="en-US" baseline="0" dirty="0"/>
              <a:t>Deploy a solution using storage</a:t>
            </a:r>
          </a:p>
          <a:p>
            <a:pPr marL="445862" lvl="1" indent="-228600">
              <a:buFont typeface="+mj-lt"/>
              <a:buAutoNum type="arabicPeriod"/>
            </a:pPr>
            <a:r>
              <a:rPr lang="en-US" baseline="0" dirty="0"/>
              <a:t>Deploy a solution using an API</a:t>
            </a:r>
          </a:p>
          <a:p>
            <a:pPr marL="445862" lvl="1" indent="-228600">
              <a:buFont typeface="+mj-lt"/>
              <a:buAutoNum type="arabicPeriod"/>
            </a:pPr>
            <a:r>
              <a:rPr lang="en-US" baseline="0" dirty="0"/>
              <a:t>Deploy a solution using Code</a:t>
            </a:r>
          </a:p>
          <a:p>
            <a:pPr marL="445862" lvl="1" indent="-228600">
              <a:buFont typeface="+mj-lt"/>
              <a:buAutoNum type="arabicPeriod"/>
            </a:pPr>
            <a:r>
              <a:rPr lang="en-US" baseline="0" dirty="0"/>
              <a:t>Deploy a solution using the Service Bus</a:t>
            </a:r>
          </a:p>
          <a:p>
            <a:endParaRPr lang="en-US" sz="12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68200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67063" cy="1781175"/>
          </a:xfrm>
        </p:spPr>
      </p:sp>
      <p:sp>
        <p:nvSpPr>
          <p:cNvPr id="3" name="Notes Placeholder 2"/>
          <p:cNvSpPr>
            <a:spLocks noGrp="1"/>
          </p:cNvSpPr>
          <p:nvPr>
            <p:ph type="body" idx="1"/>
          </p:nvPr>
        </p:nvSpPr>
        <p:spPr/>
        <p:txBody>
          <a:bodyPr/>
          <a:lstStyle/>
          <a:p>
            <a:pPr marL="228600" lvl="0" indent="-228600">
              <a:buFont typeface="+mj-lt"/>
              <a:buAutoNum type="arabicPeriod"/>
            </a:pPr>
            <a:r>
              <a:rPr lang="en-US" dirty="0">
                <a:solidFill>
                  <a:prstClr val="black"/>
                </a:solidFill>
              </a:rPr>
              <a:t>This process largely follows the CRISP-DM model -  http://www.sv-europe.com/crisp-dm-methodology/</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2285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It also references the Microsoft Business Analytics and AI process -  https://azure.microsoft.com/en-us/documentation/articles/data-science-process-overview/</a:t>
            </a:r>
          </a:p>
          <a:p>
            <a:pPr marL="228600" indent="-228600">
              <a:buFont typeface="+mj-lt"/>
              <a:buAutoNum type="arabicPeriod"/>
            </a:pPr>
            <a:r>
              <a:rPr lang="en-US" dirty="0"/>
              <a:t>A complete process diagram</a:t>
            </a:r>
            <a:r>
              <a:rPr lang="en-US" baseline="0" dirty="0"/>
              <a:t> is here - </a:t>
            </a:r>
            <a:r>
              <a:rPr lang="en-US" dirty="0"/>
              <a:t> https://azure.microsoft.com/en-us/documentation/learning-paths/cortana-analytics-process/</a:t>
            </a:r>
          </a:p>
          <a:p>
            <a:pPr marL="228600" indent="-228600">
              <a:buFont typeface="+mj-lt"/>
              <a:buAutoNum type="arabicPeriod"/>
            </a:pPr>
            <a:r>
              <a:rPr lang="en-US" dirty="0"/>
              <a:t>Some walkthrough’s of the various services -  https://azure.microsoft.com/en-us/documentation/articles/data-science-process-walkthroughs/</a:t>
            </a:r>
          </a:p>
          <a:p>
            <a:pPr marL="228600" indent="-228600">
              <a:buFont typeface="+mj-lt"/>
              <a:buAutoNum type="arabicPeriod"/>
            </a:pPr>
            <a:r>
              <a:rPr lang="en-US" dirty="0"/>
              <a:t>A</a:t>
            </a:r>
            <a:r>
              <a:rPr lang="en-US" baseline="0" dirty="0"/>
              <a:t>n integrated process and toolset allows for a more close-to-intent deployment</a:t>
            </a:r>
          </a:p>
          <a:p>
            <a:pPr marL="228600" indent="-228600">
              <a:buFont typeface="+mj-lt"/>
              <a:buAutoNum type="arabicPeriod"/>
            </a:pPr>
            <a:r>
              <a:rPr lang="en-US" baseline="0" dirty="0"/>
              <a:t>Iterations are required to close in on the solution – but are harder to manage and monitor</a:t>
            </a: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 https://buckwoody.wordpress.com/</a:t>
            </a:r>
          </a:p>
        </p:txBody>
      </p:sp>
    </p:spTree>
    <p:extLst>
      <p:ext uri="{BB962C8B-B14F-4D97-AF65-F5344CB8AC3E}">
        <p14:creationId xmlns:p14="http://schemas.microsoft.com/office/powerpoint/2010/main" val="538119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a:xfrm>
            <a:off x="274320" y="2599981"/>
            <a:ext cx="6297930" cy="6212549"/>
          </a:xfrm>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Catalog - http://azure.microsoft.com/en-us/services/data-catalog </a:t>
            </a:r>
            <a:r>
              <a:rPr lang="en-US"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Factory - http://azure.microsoft.com/en-us/services/data-factory/ </a:t>
            </a:r>
            <a:r>
              <a:rPr lang="en-US" b="1" dirty="0"/>
              <a:t>(Move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Event Hubs - http://azure.microsoft.com/en-us/services/event-hubs/ </a:t>
            </a:r>
            <a:r>
              <a:rPr lang="en-US" b="1" dirty="0"/>
              <a:t>(Bring It)</a:t>
            </a:r>
          </a:p>
          <a:p>
            <a:pPr marL="228600" indent="-228600">
              <a:buFont typeface="+mj-lt"/>
              <a:buAutoNum type="arabicPeriod"/>
            </a:pPr>
            <a:r>
              <a:rPr lang="en-US" dirty="0"/>
              <a:t>Platform and Storage - Microsoft Azure – http://microsoftazure.com Storage - https://azure.microsoft.com/en-us/documentation/services/storage/ </a:t>
            </a:r>
            <a:r>
              <a:rPr lang="en-US" b="1" dirty="0"/>
              <a:t>(Host It)</a:t>
            </a:r>
          </a:p>
          <a:p>
            <a:pPr marL="228600" indent="-228600">
              <a:buFont typeface="+mj-lt"/>
              <a:buAutoNum type="arabicPeriod"/>
            </a:pPr>
            <a:r>
              <a:rPr lang="en-US" dirty="0"/>
              <a:t>Azure Data Lake - http://azure.microsoft.com/en-us/campaigns/data-lake/ </a:t>
            </a:r>
            <a:r>
              <a:rPr lang="en-US" b="1" dirty="0"/>
              <a:t>(Store It)</a:t>
            </a:r>
          </a:p>
          <a:p>
            <a:pPr marL="228600" indent="-228600">
              <a:buFont typeface="+mj-lt"/>
              <a:buAutoNum type="arabicPeriod"/>
            </a:pPr>
            <a:r>
              <a:rPr lang="en-US" dirty="0"/>
              <a:t>Azure SQL Data Warehouse - http://azure.microsoft.com/en-us/services/sql-data-warehouse/ </a:t>
            </a:r>
            <a:r>
              <a:rPr lang="en-US" b="1" dirty="0"/>
              <a:t>(Relate It)</a:t>
            </a:r>
          </a:p>
          <a:p>
            <a:pPr marL="228600" indent="-228600">
              <a:buFont typeface="+mj-lt"/>
              <a:buAutoNum type="arabicPeriod"/>
            </a:pPr>
            <a:r>
              <a:rPr lang="en-US" dirty="0"/>
              <a:t>Azure Cosmos DB - https://docs.microsoft.com/en-us/azure/cosmos-db/introduction</a:t>
            </a:r>
            <a:endParaRPr lang="en-US" b="1" dirty="0"/>
          </a:p>
          <a:p>
            <a:pPr marL="228600" indent="-228600">
              <a:buFont typeface="+mj-lt"/>
              <a:buAutoNum type="arabicPeriod"/>
            </a:pPr>
            <a:r>
              <a:rPr lang="en-US" dirty="0"/>
              <a:t>Cortana - http://blogs.windows.com/buildingapps/2014/09/23/cortana-integration-and-speech-recognition-new-code-samples/ and https://blogs.windows.com/buildingapps/2015/08/25/using-cortana-to-interact-with-your-customers-10-by-10/ and https://developer.microsoft.com/en-us/Cortana </a:t>
            </a:r>
            <a:r>
              <a:rPr lang="en-US" b="1" dirty="0"/>
              <a:t>(Say It)</a:t>
            </a:r>
            <a:endParaRPr lang="en-US" b="0" dirty="0"/>
          </a:p>
          <a:p>
            <a:pPr marL="228600" indent="-228600">
              <a:buFont typeface="+mj-lt"/>
              <a:buAutoNum type="arabicPeriod"/>
            </a:pPr>
            <a:r>
              <a:rPr lang="en-US" b="0" dirty="0"/>
              <a:t>Cognitive Services</a:t>
            </a:r>
            <a:r>
              <a:rPr lang="en-US" dirty="0"/>
              <a:t> - https://www.microsoft.com/cognitive-services</a:t>
            </a:r>
            <a:endParaRPr lang="en-US" b="0" dirty="0"/>
          </a:p>
          <a:p>
            <a:pPr marL="228600" indent="-228600">
              <a:buFont typeface="+mj-lt"/>
              <a:buAutoNum type="arabicPeriod"/>
            </a:pPr>
            <a:r>
              <a:rPr lang="en-US" b="0" dirty="0"/>
              <a:t>Bot Framework</a:t>
            </a:r>
            <a:r>
              <a:rPr lang="en-US" dirty="0"/>
              <a:t> - https://dev.botframework.com/</a:t>
            </a:r>
            <a:endParaRPr lang="en-US" b="0" dirty="0"/>
          </a:p>
          <a:p>
            <a:pPr marL="228600" indent="-228600">
              <a:buFont typeface="+mj-lt"/>
              <a:buAutoNum type="arabicPeriod"/>
            </a:pPr>
            <a:r>
              <a:rPr lang="en-US" dirty="0"/>
              <a:t>Azure Machine Learning - http://azure.microsoft.com/en-us/services/machine-learning/ </a:t>
            </a:r>
            <a:r>
              <a:rPr lang="en-US" b="1" dirty="0"/>
              <a:t>(Learn It)</a:t>
            </a:r>
          </a:p>
          <a:p>
            <a:pPr marL="228600" indent="-228600">
              <a:buFont typeface="+mj-lt"/>
              <a:buAutoNum type="arabicPeriod"/>
            </a:pPr>
            <a:r>
              <a:rPr lang="en-US" dirty="0"/>
              <a:t>Azure HDInsight - http://azure.microsoft.com/en-us/services/hdinsight/ </a:t>
            </a:r>
            <a:r>
              <a:rPr lang="en-US" b="1" dirty="0"/>
              <a:t>(Scale It)</a:t>
            </a:r>
          </a:p>
          <a:p>
            <a:pPr marL="228600" indent="-228600">
              <a:buFont typeface="+mj-lt"/>
              <a:buAutoNum type="arabicPeriod"/>
            </a:pPr>
            <a:r>
              <a:rPr lang="en-US" dirty="0"/>
              <a:t>Azure Stream Analytics - http://azure.microsoft.com/en-us/services/stream-analytics/ </a:t>
            </a:r>
            <a:r>
              <a:rPr lang="en-US" b="1" dirty="0"/>
              <a:t>(Stream It) </a:t>
            </a:r>
          </a:p>
          <a:p>
            <a:pPr marL="228600" indent="-228600">
              <a:buFont typeface="+mj-lt"/>
              <a:buAutoNum type="arabicPeriod"/>
            </a:pPr>
            <a:r>
              <a:rPr lang="en-US" dirty="0"/>
              <a:t>Analysis Services - https://docs.microsoft.com/en-us/azure/analysis-services/analysis-services-overview</a:t>
            </a:r>
          </a:p>
          <a:p>
            <a:pPr marL="228600" indent="-228600">
              <a:buFont typeface="+mj-lt"/>
              <a:buAutoNum type="arabicPeriod"/>
            </a:pPr>
            <a:r>
              <a:rPr lang="en-US" dirty="0"/>
              <a:t>Power BI - https://powerbi.microsoft.com/ </a:t>
            </a:r>
            <a:r>
              <a:rPr lang="en-US" b="1" dirty="0"/>
              <a:t>(See It)</a:t>
            </a:r>
          </a:p>
          <a:p>
            <a:pPr marL="228600" indent="-228600">
              <a:buFont typeface="+mj-lt"/>
              <a:buAutoNum type="arabicPeriod"/>
            </a:pPr>
            <a:r>
              <a:rPr lang="en-US" dirty="0"/>
              <a:t>All of the components within the suite - https://www.microsoft.com/en-us/server-cloud/cortana-intelligence-suite/what-is-cortana-intelligence.aspx</a:t>
            </a:r>
          </a:p>
          <a:p>
            <a:pPr marL="228600" indent="-228600">
              <a:buFont typeface="+mj-lt"/>
              <a:buAutoNum type="arabicPeriod"/>
            </a:pPr>
            <a:r>
              <a:rPr lang="en-US" dirty="0"/>
              <a:t>Templates - https://gallery.cortanaintelligence.com/browse?orderby=freshness%20desc&amp;skip=0&amp;categories=%5B%2210%22%5D and https://caqs.azure.net/#gallery</a:t>
            </a:r>
          </a:p>
          <a:p>
            <a:pPr marL="228600" indent="-228600">
              <a:buFont typeface="+mj-lt"/>
              <a:buAutoNum type="arabicPeriod"/>
            </a:pPr>
            <a:endParaRPr lang="en-US" b="0" dirty="0"/>
          </a:p>
          <a:p>
            <a:pPr marL="228600" indent="-228600">
              <a:buFont typeface="+mj-lt"/>
              <a:buAutoNum type="arabicPeriod"/>
            </a:pPr>
            <a:endParaRPr lang="en-US"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42682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REST Documentation: https://msdn.microsoft.com/en-us/library/azure/dd179355.aspx</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33413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Publishing Steps: https://azure.microsoft.com/en-us/documentation/articles/machine-learning-walkthrough-5-publish-web-service/</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195990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67063" cy="1781175"/>
          </a:xfrm>
        </p:spPr>
      </p:sp>
      <p:sp>
        <p:nvSpPr>
          <p:cNvPr id="3" name="Notes Placeholder 2"/>
          <p:cNvSpPr>
            <a:spLocks noGrp="1"/>
          </p:cNvSpPr>
          <p:nvPr>
            <p:ph type="body" idx="1"/>
          </p:nvPr>
        </p:nvSpPr>
        <p:spPr/>
        <p:txBody>
          <a:bodyPr/>
          <a:lstStyle/>
          <a:p>
            <a:pPr marL="228600" lvl="0" indent="-228600">
              <a:buFont typeface="+mj-lt"/>
              <a:buAutoNum type="arabicPeriod"/>
              <a:defRPr/>
            </a:pPr>
            <a:r>
              <a:rPr lang="en-US" dirty="0">
                <a:latin typeface="+mn-lt"/>
              </a:rPr>
              <a:t>Open this resource https://docs.microsoft.com/en-us/azure/machine-learning/machine-learning-publish-a-machine-learning-web-service and work through the steps until you see “Test your New web service”. We’ll complete that step </a:t>
            </a:r>
            <a:r>
              <a:rPr lang="en-US">
                <a:latin typeface="+mn-lt"/>
              </a:rPr>
              <a:t>in another lab.</a:t>
            </a:r>
            <a:endParaRPr lang="en-US" dirty="0">
              <a:latin typeface="+mn-lt"/>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186301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67063" cy="1781175"/>
          </a:xfrm>
        </p:spPr>
      </p:sp>
      <p:sp>
        <p:nvSpPr>
          <p:cNvPr id="3" name="Notes Placeholder 2"/>
          <p:cNvSpPr>
            <a:spLocks noGrp="1"/>
          </p:cNvSpPr>
          <p:nvPr>
            <p:ph type="body" idx="1"/>
          </p:nvPr>
        </p:nvSpPr>
        <p:spPr>
          <a:xfrm>
            <a:off x="381000" y="2633031"/>
            <a:ext cx="6096000" cy="5927075"/>
          </a:xfrm>
        </p:spPr>
        <p:txBody>
          <a:bodyPr/>
          <a:lstStyle/>
          <a:p>
            <a:pPr marL="228600" indent="-228600">
              <a:buAutoNum type="arabicPeriod"/>
            </a:pPr>
            <a:r>
              <a:rPr lang="en-US" dirty="0"/>
              <a:t>What Developers Need To Know About the Cortana API - https://channel9.msdn.com/Blogs/Dev-Inspiration/What-Developers-Need-To-Know-About-the-Cortana-API</a:t>
            </a:r>
          </a:p>
          <a:p>
            <a:pPr marL="228600" indent="-228600">
              <a:buAutoNum type="arabicPeriod"/>
            </a:pPr>
            <a:r>
              <a:rPr lang="en-US" dirty="0"/>
              <a:t>Full Training Course: https://mva.microsoft.com/en-US/training-courses/universal-windows-app-development-with-cortana-and-the-speech-sdk-8487</a:t>
            </a:r>
          </a:p>
          <a:p>
            <a:pPr marL="228600" indent="-228600">
              <a:buAutoNum type="arabicPeriod"/>
            </a:pPr>
            <a:r>
              <a:rPr lang="en-US" dirty="0" err="1"/>
              <a:t>Quickstart</a:t>
            </a:r>
            <a:r>
              <a:rPr lang="en-US" dirty="0"/>
              <a:t> - https://code.msdn.microsoft.com/Voice-Commands-Quickstart-64ce68ce (Note - will install Windows Phone emulator in your VS)</a:t>
            </a:r>
          </a:p>
          <a:p>
            <a:pPr marL="228600" indent="-228600">
              <a:buAutoNum type="arabicPeriod"/>
            </a:pPr>
            <a:r>
              <a:rPr lang="en-US" dirty="0">
                <a:effectLst/>
              </a:rPr>
              <a:t>App Dev with Cortana - </a:t>
            </a:r>
            <a:r>
              <a:rPr lang="en-US" dirty="0"/>
              <a:t>https://channel9.msdn.com/Shows/Visual-Studio-Toolbox/App-Development-with-Cortana</a:t>
            </a:r>
          </a:p>
          <a:p>
            <a:pPr marL="228600" indent="-228600">
              <a:buAutoNum type="arabicPeriod"/>
            </a:pPr>
            <a:r>
              <a:rPr lang="en-US" dirty="0">
                <a:effectLst/>
              </a:rPr>
              <a:t>Cortana Interactions (XAML) - </a:t>
            </a:r>
            <a:r>
              <a:rPr lang="en-US" dirty="0"/>
              <a:t>https://msdn.microsoft.com/en-us/library/windows/apps/xaml/dn974230.aspx?f=255&amp;MSPPError=-2147217396</a:t>
            </a:r>
          </a:p>
          <a:p>
            <a:pPr marL="228600" indent="-228600">
              <a:buAutoNum type="arabicPeriod"/>
            </a:pPr>
            <a:r>
              <a:rPr lang="en-US" dirty="0">
                <a:effectLst/>
              </a:rPr>
              <a:t>Speech Recognition and Synthesis Samples - </a:t>
            </a:r>
            <a:r>
              <a:rPr lang="en-US" dirty="0"/>
              <a:t>https://github.com/Microsoft/Windows-universal-samples/tree/master/Samples/SpeechRecognitionAndSynthesis  </a:t>
            </a:r>
          </a:p>
          <a:p>
            <a:pPr marL="228600" indent="-228600">
              <a:buAutoNum type="arabicPeriod"/>
            </a:pPr>
            <a:r>
              <a:rPr lang="en-US" dirty="0">
                <a:effectLst/>
              </a:rPr>
              <a:t>Cortana Voice Command  - </a:t>
            </a:r>
            <a:r>
              <a:rPr lang="en-US" dirty="0"/>
              <a:t>https://github.com/Microsoft/Windows-universal-samples/tree/master/Samples/CortanaVoiceCommand</a:t>
            </a:r>
          </a:p>
          <a:p>
            <a:pPr marL="228600" indent="-228600">
              <a:buAutoNum type="arabicPeriod"/>
            </a:pPr>
            <a:r>
              <a:rPr lang="en-US" dirty="0">
                <a:effectLst/>
              </a:rPr>
              <a:t>Building with Cortana - </a:t>
            </a:r>
            <a:r>
              <a:rPr lang="en-US" dirty="0"/>
              <a:t>http://www.slideshare.net/ActiveNick/building-windows-10-universal-apps-with-speech-and-Cortana</a:t>
            </a:r>
          </a:p>
          <a:p>
            <a:pPr marL="228600" indent="-228600">
              <a:buAutoNum type="arabicPeriod"/>
            </a:pPr>
            <a:r>
              <a:rPr lang="en-US" dirty="0"/>
              <a:t>Azure Bot Framework</a:t>
            </a:r>
            <a:r>
              <a:rPr lang="en-US" baseline="0" dirty="0"/>
              <a:t> Tutorial: https://docs.microsoft.com/en-us/bot-framework/azure/azure-bot-service-quickstart</a:t>
            </a: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27084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00295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06829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13007"/>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9068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3448396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9/8/2017</a:t>
            </a:fld>
            <a:endParaRPr lang="en-US"/>
          </a:p>
        </p:txBody>
      </p:sp>
    </p:spTree>
    <p:extLst>
      <p:ext uri="{BB962C8B-B14F-4D97-AF65-F5344CB8AC3E}">
        <p14:creationId xmlns:p14="http://schemas.microsoft.com/office/powerpoint/2010/main" val="27705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5834809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28689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6626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39390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559872"/>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83710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2162" name="think-cell Slide" r:id="rId7" imgW="383" imgH="384" progId="TCLayout.ActiveDocument.1">
                  <p:embed/>
                </p:oleObj>
              </mc:Choice>
              <mc:Fallback>
                <p:oleObj name="think-cell Slide" r:id="rId7" imgW="383" imgH="384" progId="TCLayout.ActiveDocument.1">
                  <p:embed/>
                  <p:pic>
                    <p:nvPicPr>
                      <p:cNvPr id="3" name="Object 2" hidden="1"/>
                      <p:cNvPicPr/>
                      <p:nvPr/>
                    </p:nvPicPr>
                    <p:blipFill>
                      <a:blip r:embed="rId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9079982"/>
      </p:ext>
    </p:extLst>
  </p:cSld>
  <p:clrMap bg1="lt1" tx1="dk1" bg2="lt2" tx2="dk2" accent1="accent1" accent2="accent2" accent3="accent3" accent4="accent4" accent5="accent5" accent6="accent6" hlink="hlink" folHlink="folHlink"/>
  <p:sldLayoutIdLst>
    <p:sldLayoutId id="2147484529" r:id="rId1"/>
    <p:sldLayoutId id="2147484535" r:id="rId2"/>
    <p:sldLayoutId id="2147484540" r:id="rId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45143060"/>
      </p:ext>
    </p:extLst>
  </p:cSld>
  <p:clrMap bg1="lt1" tx1="dk1" bg2="lt2" tx2="dk2" accent1="accent1" accent2="accent2" accent3="accent3" accent4="accent4" accent5="accent5" accent6="accent6" hlink="hlink" folHlink="folHlink"/>
  <p:sldLayoutIdLst>
    <p:sldLayoutId id="2147484551"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5"/>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498717787"/>
      </p:ext>
    </p:extLst>
  </p:cSld>
  <p:clrMap bg1="lt1" tx1="dk1" bg2="lt2" tx2="dk2" accent1="accent1" accent2="accent2" accent3="accent3" accent4="accent4" accent5="accent5" accent6="accent6" hlink="hlink" folHlink="folHlink"/>
  <p:sldLayoutIdLst>
    <p:sldLayoutId id="2147484554" r:id="rId1"/>
    <p:sldLayoutId id="2147484555" r:id="rId2"/>
    <p:sldLayoutId id="2147484566"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575607556"/>
      </p:ext>
    </p:extLst>
  </p:cSld>
  <p:clrMap bg1="lt1" tx1="dk1" bg2="lt2" tx2="dk2" accent1="accent1" accent2="accent2" accent3="accent3" accent4="accent4" accent5="accent5" accent6="accent6" hlink="hlink" folHlink="folHlink"/>
  <p:sldLayoutIdLst>
    <p:sldLayoutId id="2147484564" r:id="rId1"/>
    <p:sldLayoutId id="2147484642" r:id="rId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327213736"/>
      </p:ext>
    </p:extLst>
  </p:cSld>
  <p:clrMap bg1="dk1" tx1="lt1" bg2="dk2" tx2="lt2" accent1="accent1" accent2="accent2" accent3="accent3" accent4="accent4" accent5="accent5" accent6="accent6" hlink="hlink" folHlink="folHlink"/>
  <p:sldLayoutIdLst>
    <p:sldLayoutId id="2147484584"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416481599"/>
      </p:ext>
    </p:extLst>
  </p:cSld>
  <p:clrMap bg1="lt1" tx1="dk1" bg2="lt2" tx2="dk2" accent1="accent1" accent2="accent2" accent3="accent3" accent4="accent4" accent5="accent5" accent6="accent6" hlink="hlink" folHlink="folHlink"/>
  <p:sldLayoutIdLst>
    <p:sldLayoutId id="2147484615"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2"/>
            <a:ext cx="11887198" cy="5428414"/>
          </a:xfrm>
          <a:prstGeom prst="rect">
            <a:avLst/>
          </a:prstGeom>
        </p:spPr>
        <p:txBody>
          <a:bodyPr vert="horz" wrap="square" lIns="146304" tIns="91440" rIns="146304" bIns="9144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55278137"/>
      </p:ext>
    </p:extLst>
  </p:cSld>
  <p:clrMap bg1="lt1" tx1="dk1" bg2="lt2" tx2="dk2" accent1="accent1" accent2="accent2" accent3="accent3" accent4="accent4" accent5="accent5" accent6="accent6" hlink="hlink" folHlink="folHlink"/>
  <p:sldLayoutIdLst>
    <p:sldLayoutId id="214748464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563" rtl="0" eaLnBrk="1" latinLnBrk="0" hangingPunct="1">
        <a:lnSpc>
          <a:spcPct val="90000"/>
        </a:lnSpc>
        <a:spcBef>
          <a:spcPct val="0"/>
        </a:spcBef>
        <a:buNone/>
        <a:defRPr lang="en-US" sz="4896" b="0" kern="1200" cap="none" spc="-102" baseline="0" dirty="0" smtClean="0">
          <a:ln w="3175">
            <a:noFill/>
          </a:ln>
          <a:solidFill>
            <a:schemeClr val="accent1"/>
          </a:solidFill>
          <a:effectLst/>
          <a:latin typeface="+mj-lt"/>
          <a:ea typeface="+mn-ea"/>
          <a:cs typeface="Segoe UI" pitchFamily="34" charset="0"/>
        </a:defRPr>
      </a:lvl1pPr>
    </p:titleStyle>
    <p:bodyStyle>
      <a:lvl1pPr marL="186519" marR="0" indent="-186519" algn="l" defTabSz="932563" rtl="0" eaLnBrk="1" fontAlgn="auto" latinLnBrk="0" hangingPunct="1">
        <a:lnSpc>
          <a:spcPct val="100000"/>
        </a:lnSpc>
        <a:spcBef>
          <a:spcPts val="0"/>
        </a:spcBef>
        <a:spcAft>
          <a:spcPts val="612"/>
        </a:spcAft>
        <a:buClrTx/>
        <a:buSzPct val="90000"/>
        <a:buFont typeface="Arial" pitchFamily="34" charset="0"/>
        <a:buChar char="•"/>
        <a:tabLst/>
        <a:defRPr sz="3264" kern="1200" spc="0" baseline="0">
          <a:solidFill>
            <a:schemeClr val="accent1"/>
          </a:solidFill>
          <a:latin typeface="+mj-lt"/>
          <a:ea typeface="+mn-ea"/>
          <a:cs typeface="+mn-cs"/>
        </a:defRPr>
      </a:lvl1pPr>
      <a:lvl2pPr marL="373039" marR="0" indent="-186519" algn="l" defTabSz="932563" rtl="0" eaLnBrk="1" fontAlgn="auto" latinLnBrk="0" hangingPunct="1">
        <a:lnSpc>
          <a:spcPct val="100000"/>
        </a:lnSpc>
        <a:spcBef>
          <a:spcPts val="0"/>
        </a:spcBef>
        <a:spcAft>
          <a:spcPts val="612"/>
        </a:spcAft>
        <a:buClrTx/>
        <a:buSzPct val="90000"/>
        <a:buFont typeface="Arial" pitchFamily="34" charset="0"/>
        <a:buChar char="•"/>
        <a:tabLst/>
        <a:defRPr sz="2448" kern="1200" spc="0" baseline="0">
          <a:gradFill>
            <a:gsLst>
              <a:gs pos="1250">
                <a:schemeClr val="tx1"/>
              </a:gs>
              <a:gs pos="100000">
                <a:schemeClr val="tx1"/>
              </a:gs>
            </a:gsLst>
            <a:lin ang="5400000" scaled="0"/>
          </a:gradFill>
          <a:latin typeface="+mj-lt"/>
          <a:ea typeface="+mn-ea"/>
          <a:cs typeface="+mn-cs"/>
        </a:defRPr>
      </a:lvl2pPr>
      <a:lvl3pPr marL="559558" marR="0" indent="-186519" algn="l" defTabSz="932563" rtl="0" eaLnBrk="1" fontAlgn="auto" latinLnBrk="0" hangingPunct="1">
        <a:lnSpc>
          <a:spcPct val="100000"/>
        </a:lnSpc>
        <a:spcBef>
          <a:spcPts val="0"/>
        </a:spcBef>
        <a:spcAft>
          <a:spcPts val="612"/>
        </a:spcAft>
        <a:buClrTx/>
        <a:buSzPct val="90000"/>
        <a:buFont typeface="Arial" pitchFamily="34" charset="0"/>
        <a:buChar char="•"/>
        <a:tabLst/>
        <a:defRPr sz="2040" kern="1200" spc="0" baseline="0">
          <a:gradFill>
            <a:gsLst>
              <a:gs pos="1250">
                <a:schemeClr val="tx1"/>
              </a:gs>
              <a:gs pos="100000">
                <a:schemeClr val="tx1"/>
              </a:gs>
            </a:gsLst>
            <a:lin ang="5400000" scaled="0"/>
          </a:gradFill>
          <a:latin typeface="+mj-lt"/>
          <a:ea typeface="+mn-ea"/>
          <a:cs typeface="+mn-cs"/>
        </a:defRPr>
      </a:lvl3pPr>
      <a:lvl4pPr marL="1028503" marR="0" indent="-228557" algn="l" defTabSz="932563" rtl="0" eaLnBrk="1" fontAlgn="auto" latinLnBrk="0" hangingPunct="1">
        <a:lnSpc>
          <a:spcPct val="100000"/>
        </a:lnSpc>
        <a:spcBef>
          <a:spcPts val="0"/>
        </a:spcBef>
        <a:spcAft>
          <a:spcPts val="612"/>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100000"/>
        </a:lnSpc>
        <a:spcBef>
          <a:spcPts val="0"/>
        </a:spcBef>
        <a:spcAft>
          <a:spcPts val="612"/>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11.emf"/></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7" Type="http://schemas.microsoft.com/office/2007/relationships/hdphoto" Target="../media/hdphoto2.wdp"/><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7" Type="http://schemas.microsoft.com/office/2007/relationships/hdphoto" Target="../media/hdphoto2.wdp"/><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7" Type="http://schemas.microsoft.com/office/2007/relationships/hdphoto" Target="../media/hdphoto2.wdp"/><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5123"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0" y="4096004"/>
            <a:ext cx="6788469" cy="2569136"/>
          </a:xfrm>
          <a:prstGeom prst="rect">
            <a:avLst/>
          </a:prstGeom>
        </p:spPr>
        <p:txBody>
          <a:bodyPr vert="horz" wrap="square" lIns="93260" tIns="93260" rIns="93260" bIns="93260" rtlCol="0" anchor="t">
            <a:noAutofit/>
          </a:bodyPr>
          <a:lstStyle/>
          <a:p>
            <a:pPr marL="0" marR="0" lvl="0" indent="0" algn="ctr" defTabSz="932520" rtl="0" eaLnBrk="1" fontAlgn="auto" latinLnBrk="0" hangingPunct="1">
              <a:lnSpc>
                <a:spcPct val="100000"/>
              </a:lnSpc>
              <a:spcBef>
                <a:spcPts val="1224"/>
              </a:spcBef>
              <a:spcAft>
                <a:spcPts val="0"/>
              </a:spcAft>
              <a:buClrTx/>
              <a:buSzTx/>
              <a:buFontTx/>
              <a:buNone/>
              <a:tabLst/>
              <a:defRPr/>
            </a:pPr>
            <a:r>
              <a:rPr kumimoji="0" lang="en-US" sz="3400" b="1" i="0" u="none" strike="noStrike" kern="0" cap="none" spc="0" normalizeH="0" baseline="0" noProof="0" dirty="0">
                <a:ln>
                  <a:noFill/>
                </a:ln>
                <a:solidFill>
                  <a:srgbClr val="0072C6"/>
                </a:solidFill>
                <a:effectLst/>
                <a:uLnTx/>
                <a:uFillTx/>
                <a:latin typeface="Segoe UI Light"/>
                <a:ea typeface="+mn-ea"/>
                <a:cs typeface="+mn-cs"/>
              </a:rPr>
              <a:t>Microsoft Business Analytics and AI </a:t>
            </a:r>
          </a:p>
          <a:p>
            <a:pPr lvl="0" algn="ctr" defTabSz="932520">
              <a:spcBef>
                <a:spcPts val="1224"/>
              </a:spcBef>
              <a:defRPr/>
            </a:pPr>
            <a:r>
              <a:rPr lang="en-US" sz="2800" b="1" kern="0" spc="-102" dirty="0">
                <a:ln w="3175">
                  <a:noFill/>
                </a:ln>
                <a:solidFill>
                  <a:srgbClr val="0072C6"/>
                </a:solidFill>
                <a:latin typeface="Segoe UI Light"/>
              </a:rPr>
              <a:t>Building Solutions </a:t>
            </a:r>
            <a:r>
              <a:rPr lang="en-US" sz="2800" b="1" kern="0" spc="-102">
                <a:ln w="3175">
                  <a:noFill/>
                </a:ln>
                <a:solidFill>
                  <a:srgbClr val="0072C6"/>
                </a:solidFill>
                <a:latin typeface="Segoe UI Light"/>
              </a:rPr>
              <a:t>– Deployment</a:t>
            </a:r>
            <a:endParaRPr kumimoji="0" lang="en-US" sz="2000" b="0" i="0" u="none" strike="noStrike" kern="0" cap="none" spc="0" normalizeH="0" baseline="0" noProof="0" dirty="0">
              <a:ln>
                <a:noFill/>
              </a:ln>
              <a:solidFill>
                <a:srgbClr val="FFFFFF">
                  <a:lumMod val="75000"/>
                </a:srgb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rPr>
              <a:t>Microsoft Machine Learning and Data Science Team</a:t>
            </a:r>
          </a:p>
          <a:p>
            <a:pPr lvl="0" algn="ctr" defTabSz="914400">
              <a:lnSpc>
                <a:spcPct val="90000"/>
              </a:lnSpc>
              <a:buSzPct val="90000"/>
              <a:defRPr/>
            </a:pPr>
            <a:r>
              <a:rPr lang="en-US" sz="2400" kern="0" dirty="0">
                <a:solidFill>
                  <a:srgbClr val="00BCF2"/>
                </a:solidFill>
                <a:latin typeface="Segoe UI Light"/>
              </a:rPr>
              <a:t>aka.ms/</a:t>
            </a:r>
            <a:r>
              <a:rPr lang="en-US" sz="2400" kern="0" dirty="0" err="1">
                <a:solidFill>
                  <a:srgbClr val="00BCF2"/>
                </a:solidFill>
                <a:latin typeface="Segoe UI Light"/>
              </a:rPr>
              <a:t>BusinessAnalyticsAndAI</a:t>
            </a:r>
            <a:endParaRPr lang="en-US" sz="2400" kern="0" dirty="0">
              <a:solidFill>
                <a:srgbClr val="00BCF2"/>
              </a:solidFill>
              <a:latin typeface="Segoe UI Light"/>
            </a:endParaRP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30704860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Title 1"/>
          <p:cNvSpPr txBox="1">
            <a:spLocks/>
          </p:cNvSpPr>
          <p:nvPr/>
        </p:nvSpPr>
        <p:spPr>
          <a:xfrm>
            <a:off x="126124" y="90337"/>
            <a:ext cx="11889564" cy="917575"/>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dirty="0">
                <a:solidFill>
                  <a:schemeClr val="tx1">
                    <a:lumMod val="50000"/>
                  </a:schemeClr>
                </a:solidFill>
              </a:rPr>
              <a:t>Power BI</a:t>
            </a:r>
          </a:p>
        </p:txBody>
      </p:sp>
      <p:sp>
        <p:nvSpPr>
          <p:cNvPr id="8" name="Rectangle 7"/>
          <p:cNvSpPr/>
          <p:nvPr/>
        </p:nvSpPr>
        <p:spPr>
          <a:xfrm>
            <a:off x="1174462" y="709448"/>
            <a:ext cx="7898316" cy="6124754"/>
          </a:xfrm>
          <a:prstGeom prst="rect">
            <a:avLst/>
          </a:prstGeom>
        </p:spPr>
        <p:txBody>
          <a:bodyPr wrap="none">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A Reporting System for Multiple Data Sources</a:t>
            </a: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Available in:</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Web Portal</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Power BI Desktop</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Microsoft Excel</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Mobile apps (iOS, Android, Windows)</a:t>
            </a: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Author </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Connect to Data</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Shape the Data</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Model the Data</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Report on the Data</a:t>
            </a: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Publish</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Local</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To Service</a:t>
            </a:r>
          </a:p>
        </p:txBody>
      </p:sp>
      <p:pic>
        <p:nvPicPr>
          <p:cNvPr id="3" name="Picture 2"/>
          <p:cNvPicPr>
            <a:picLocks noChangeAspect="1"/>
          </p:cNvPicPr>
          <p:nvPr/>
        </p:nvPicPr>
        <p:blipFill>
          <a:blip r:embed="rId3"/>
          <a:stretch>
            <a:fillRect/>
          </a:stretch>
        </p:blipFill>
        <p:spPr>
          <a:xfrm>
            <a:off x="6599995" y="3538196"/>
            <a:ext cx="4708581" cy="32960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037341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le 1"/>
          <p:cNvSpPr txBox="1">
            <a:spLocks/>
          </p:cNvSpPr>
          <p:nvPr/>
        </p:nvSpPr>
        <p:spPr>
          <a:xfrm>
            <a:off x="126988" y="90822"/>
            <a:ext cx="11887878" cy="917444"/>
          </a:xfrm>
          <a:prstGeom prst="rect">
            <a:avLst/>
          </a:prstGeom>
        </p:spPr>
        <p:txBody>
          <a:bodyPr vert="horz" wrap="square" lIns="146304" tIns="91440" rIns="146304" bIns="91440" rtlCol="0" anchor="t">
            <a:noAutofit/>
          </a:bodyPr>
          <a:lstStyle>
            <a:defPPr>
              <a:defRPr lang="en-US"/>
            </a:defPPr>
            <a:lvl1pPr>
              <a:lnSpc>
                <a:spcPct val="90000"/>
              </a:lnSpc>
              <a:spcBef>
                <a:spcPct val="0"/>
              </a:spcBef>
              <a:buNone/>
              <a:defRPr sz="4800" b="0" cap="none" spc="-102" baseline="0">
                <a:ln w="3175">
                  <a:noFill/>
                </a:ln>
                <a:solidFill>
                  <a:schemeClr val="tx1">
                    <a:lumMod val="50000"/>
                  </a:schemeClr>
                </a:solidFill>
                <a:effectLst/>
                <a:latin typeface="+mj-lt"/>
                <a:cs typeface="Segoe UI" pitchFamily="34" charset="0"/>
              </a:defRPr>
            </a:lvl1pPr>
          </a:lstStyle>
          <a:p>
            <a:r>
              <a:rPr lang="en-US" dirty="0"/>
              <a:t>Creating a Useful Report</a:t>
            </a:r>
          </a:p>
        </p:txBody>
      </p:sp>
      <p:sp>
        <p:nvSpPr>
          <p:cNvPr id="8" name="Rectangle 7"/>
          <p:cNvSpPr/>
          <p:nvPr/>
        </p:nvSpPr>
        <p:spPr>
          <a:xfrm>
            <a:off x="182490" y="1073101"/>
            <a:ext cx="12348183" cy="5729656"/>
          </a:xfrm>
          <a:prstGeom prst="rect">
            <a:avLst/>
          </a:prstGeom>
        </p:spPr>
        <p:txBody>
          <a:bodyPr wrap="none">
            <a:spAutoFit/>
          </a:bodyPr>
          <a:lstStyle/>
          <a:p>
            <a:pPr marL="457112" marR="0" lvl="0"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rgbClr val="E79263"/>
                </a:solidFill>
                <a:effectLst/>
                <a:uLnTx/>
                <a:uFillTx/>
              </a:rPr>
              <a:t>Find and Verify your Source Data</a:t>
            </a:r>
          </a:p>
          <a:p>
            <a:pPr marL="923394" marR="0" lvl="1"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ysClr val="windowText" lastClr="000000"/>
                </a:solidFill>
                <a:effectLst/>
                <a:uLnTx/>
                <a:uFillTx/>
              </a:rPr>
              <a:t>Locate the most authoritative data</a:t>
            </a:r>
          </a:p>
          <a:p>
            <a:pPr marL="923394" marR="0" lvl="1"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ysClr val="windowText" lastClr="000000"/>
                </a:solidFill>
                <a:effectLst/>
                <a:uLnTx/>
                <a:uFillTx/>
              </a:rPr>
              <a:t>Get permission where required</a:t>
            </a:r>
          </a:p>
          <a:p>
            <a:pPr marL="457112" marR="0" lvl="0"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rgbClr val="E79263"/>
                </a:solidFill>
                <a:effectLst/>
                <a:uLnTx/>
                <a:uFillTx/>
              </a:rPr>
              <a:t>Shape and Model the Data</a:t>
            </a:r>
          </a:p>
          <a:p>
            <a:pPr marL="923394" marR="0" lvl="1"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ysClr val="windowText" lastClr="000000"/>
                </a:solidFill>
                <a:effectLst/>
                <a:uLnTx/>
                <a:uFillTx/>
              </a:rPr>
              <a:t>Find the main message</a:t>
            </a:r>
          </a:p>
          <a:p>
            <a:pPr marL="923394" marR="0" lvl="1"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ysClr val="windowText" lastClr="000000"/>
                </a:solidFill>
                <a:effectLst/>
                <a:uLnTx/>
                <a:uFillTx/>
              </a:rPr>
              <a:t>Remove extraneous data</a:t>
            </a:r>
          </a:p>
          <a:p>
            <a:pPr marL="923394" marR="0" lvl="1"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ysClr val="windowText" lastClr="000000"/>
                </a:solidFill>
                <a:effectLst/>
                <a:uLnTx/>
                <a:uFillTx/>
              </a:rPr>
              <a:t>Change the types to be more effective in interactive layouts</a:t>
            </a:r>
          </a:p>
          <a:p>
            <a:pPr marL="457112" marR="0" lvl="0"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rgbClr val="E79263"/>
                </a:solidFill>
                <a:effectLst/>
                <a:uLnTx/>
                <a:uFillTx/>
              </a:rPr>
              <a:t>Select the right Graphic</a:t>
            </a:r>
          </a:p>
          <a:p>
            <a:pPr marL="923394" marR="0" lvl="1"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ysClr val="windowText" lastClr="000000"/>
                </a:solidFill>
                <a:effectLst/>
                <a:uLnTx/>
                <a:uFillTx/>
              </a:rPr>
              <a:t>Scale, increments, axes</a:t>
            </a:r>
          </a:p>
          <a:p>
            <a:pPr marL="923394" marR="0" lvl="1"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ysClr val="windowText" lastClr="000000"/>
                </a:solidFill>
                <a:effectLst/>
                <a:uLnTx/>
                <a:uFillTx/>
              </a:rPr>
              <a:t>Simple is better</a:t>
            </a:r>
          </a:p>
          <a:p>
            <a:pPr marL="923394" marR="0" lvl="1"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ysClr val="windowText" lastClr="000000"/>
                </a:solidFill>
                <a:effectLst/>
                <a:uLnTx/>
                <a:uFillTx/>
              </a:rPr>
              <a:t>Tell a story</a:t>
            </a:r>
          </a:p>
        </p:txBody>
      </p:sp>
      <p:grpSp>
        <p:nvGrpSpPr>
          <p:cNvPr id="6" name="Group 5"/>
          <p:cNvGrpSpPr/>
          <p:nvPr/>
        </p:nvGrpSpPr>
        <p:grpSpPr>
          <a:xfrm>
            <a:off x="10421688" y="129129"/>
            <a:ext cx="1912694" cy="583860"/>
            <a:chOff x="10316641" y="149435"/>
            <a:chExt cx="1875360" cy="572464"/>
          </a:xfrm>
        </p:grpSpPr>
        <p:pic>
          <p:nvPicPr>
            <p:cNvPr id="7" name="Picture 6"/>
            <p:cNvPicPr>
              <a:picLocks noChangeAspect="1"/>
            </p:cNvPicPr>
            <p:nvPr/>
          </p:nvPicPr>
          <p:blipFill>
            <a:blip r:embed="rId3">
              <a:duotone>
                <a:srgbClr val="D2D2D2">
                  <a:shade val="45000"/>
                  <a:satMod val="135000"/>
                </a:srgbClr>
                <a:prstClr val="white"/>
              </a:duotone>
              <a:lum bright="-32000"/>
            </a:blip>
            <a:stretch>
              <a:fillRect/>
            </a:stretch>
          </p:blipFill>
          <p:spPr>
            <a:xfrm>
              <a:off x="10316641" y="213005"/>
              <a:ext cx="484908" cy="445325"/>
            </a:xfrm>
            <a:prstGeom prst="rect">
              <a:avLst/>
            </a:prstGeom>
          </p:spPr>
        </p:pic>
        <p:sp>
          <p:nvSpPr>
            <p:cNvPr id="9" name="TextBox 8"/>
            <p:cNvSpPr txBox="1"/>
            <p:nvPr/>
          </p:nvSpPr>
          <p:spPr>
            <a:xfrm>
              <a:off x="10716157" y="149435"/>
              <a:ext cx="1475844" cy="572464"/>
            </a:xfrm>
            <a:prstGeom prst="rect">
              <a:avLst/>
            </a:prstGeom>
            <a:noFill/>
          </p:spPr>
          <p:txBody>
            <a:bodyPr wrap="squar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2040" b="0" i="0" u="none" strike="noStrike" kern="0" cap="none" spc="0" normalizeH="0" baseline="0" noProof="0" dirty="0">
                  <a:ln>
                    <a:noFill/>
                  </a:ln>
                  <a:gradFill>
                    <a:gsLst>
                      <a:gs pos="2917">
                        <a:srgbClr val="000000"/>
                      </a:gs>
                      <a:gs pos="30000">
                        <a:srgbClr val="000000"/>
                      </a:gs>
                    </a:gsLst>
                    <a:lin ang="5400000" scaled="0"/>
                  </a:gradFill>
                  <a:effectLst/>
                  <a:uLnTx/>
                  <a:uFillTx/>
                  <a:latin typeface="Segoe UI Light"/>
                </a:rPr>
                <a:t>Power BI</a:t>
              </a:r>
            </a:p>
          </p:txBody>
        </p:sp>
      </p:grpSp>
    </p:spTree>
    <p:extLst>
      <p:ext uri="{BB962C8B-B14F-4D97-AF65-F5344CB8AC3E}">
        <p14:creationId xmlns:p14="http://schemas.microsoft.com/office/powerpoint/2010/main" val="27966489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500"/>
                                        <p:tgtEl>
                                          <p:spTgt spid="8">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
                                            <p:txEl>
                                              <p:pRg st="9" end="9"/>
                                            </p:txEl>
                                          </p:spTgt>
                                        </p:tgtEl>
                                        <p:attrNameLst>
                                          <p:attrName>style.visibility</p:attrName>
                                        </p:attrNameLst>
                                      </p:cBhvr>
                                      <p:to>
                                        <p:strVal val="visible"/>
                                      </p:to>
                                    </p:set>
                                    <p:animEffect transition="in" filter="fade">
                                      <p:cBhvr>
                                        <p:cTn id="38" dur="500"/>
                                        <p:tgtEl>
                                          <p:spTgt spid="8">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8">
                                            <p:txEl>
                                              <p:pRg st="10" end="10"/>
                                            </p:txEl>
                                          </p:spTgt>
                                        </p:tgtEl>
                                        <p:attrNameLst>
                                          <p:attrName>style.visibility</p:attrName>
                                        </p:attrNameLst>
                                      </p:cBhvr>
                                      <p:to>
                                        <p:strVal val="visible"/>
                                      </p:to>
                                    </p:set>
                                    <p:animEffect transition="in" filter="fade">
                                      <p:cBhvr>
                                        <p:cTn id="41"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a:ln>
                  <a:noFill/>
                </a:ln>
                <a:solidFill>
                  <a:srgbClr val="FFFF00"/>
                </a:solidFill>
                <a:effectLst/>
                <a:uLnTx/>
                <a:uFillTx/>
                <a:ea typeface="Segoe UI" pitchFamily="34" charset="0"/>
                <a:cs typeface="Segoe UI" pitchFamily="34" charset="0"/>
              </a:rPr>
              <a:t>Analyzing data </a:t>
            </a: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in Power BI</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solidFill>
                  <a:schemeClr val="bg1"/>
                </a:solidFill>
              </a:rPr>
              <a:t>Lab</a:t>
            </a:r>
            <a:r>
              <a:rPr lang="en-US" dirty="0"/>
              <a:t>:</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pic>
        <p:nvPicPr>
          <p:cNvPr id="8" name="Picture 7" descr="C:\Users\petern\AppData\Local\Temp\vmware-petern\VMwareDnD\9912bbd5\PPE_Logo_RGB_bootcamp_600x131.png"/>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182" y="6287437"/>
            <a:ext cx="1876814" cy="409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01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1888788" cy="917575"/>
          </a:xfrm>
        </p:spPr>
        <p:txBody>
          <a:bodyPr vert="horz" wrap="square" lIns="146304" tIns="91440" rIns="146304" bIns="91440" rtlCol="0" anchor="t">
            <a:noAutofit/>
          </a:bodyPr>
          <a:lstStyle/>
          <a:p>
            <a:pPr defTabSz="951304"/>
            <a:r>
              <a:rPr lang="en-US" sz="4799" spc="-104" dirty="0"/>
              <a:t>Code and Storage</a:t>
            </a:r>
          </a:p>
        </p:txBody>
      </p:sp>
      <p:sp>
        <p:nvSpPr>
          <p:cNvPr id="3" name="Rectangle 2"/>
          <p:cNvSpPr/>
          <p:nvPr/>
        </p:nvSpPr>
        <p:spPr>
          <a:xfrm>
            <a:off x="514235" y="1858271"/>
            <a:ext cx="8711776" cy="2308324"/>
          </a:xfrm>
          <a:prstGeom prst="rect">
            <a:avLst/>
          </a:prstGeom>
        </p:spPr>
        <p:txBody>
          <a:bodyPr wrap="square">
            <a:spAutoFit/>
          </a:bodyPr>
          <a:lstStyle/>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Query Tools</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Code</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3</a:t>
            </a:r>
            <a:r>
              <a:rPr kumimoji="0" lang="en-US" sz="4800" b="0" i="0" u="none" strike="noStrike" kern="0" cap="none" spc="0" normalizeH="0" baseline="30000" noProof="0" dirty="0">
                <a:ln>
                  <a:noFill/>
                </a:ln>
                <a:solidFill>
                  <a:srgbClr val="002864"/>
                </a:solidFill>
                <a:effectLst/>
                <a:uLnTx/>
                <a:uFillTx/>
                <a:cs typeface="Times New Roman" panose="02020603050405020304" pitchFamily="18" charset="0"/>
              </a:rPr>
              <a:t>rd</a:t>
            </a: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 Party</a:t>
            </a:r>
            <a:endParaRPr kumimoji="0" lang="en-US" sz="4800" b="0" i="0" u="none" strike="noStrike" kern="0" cap="none" spc="0" normalizeH="0" baseline="0" noProof="0" dirty="0">
              <a:ln>
                <a:noFill/>
              </a:ln>
              <a:solidFill>
                <a:srgbClr val="00B050"/>
              </a:solidFill>
              <a:effectLst/>
              <a:uLnTx/>
              <a:uFillTx/>
            </a:endParaRPr>
          </a:p>
        </p:txBody>
      </p:sp>
    </p:spTree>
    <p:extLst>
      <p:ext uri="{BB962C8B-B14F-4D97-AF65-F5344CB8AC3E}">
        <p14:creationId xmlns:p14="http://schemas.microsoft.com/office/powerpoint/2010/main" val="9713861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Connecting to an Azure SQL Database</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solidFill>
                  <a:schemeClr val="bg1"/>
                </a:solidFill>
              </a:rPr>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366404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436475" cy="818866"/>
          </a:xfrm>
        </p:spPr>
        <p:txBody>
          <a:bodyPr vert="horz" wrap="square" lIns="146304" tIns="91440" rIns="146304" bIns="91440" rtlCol="0" anchor="t">
            <a:noAutofit/>
          </a:bodyPr>
          <a:lstStyle/>
          <a:p>
            <a:r>
              <a:rPr lang="en-US" dirty="0"/>
              <a:t>Azure Service Bus</a:t>
            </a:r>
          </a:p>
        </p:txBody>
      </p:sp>
      <p:pic>
        <p:nvPicPr>
          <p:cNvPr id="5" name="Picture 4"/>
          <p:cNvPicPr>
            <a:picLocks noChangeAspect="1"/>
          </p:cNvPicPr>
          <p:nvPr/>
        </p:nvPicPr>
        <p:blipFill>
          <a:blip r:embed="rId3"/>
          <a:stretch>
            <a:fillRect/>
          </a:stretch>
        </p:blipFill>
        <p:spPr>
          <a:xfrm>
            <a:off x="1021278" y="933429"/>
            <a:ext cx="10438410" cy="5149615"/>
          </a:xfrm>
          <a:prstGeom prst="rect">
            <a:avLst/>
          </a:prstGeom>
        </p:spPr>
      </p:pic>
    </p:spTree>
    <p:extLst>
      <p:ext uri="{BB962C8B-B14F-4D97-AF65-F5344CB8AC3E}">
        <p14:creationId xmlns:p14="http://schemas.microsoft.com/office/powerpoint/2010/main" val="37074898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Work with the Azure Service Bus</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solidFill>
                  <a:schemeClr val="bg1"/>
                </a:solidFill>
              </a:rPr>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pic>
        <p:nvPicPr>
          <p:cNvPr id="8" name="Picture 7" descr="C:\Users\petern\AppData\Local\Temp\vmware-petern\VMwareDnD\9912bbd5\PPE_Logo_RGB_bootcamp_600x131.png"/>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182" y="6287437"/>
            <a:ext cx="1876814" cy="409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15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8704" y="1671624"/>
            <a:ext cx="7514284" cy="253915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Deploy</a:t>
            </a:r>
            <a:r>
              <a:rPr kumimoji="0" lang="en-US" sz="3200" b="0" i="0" u="none" strike="noStrike" kern="1200" cap="none" spc="0" normalizeH="0" noProof="0" dirty="0">
                <a:ln>
                  <a:noFill/>
                </a:ln>
                <a:solidFill>
                  <a:srgbClr val="00B050"/>
                </a:solidFill>
                <a:effectLst/>
                <a:uLnTx/>
                <a:uFillTx/>
                <a:latin typeface="Segoe UI Light"/>
                <a:ea typeface="+mn-ea"/>
                <a:cs typeface="+mn-cs"/>
              </a:rPr>
              <a:t> a solution using storage</a:t>
            </a:r>
            <a:endParaRPr kumimoji="0" lang="en-US" sz="3200" b="0" i="0" u="none" strike="noStrike" kern="1200" cap="none" spc="0" normalizeH="0" baseline="0" noProof="0" dirty="0">
              <a:ln>
                <a:noFill/>
              </a:ln>
              <a:solidFill>
                <a:srgbClr val="00B050"/>
              </a:solidFill>
              <a:effectLst/>
              <a:uLnTx/>
              <a:uFillTx/>
              <a:latin typeface="Segoe UI Light"/>
              <a:ea typeface="+mn-ea"/>
              <a:cs typeface="+mn-cs"/>
            </a:endParaRP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D</a:t>
            </a:r>
            <a:r>
              <a:rPr kumimoji="0" lang="en-US" sz="3200" b="0" i="0" u="none" strike="noStrike" kern="1200" cap="none" spc="0" normalizeH="0" noProof="0" dirty="0">
                <a:ln>
                  <a:noFill/>
                </a:ln>
                <a:solidFill>
                  <a:srgbClr val="00B050"/>
                </a:solidFill>
                <a:effectLst/>
                <a:uLnTx/>
                <a:uFillTx/>
                <a:latin typeface="Segoe UI Light"/>
                <a:ea typeface="+mn-ea"/>
                <a:cs typeface="+mn-cs"/>
              </a:rPr>
              <a:t>eploy a solution using an API</a:t>
            </a:r>
          </a:p>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Deploy a solution using Code</a:t>
            </a:r>
          </a:p>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Deploy a solution using the Service Bus</a:t>
            </a:r>
            <a:endParaRPr kumimoji="0" lang="en-US" sz="3200" b="0" i="0" u="none" strike="noStrike" kern="1200" cap="none" spc="0" normalizeH="0" baseline="0" noProof="0" dirty="0">
              <a:ln>
                <a:noFill/>
              </a:ln>
              <a:solidFill>
                <a:srgbClr val="00B050"/>
              </a:solidFill>
              <a:effectLst/>
              <a:uLnTx/>
              <a:uFillTx/>
              <a:latin typeface="Segoe UI Light"/>
              <a:ea typeface="+mn-ea"/>
              <a:cs typeface="+mn-cs"/>
            </a:endParaRPr>
          </a:p>
        </p:txBody>
      </p:sp>
      <p:sp>
        <p:nvSpPr>
          <p:cNvPr id="7" name="Title 1"/>
          <p:cNvSpPr txBox="1">
            <a:spLocks/>
          </p:cNvSpPr>
          <p:nvPr/>
        </p:nvSpPr>
        <p:spPr>
          <a:xfrm>
            <a:off x="-1" y="0"/>
            <a:ext cx="12436475" cy="87345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effectLst/>
                <a:latin typeface="+mj-lt"/>
                <a:cs typeface="Segoe UI" pitchFamily="34" charset="0"/>
              </a:defRPr>
            </a:lvl1pPr>
          </a:lstStyle>
          <a:p>
            <a:pPr marL="0" marR="0" lvl="0" indent="0" defTabSz="914400" eaLnBrk="1" fontAlgn="auto" latinLnBrk="0" hangingPunct="1">
              <a:lnSpc>
                <a:spcPct val="90000"/>
              </a:lnSpc>
              <a:spcBef>
                <a:spcPct val="0"/>
              </a:spcBef>
              <a:spcAft>
                <a:spcPts val="0"/>
              </a:spcAft>
              <a:buClrTx/>
              <a:buSzTx/>
              <a:buFontTx/>
              <a:buNone/>
              <a:tabLst/>
              <a:defRPr/>
            </a:pPr>
            <a:r>
              <a:rPr kumimoji="0" lang="en-US" sz="4800" b="0" i="0" u="none" strike="noStrike" kern="0" cap="none" spc="-102" normalizeH="0" baseline="0" noProof="0" dirty="0">
                <a:ln w="3175">
                  <a:noFill/>
                </a:ln>
                <a:solidFill>
                  <a:sysClr val="windowText" lastClr="000000"/>
                </a:solidFill>
                <a:effectLst/>
                <a:uLnTx/>
                <a:uFillTx/>
                <a:latin typeface="+mj-lt"/>
                <a:cs typeface="Segoe UI" pitchFamily="34" charset="0"/>
              </a:rPr>
              <a:t>Learning Objectives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8487881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
            <a:ext cx="12436474" cy="764273"/>
          </a:xfrm>
        </p:spPr>
        <p:txBody>
          <a:bodyPr vert="horz" wrap="square" lIns="146304" tIns="91440" rIns="146304" bIns="91440" rtlCol="0" anchor="t">
            <a:noAutofit/>
          </a:bodyPr>
          <a:lstStyle/>
          <a:p>
            <a:pPr defTabSz="932742"/>
            <a:r>
              <a:rPr lang="en-US" sz="4800" spc="-102" dirty="0">
                <a:ln w="3175">
                  <a:noFill/>
                </a:ln>
                <a:gradFill>
                  <a:gsLst>
                    <a:gs pos="1250">
                      <a:schemeClr val="tx1"/>
                    </a:gs>
                    <a:gs pos="100000">
                      <a:schemeClr val="tx1"/>
                    </a:gs>
                  </a:gsLst>
                  <a:lin ang="5400000" scaled="0"/>
                </a:gradFill>
                <a:latin typeface="+mj-lt"/>
                <a:ea typeface="+mn-ea"/>
              </a:rPr>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24145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600"/>
            <a:ext cx="3533775" cy="2068513"/>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ext uri="{D42A27DB-BD31-4B8C-83A1-F6EECF244321}">
                <p14:modId xmlns:p14="http://schemas.microsoft.com/office/powerpoint/2010/main" val="2721440633"/>
              </p:ext>
            </p:extLst>
          </p:nvPr>
        </p:nvGraphicFramePr>
        <p:xfrm>
          <a:off x="4255702" y="101600"/>
          <a:ext cx="8029573" cy="6656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26920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163"/>
            <a:ext cx="4289425" cy="2511425"/>
          </a:xfrm>
        </p:spPr>
        <p:txBody>
          <a:bodyPr vert="horz" wrap="square" lIns="146283" tIns="91428" rIns="146283" bIns="91428" numCol="1" rtlCol="0" anchor="t" anchorCtr="0" compatLnSpc="1">
            <a:prstTxWarp prst="textNoShape">
              <a:avLst/>
            </a:prstTxWarp>
            <a:noAutofit/>
          </a:bodyPr>
          <a:lstStyle/>
          <a:p>
            <a:r>
              <a:rPr lang="en-US" sz="4399" dirty="0">
                <a:solidFill>
                  <a:schemeClr val="tx1">
                    <a:lumMod val="75000"/>
                  </a:schemeClr>
                </a:solidFill>
              </a:rPr>
              <a:t>The Azure</a:t>
            </a:r>
            <a:br>
              <a:rPr lang="en-US" sz="4399" dirty="0">
                <a:solidFill>
                  <a:schemeClr val="tx1">
                    <a:lumMod val="75000"/>
                  </a:schemeClr>
                </a:solidFill>
              </a:rPr>
            </a:br>
            <a:r>
              <a:rPr lang="en-US" sz="4399" dirty="0">
                <a:solidFill>
                  <a:srgbClr val="00B050"/>
                </a:solidFill>
              </a:rPr>
              <a:t>Platform </a:t>
            </a:r>
            <a:r>
              <a:rPr lang="en-US" sz="4399" dirty="0">
                <a:solidFill>
                  <a:schemeClr val="tx1">
                    <a:lumMod val="50000"/>
                  </a:schemeClr>
                </a:solidFill>
              </a:rPr>
              <a:t>for Analytics and AI</a:t>
            </a:r>
            <a:endParaRPr lang="en-US" sz="4399" dirty="0">
              <a:solidFill>
                <a:srgbClr val="00B050"/>
              </a:solidFill>
            </a:endParaRPr>
          </a:p>
        </p:txBody>
      </p:sp>
      <p:graphicFrame>
        <p:nvGraphicFramePr>
          <p:cNvPr id="3" name="Diagram 2"/>
          <p:cNvGraphicFramePr/>
          <p:nvPr>
            <p:extLst>
              <p:ext uri="{D42A27DB-BD31-4B8C-83A1-F6EECF244321}">
                <p14:modId xmlns:p14="http://schemas.microsoft.com/office/powerpoint/2010/main" val="1427262362"/>
              </p:ext>
            </p:extLst>
          </p:nvPr>
        </p:nvGraphicFramePr>
        <p:xfrm>
          <a:off x="3835023" y="112051"/>
          <a:ext cx="8420668" cy="671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226893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12436475" cy="832513"/>
          </a:xfrm>
        </p:spPr>
        <p:txBody>
          <a:bodyPr vert="horz" wrap="square" lIns="146304" tIns="91440" rIns="146304" bIns="91440" rtlCol="0" anchor="t">
            <a:noAutofit/>
          </a:bodyPr>
          <a:lstStyle/>
          <a:p>
            <a:pPr defTabSz="951304"/>
            <a:r>
              <a:rPr lang="en-US" sz="4799" spc="-104" dirty="0"/>
              <a:t>Options for Operationalization </a:t>
            </a:r>
          </a:p>
        </p:txBody>
      </p:sp>
      <p:sp>
        <p:nvSpPr>
          <p:cNvPr id="3" name="Rectangle 2"/>
          <p:cNvSpPr/>
          <p:nvPr/>
        </p:nvSpPr>
        <p:spPr>
          <a:xfrm>
            <a:off x="1237391" y="1849609"/>
            <a:ext cx="8711776" cy="3046988"/>
          </a:xfrm>
          <a:prstGeom prst="rect">
            <a:avLst/>
          </a:prstGeom>
        </p:spPr>
        <p:txBody>
          <a:bodyPr wrap="square">
            <a:spAutoFit/>
          </a:bodyPr>
          <a:lstStyle/>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API Sources</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Storage Sources</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Coding access/REST</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800" kern="0" dirty="0">
                <a:solidFill>
                  <a:srgbClr val="002864"/>
                </a:solidFill>
                <a:cs typeface="Times New Roman" panose="02020603050405020304" pitchFamily="18" charset="0"/>
              </a:rPr>
              <a:t>Service Bus</a:t>
            </a:r>
            <a:endParaRPr kumimoji="0" lang="en-US" sz="4800" b="0" i="0" u="none" strike="noStrike" kern="0" cap="none" spc="0" normalizeH="0" baseline="0" noProof="0" dirty="0">
              <a:ln>
                <a:noFill/>
              </a:ln>
              <a:solidFill>
                <a:srgbClr val="00B050"/>
              </a:solidFill>
              <a:effectLst/>
              <a:uLnTx/>
              <a:uFillTx/>
            </a:endParaRPr>
          </a:p>
        </p:txBody>
      </p:sp>
    </p:spTree>
    <p:extLst>
      <p:ext uri="{BB962C8B-B14F-4D97-AF65-F5344CB8AC3E}">
        <p14:creationId xmlns:p14="http://schemas.microsoft.com/office/powerpoint/2010/main" val="5202792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09182" y="941696"/>
            <a:ext cx="12010030" cy="5909480"/>
          </a:xfrm>
          <a:prstGeom prst="rect">
            <a:avLst/>
          </a:prstGeom>
        </p:spPr>
        <p:txBody>
          <a:bodyPr>
            <a:noAutofit/>
          </a:bodyPr>
          <a:lstStyle/>
          <a:p>
            <a:r>
              <a:rPr lang="en-US" sz="3200" b="1" dirty="0"/>
              <a:t>Build the model </a:t>
            </a:r>
          </a:p>
          <a:p>
            <a:r>
              <a:rPr lang="en-US" sz="3200" b="1" dirty="0"/>
              <a:t>Run the Experiment</a:t>
            </a:r>
          </a:p>
          <a:p>
            <a:r>
              <a:rPr lang="en-US" sz="3200" b="1" dirty="0"/>
              <a:t>Create a Predictive Experiment</a:t>
            </a:r>
          </a:p>
          <a:p>
            <a:pPr lvl="1"/>
            <a:r>
              <a:rPr lang="en-US" dirty="0">
                <a:latin typeface="+mj-lt"/>
              </a:rPr>
              <a:t>A. Click on Web Service set up button</a:t>
            </a:r>
          </a:p>
          <a:p>
            <a:pPr lvl="1"/>
            <a:r>
              <a:rPr lang="en-US" dirty="0">
                <a:latin typeface="+mj-lt"/>
              </a:rPr>
              <a:t>B. Click on Create a Predictive Experiment</a:t>
            </a:r>
          </a:p>
          <a:p>
            <a:r>
              <a:rPr lang="en-US" sz="3200" b="1" dirty="0"/>
              <a:t>Modify the predictive experiment</a:t>
            </a:r>
          </a:p>
          <a:p>
            <a:pPr lvl="1"/>
            <a:r>
              <a:rPr lang="en-US" dirty="0">
                <a:latin typeface="+mj-lt"/>
              </a:rPr>
              <a:t>A. Connect the Web Service Input to Score</a:t>
            </a:r>
          </a:p>
          <a:p>
            <a:pPr lvl="1"/>
            <a:r>
              <a:rPr lang="en-US" dirty="0">
                <a:latin typeface="+mj-lt"/>
              </a:rPr>
              <a:t>B. Add a Project Columns after Score and only allow Scored Labels and Probabilities</a:t>
            </a:r>
          </a:p>
          <a:p>
            <a:pPr lvl="1"/>
            <a:r>
              <a:rPr lang="en-US" dirty="0">
                <a:latin typeface="+mj-lt"/>
              </a:rPr>
              <a:t>C. Move the Web Service Output to after Project Columns module</a:t>
            </a:r>
          </a:p>
          <a:p>
            <a:r>
              <a:rPr lang="en-US" sz="3200" b="1" dirty="0"/>
              <a:t>Run, then deploy the Web Service</a:t>
            </a:r>
          </a:p>
          <a:p>
            <a:r>
              <a:rPr lang="en-US" sz="3200" b="1" dirty="0"/>
              <a:t>Test the Web Service using the Test Dialogue</a:t>
            </a:r>
          </a:p>
          <a:p>
            <a:r>
              <a:rPr lang="en-US" sz="3200" b="1" dirty="0"/>
              <a:t>Review Sample Code on the RRS Help Page</a:t>
            </a:r>
          </a:p>
          <a:p>
            <a:pPr marL="0" indent="0">
              <a:buNone/>
            </a:pPr>
            <a:endParaRPr lang="en-US" sz="3200" dirty="0"/>
          </a:p>
        </p:txBody>
      </p:sp>
      <p:sp>
        <p:nvSpPr>
          <p:cNvPr id="2" name="Title 1"/>
          <p:cNvSpPr>
            <a:spLocks noGrp="1"/>
          </p:cNvSpPr>
          <p:nvPr>
            <p:ph type="title"/>
          </p:nvPr>
        </p:nvSpPr>
        <p:spPr>
          <a:xfrm>
            <a:off x="-1" y="1"/>
            <a:ext cx="12436475" cy="818866"/>
          </a:xfrm>
        </p:spPr>
        <p:txBody>
          <a:bodyPr vert="horz" wrap="square" lIns="146304" tIns="91440" rIns="146304" bIns="91440" rtlCol="0" anchor="t">
            <a:noAutofit/>
          </a:bodyPr>
          <a:lstStyle/>
          <a:p>
            <a:r>
              <a:rPr lang="en-US" dirty="0"/>
              <a:t>Azure ML - Publish as a Web Service</a:t>
            </a:r>
          </a:p>
        </p:txBody>
      </p:sp>
    </p:spTree>
    <p:extLst>
      <p:ext uri="{BB962C8B-B14F-4D97-AF65-F5344CB8AC3E}">
        <p14:creationId xmlns:p14="http://schemas.microsoft.com/office/powerpoint/2010/main" val="604995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Create an</a:t>
            </a:r>
            <a:r>
              <a:rPr kumimoji="0" lang="en-US" sz="3200" b="0" i="0" u="none" strike="noStrike" kern="0" cap="none" spc="0" normalizeH="0" noProof="0" dirty="0">
                <a:ln>
                  <a:noFill/>
                </a:ln>
                <a:solidFill>
                  <a:srgbClr val="FFFF00"/>
                </a:solidFill>
                <a:effectLst/>
                <a:uLnTx/>
                <a:uFillTx/>
                <a:ea typeface="Segoe UI" pitchFamily="34" charset="0"/>
                <a:cs typeface="Segoe UI" pitchFamily="34" charset="0"/>
              </a:rPr>
              <a:t> Azure ML API</a:t>
            </a: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solidFill>
                  <a:schemeClr val="bg1"/>
                </a:solidFill>
              </a:rPr>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pic>
        <p:nvPicPr>
          <p:cNvPr id="8" name="Picture 7" descr="C:\Users\petern\AppData\Local\Temp\vmware-petern\VMwareDnD\9912bbd5\PPE_Logo_RGB_bootcamp_600x131.png"/>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182" y="6287437"/>
            <a:ext cx="1876814" cy="409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18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0"/>
            <a:ext cx="12436475" cy="832513"/>
          </a:xfrm>
        </p:spPr>
        <p:txBody>
          <a:bodyPr vert="horz" wrap="square" lIns="146304" tIns="91440" rIns="146304" bIns="91440" rtlCol="0" anchor="t">
            <a:noAutofit/>
          </a:bodyPr>
          <a:lstStyle/>
          <a:p>
            <a:r>
              <a:rPr lang="en-US" dirty="0"/>
              <a:t>Cortana and the Bot Framework</a:t>
            </a:r>
          </a:p>
        </p:txBody>
      </p:sp>
      <p:pic>
        <p:nvPicPr>
          <p:cNvPr id="2" name="Picture 1"/>
          <p:cNvPicPr>
            <a:picLocks noChangeAspect="1"/>
          </p:cNvPicPr>
          <p:nvPr/>
        </p:nvPicPr>
        <p:blipFill>
          <a:blip r:embed="rId3"/>
          <a:stretch>
            <a:fillRect/>
          </a:stretch>
        </p:blipFill>
        <p:spPr>
          <a:xfrm>
            <a:off x="1201658" y="1103587"/>
            <a:ext cx="4590870" cy="4919782"/>
          </a:xfrm>
          <a:prstGeom prst="rect">
            <a:avLst/>
          </a:prstGeom>
        </p:spPr>
      </p:pic>
      <p:pic>
        <p:nvPicPr>
          <p:cNvPr id="6" name="Picture 5"/>
          <p:cNvPicPr>
            <a:picLocks noChangeAspect="1"/>
          </p:cNvPicPr>
          <p:nvPr/>
        </p:nvPicPr>
        <p:blipFill>
          <a:blip r:embed="rId4"/>
          <a:stretch>
            <a:fillRect/>
          </a:stretch>
        </p:blipFill>
        <p:spPr>
          <a:xfrm>
            <a:off x="6396158" y="1455835"/>
            <a:ext cx="4387174" cy="3980116"/>
          </a:xfrm>
          <a:prstGeom prst="rect">
            <a:avLst/>
          </a:prstGeom>
        </p:spPr>
      </p:pic>
    </p:spTree>
    <p:extLst>
      <p:ext uri="{BB962C8B-B14F-4D97-AF65-F5344CB8AC3E}">
        <p14:creationId xmlns:p14="http://schemas.microsoft.com/office/powerpoint/2010/main" val="151723453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3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5.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6.xml><?xml version="1.0" encoding="utf-8"?>
<a:theme xmlns:a="http://schemas.openxmlformats.org/drawingml/2006/main" name="4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7.xml><?xml version="1.0" encoding="utf-8"?>
<a:theme xmlns:a="http://schemas.openxmlformats.org/drawingml/2006/main" name="Power BI Template">
  <a:themeElements>
    <a:clrScheme name="New Power BI L300 colors">
      <a:dk1>
        <a:srgbClr val="505050"/>
      </a:dk1>
      <a:lt1>
        <a:srgbClr val="FFFFFF"/>
      </a:lt1>
      <a:dk2>
        <a:srgbClr val="0078D7"/>
      </a:dk2>
      <a:lt2>
        <a:srgbClr val="EAEAEA"/>
      </a:lt2>
      <a:accent1>
        <a:srgbClr val="0078D7"/>
      </a:accent1>
      <a:accent2>
        <a:srgbClr val="FF8C00"/>
      </a:accent2>
      <a:accent3>
        <a:srgbClr val="FF8C00"/>
      </a:accent3>
      <a:accent4>
        <a:srgbClr val="107C10"/>
      </a:accent4>
      <a:accent5>
        <a:srgbClr val="107C10"/>
      </a:accent5>
      <a:accent6>
        <a:srgbClr val="00B0F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Cortana%20Analytics_v1</Template>
  <TotalTime>0</TotalTime>
  <Words>1694</Words>
  <Application>Microsoft Office PowerPoint</Application>
  <PresentationFormat>Custom</PresentationFormat>
  <Paragraphs>229</Paragraphs>
  <Slides>17</Slides>
  <Notes>17</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17</vt:i4>
      </vt:variant>
    </vt:vector>
  </HeadingPairs>
  <TitlesOfParts>
    <vt:vector size="32" baseType="lpstr">
      <vt:lpstr>SimSun</vt:lpstr>
      <vt:lpstr>Arial</vt:lpstr>
      <vt:lpstr>Calibri</vt:lpstr>
      <vt:lpstr>Segoe UI</vt:lpstr>
      <vt:lpstr>Segoe UI Light</vt:lpstr>
      <vt:lpstr>Times New Roman</vt:lpstr>
      <vt:lpstr>Wingdings</vt:lpstr>
      <vt:lpstr>FY15 Enterprise identity theme</vt:lpstr>
      <vt:lpstr>1_WHITE TEMPLATE</vt:lpstr>
      <vt:lpstr>2_WHITE TEMPLATE</vt:lpstr>
      <vt:lpstr>3_WHITE TEMPLATE</vt:lpstr>
      <vt:lpstr>COLOR TEMPLATE</vt:lpstr>
      <vt:lpstr>4_WHITE TEMPLATE</vt:lpstr>
      <vt:lpstr>Power BI Template</vt:lpstr>
      <vt:lpstr>think-cell Slide</vt:lpstr>
      <vt:lpstr>PowerPoint Presentation</vt:lpstr>
      <vt:lpstr>PowerPoint Presentation</vt:lpstr>
      <vt:lpstr>The Data Science Process and Platform</vt:lpstr>
      <vt:lpstr>The Team Data Science Process </vt:lpstr>
      <vt:lpstr>The Azure Platform for Analytics and AI</vt:lpstr>
      <vt:lpstr>Options for Operationalization </vt:lpstr>
      <vt:lpstr>Azure ML - Publish as a Web Service</vt:lpstr>
      <vt:lpstr>Lab:</vt:lpstr>
      <vt:lpstr>Cortana and the Bot Framework</vt:lpstr>
      <vt:lpstr>PowerPoint Presentation</vt:lpstr>
      <vt:lpstr>PowerPoint Presentation</vt:lpstr>
      <vt:lpstr>Lab:</vt:lpstr>
      <vt:lpstr>Code and Storage</vt:lpstr>
      <vt:lpstr>Lab:</vt:lpstr>
      <vt:lpstr>Azure Service Bus</vt:lpstr>
      <vt:lpstr>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2016-11-27T02:00:30Z</dcterms:created>
  <dcterms:modified xsi:type="dcterms:W3CDTF">2017-09-08T21:17:00Z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bwoody@microsoft.com</vt:lpwstr>
  </property>
  <property fmtid="{D5CDD505-2E9C-101B-9397-08002B2CF9AE}" pid="6" name="MSIP_Label_f42aa342-8706-4288-bd11-ebb85995028c_SetDate">
    <vt:lpwstr>2017-05-18T16:11:22.2496965-04:00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