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6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6858000" cx="12192000"/>
  <p:notesSz cx="7315200" cy="9601200"/>
  <p:embeddedFontLst>
    <p:embeddedFont>
      <p:font typeface="Economica"/>
      <p:regular r:id="rId20"/>
      <p:bold r:id="rId21"/>
      <p:italic r:id="rId22"/>
      <p:boldItalic r:id="rId23"/>
    </p:embeddedFont>
    <p:embeddedFont>
      <p:font typeface="Corbel"/>
      <p:regular r:id="rId24"/>
      <p:bold r:id="rId25"/>
      <p:italic r:id="rId26"/>
      <p:boldItalic r:id="rId27"/>
    </p:embeddedFont>
    <p:embeddedFont>
      <p:font typeface="Open Sans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Economica-regular.fntdata"/><Relationship Id="rId22" Type="http://schemas.openxmlformats.org/officeDocument/2006/relationships/font" Target="fonts/Economica-italic.fntdata"/><Relationship Id="rId21" Type="http://schemas.openxmlformats.org/officeDocument/2006/relationships/font" Target="fonts/Economica-bold.fntdata"/><Relationship Id="rId24" Type="http://schemas.openxmlformats.org/officeDocument/2006/relationships/font" Target="fonts/Corbel-regular.fntdata"/><Relationship Id="rId23" Type="http://schemas.openxmlformats.org/officeDocument/2006/relationships/font" Target="fonts/Economica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Corbel-italic.fntdata"/><Relationship Id="rId25" Type="http://schemas.openxmlformats.org/officeDocument/2006/relationships/font" Target="fonts/Corbel-bold.fntdata"/><Relationship Id="rId28" Type="http://schemas.openxmlformats.org/officeDocument/2006/relationships/font" Target="fonts/OpenSans-regular.fntdata"/><Relationship Id="rId27" Type="http://schemas.openxmlformats.org/officeDocument/2006/relationships/font" Target="fonts/Corbel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penSans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OpenSans-boldItalic.fntdata"/><Relationship Id="rId30" Type="http://schemas.openxmlformats.org/officeDocument/2006/relationships/font" Target="fonts/OpenSans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170238" cy="4810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143375" y="0"/>
            <a:ext cx="3170238" cy="4810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777875" y="1200150"/>
            <a:ext cx="5759450" cy="32400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120188"/>
            <a:ext cx="3170238" cy="4810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:notes"/>
          <p:cNvSpPr txBox="1"/>
          <p:nvPr>
            <p:ph idx="1" type="body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4" name="Google Shape;94;p1:notes"/>
          <p:cNvSpPr/>
          <p:nvPr>
            <p:ph idx="2" type="sldImg"/>
          </p:nvPr>
        </p:nvSpPr>
        <p:spPr>
          <a:xfrm>
            <a:off x="777875" y="1200150"/>
            <a:ext cx="5759450" cy="32400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4924bd20bb_0_30:notes"/>
          <p:cNvSpPr/>
          <p:nvPr>
            <p:ph idx="2" type="sldImg"/>
          </p:nvPr>
        </p:nvSpPr>
        <p:spPr>
          <a:xfrm>
            <a:off x="777875" y="1200150"/>
            <a:ext cx="5759400" cy="324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4924bd20bb_0_30:notes"/>
          <p:cNvSpPr txBox="1"/>
          <p:nvPr>
            <p:ph idx="1" type="body"/>
          </p:nvPr>
        </p:nvSpPr>
        <p:spPr>
          <a:xfrm>
            <a:off x="731838" y="4621213"/>
            <a:ext cx="5851500" cy="3779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g14924bd20bb_0_30:notes"/>
          <p:cNvSpPr txBox="1"/>
          <p:nvPr>
            <p:ph idx="12" type="sldNum"/>
          </p:nvPr>
        </p:nvSpPr>
        <p:spPr>
          <a:xfrm>
            <a:off x="4143375" y="9120188"/>
            <a:ext cx="3170100" cy="480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4924bd20bb_0_40:notes"/>
          <p:cNvSpPr/>
          <p:nvPr>
            <p:ph idx="2" type="sldImg"/>
          </p:nvPr>
        </p:nvSpPr>
        <p:spPr>
          <a:xfrm>
            <a:off x="777875" y="1200150"/>
            <a:ext cx="5759400" cy="324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4924bd20bb_0_40:notes"/>
          <p:cNvSpPr txBox="1"/>
          <p:nvPr>
            <p:ph idx="1" type="body"/>
          </p:nvPr>
        </p:nvSpPr>
        <p:spPr>
          <a:xfrm>
            <a:off x="731838" y="4621213"/>
            <a:ext cx="5851500" cy="3779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g14924bd20bb_0_40:notes"/>
          <p:cNvSpPr txBox="1"/>
          <p:nvPr>
            <p:ph idx="12" type="sldNum"/>
          </p:nvPr>
        </p:nvSpPr>
        <p:spPr>
          <a:xfrm>
            <a:off x="4143375" y="9120188"/>
            <a:ext cx="3170100" cy="480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4924bd20bb_0_50:notes"/>
          <p:cNvSpPr/>
          <p:nvPr>
            <p:ph idx="2" type="sldImg"/>
          </p:nvPr>
        </p:nvSpPr>
        <p:spPr>
          <a:xfrm>
            <a:off x="777875" y="1200150"/>
            <a:ext cx="5759400" cy="324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14924bd20bb_0_50:notes"/>
          <p:cNvSpPr txBox="1"/>
          <p:nvPr>
            <p:ph idx="1" type="body"/>
          </p:nvPr>
        </p:nvSpPr>
        <p:spPr>
          <a:xfrm>
            <a:off x="731838" y="4621213"/>
            <a:ext cx="5851500" cy="3779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g14924bd20bb_0_50:notes"/>
          <p:cNvSpPr txBox="1"/>
          <p:nvPr>
            <p:ph idx="12" type="sldNum"/>
          </p:nvPr>
        </p:nvSpPr>
        <p:spPr>
          <a:xfrm>
            <a:off x="4143375" y="9120188"/>
            <a:ext cx="3170100" cy="480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4924bd20bb_0_60:notes"/>
          <p:cNvSpPr/>
          <p:nvPr>
            <p:ph idx="2" type="sldImg"/>
          </p:nvPr>
        </p:nvSpPr>
        <p:spPr>
          <a:xfrm>
            <a:off x="777875" y="1200150"/>
            <a:ext cx="5759400" cy="324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4924bd20bb_0_60:notes"/>
          <p:cNvSpPr txBox="1"/>
          <p:nvPr>
            <p:ph idx="1" type="body"/>
          </p:nvPr>
        </p:nvSpPr>
        <p:spPr>
          <a:xfrm>
            <a:off x="731838" y="4621213"/>
            <a:ext cx="5851500" cy="3779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g14924bd20bb_0_60:notes"/>
          <p:cNvSpPr txBox="1"/>
          <p:nvPr>
            <p:ph idx="12" type="sldNum"/>
          </p:nvPr>
        </p:nvSpPr>
        <p:spPr>
          <a:xfrm>
            <a:off x="4143375" y="9120188"/>
            <a:ext cx="3170100" cy="480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4924bd20bb_0_70:notes"/>
          <p:cNvSpPr/>
          <p:nvPr>
            <p:ph idx="2" type="sldImg"/>
          </p:nvPr>
        </p:nvSpPr>
        <p:spPr>
          <a:xfrm>
            <a:off x="777875" y="1200150"/>
            <a:ext cx="5759400" cy="324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14924bd20bb_0_70:notes"/>
          <p:cNvSpPr txBox="1"/>
          <p:nvPr>
            <p:ph idx="1" type="body"/>
          </p:nvPr>
        </p:nvSpPr>
        <p:spPr>
          <a:xfrm>
            <a:off x="731838" y="4621213"/>
            <a:ext cx="5851500" cy="3779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g14924bd20bb_0_70:notes"/>
          <p:cNvSpPr txBox="1"/>
          <p:nvPr>
            <p:ph idx="12" type="sldNum"/>
          </p:nvPr>
        </p:nvSpPr>
        <p:spPr>
          <a:xfrm>
            <a:off x="4143375" y="9120188"/>
            <a:ext cx="3170100" cy="480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4924b74c41_0_154:notes"/>
          <p:cNvSpPr/>
          <p:nvPr>
            <p:ph idx="2" type="sldImg"/>
          </p:nvPr>
        </p:nvSpPr>
        <p:spPr>
          <a:xfrm>
            <a:off x="777875" y="1200150"/>
            <a:ext cx="5759400" cy="324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4924b74c41_0_154:notes"/>
          <p:cNvSpPr txBox="1"/>
          <p:nvPr>
            <p:ph idx="1" type="body"/>
          </p:nvPr>
        </p:nvSpPr>
        <p:spPr>
          <a:xfrm>
            <a:off x="731838" y="4621213"/>
            <a:ext cx="5851500" cy="3779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g14924b74c41_0_154:notes"/>
          <p:cNvSpPr txBox="1"/>
          <p:nvPr>
            <p:ph idx="12" type="sldNum"/>
          </p:nvPr>
        </p:nvSpPr>
        <p:spPr>
          <a:xfrm>
            <a:off x="4143375" y="9120188"/>
            <a:ext cx="3170100" cy="480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4924b74c41_0_166:notes"/>
          <p:cNvSpPr/>
          <p:nvPr>
            <p:ph idx="2" type="sldImg"/>
          </p:nvPr>
        </p:nvSpPr>
        <p:spPr>
          <a:xfrm>
            <a:off x="777875" y="1200150"/>
            <a:ext cx="5759400" cy="324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4924b74c41_0_166:notes"/>
          <p:cNvSpPr txBox="1"/>
          <p:nvPr>
            <p:ph idx="1" type="body"/>
          </p:nvPr>
        </p:nvSpPr>
        <p:spPr>
          <a:xfrm>
            <a:off x="731838" y="4621213"/>
            <a:ext cx="5851500" cy="3779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g14924b74c41_0_166:notes"/>
          <p:cNvSpPr txBox="1"/>
          <p:nvPr>
            <p:ph idx="12" type="sldNum"/>
          </p:nvPr>
        </p:nvSpPr>
        <p:spPr>
          <a:xfrm>
            <a:off x="4143375" y="9120188"/>
            <a:ext cx="3170100" cy="480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4924b74c41_0_176:notes"/>
          <p:cNvSpPr/>
          <p:nvPr>
            <p:ph idx="2" type="sldImg"/>
          </p:nvPr>
        </p:nvSpPr>
        <p:spPr>
          <a:xfrm>
            <a:off x="777875" y="1200150"/>
            <a:ext cx="5759400" cy="324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4924b74c41_0_176:notes"/>
          <p:cNvSpPr txBox="1"/>
          <p:nvPr>
            <p:ph idx="1" type="body"/>
          </p:nvPr>
        </p:nvSpPr>
        <p:spPr>
          <a:xfrm>
            <a:off x="731838" y="4621213"/>
            <a:ext cx="5851500" cy="3779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g14924b74c41_0_176:notes"/>
          <p:cNvSpPr txBox="1"/>
          <p:nvPr>
            <p:ph idx="12" type="sldNum"/>
          </p:nvPr>
        </p:nvSpPr>
        <p:spPr>
          <a:xfrm>
            <a:off x="4143375" y="9120188"/>
            <a:ext cx="3170100" cy="480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4924b74c41_0_186:notes"/>
          <p:cNvSpPr/>
          <p:nvPr>
            <p:ph idx="2" type="sldImg"/>
          </p:nvPr>
        </p:nvSpPr>
        <p:spPr>
          <a:xfrm>
            <a:off x="777875" y="1200150"/>
            <a:ext cx="5759400" cy="324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4924b74c41_0_186:notes"/>
          <p:cNvSpPr txBox="1"/>
          <p:nvPr>
            <p:ph idx="1" type="body"/>
          </p:nvPr>
        </p:nvSpPr>
        <p:spPr>
          <a:xfrm>
            <a:off x="731838" y="4621213"/>
            <a:ext cx="5851500" cy="3779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g14924b74c41_0_186:notes"/>
          <p:cNvSpPr txBox="1"/>
          <p:nvPr>
            <p:ph idx="12" type="sldNum"/>
          </p:nvPr>
        </p:nvSpPr>
        <p:spPr>
          <a:xfrm>
            <a:off x="4143375" y="9120188"/>
            <a:ext cx="3170100" cy="480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4924b74c41_0_196:notes"/>
          <p:cNvSpPr/>
          <p:nvPr>
            <p:ph idx="2" type="sldImg"/>
          </p:nvPr>
        </p:nvSpPr>
        <p:spPr>
          <a:xfrm>
            <a:off x="777875" y="1200150"/>
            <a:ext cx="5759400" cy="324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4924b74c41_0_196:notes"/>
          <p:cNvSpPr txBox="1"/>
          <p:nvPr>
            <p:ph idx="1" type="body"/>
          </p:nvPr>
        </p:nvSpPr>
        <p:spPr>
          <a:xfrm>
            <a:off x="731838" y="4621213"/>
            <a:ext cx="5851500" cy="3779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g14924b74c41_0_196:notes"/>
          <p:cNvSpPr txBox="1"/>
          <p:nvPr>
            <p:ph idx="12" type="sldNum"/>
          </p:nvPr>
        </p:nvSpPr>
        <p:spPr>
          <a:xfrm>
            <a:off x="4143375" y="9120188"/>
            <a:ext cx="3170100" cy="480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4924bd20bb_0_0:notes"/>
          <p:cNvSpPr/>
          <p:nvPr>
            <p:ph idx="2" type="sldImg"/>
          </p:nvPr>
        </p:nvSpPr>
        <p:spPr>
          <a:xfrm>
            <a:off x="777875" y="1200150"/>
            <a:ext cx="5759400" cy="324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4924bd20bb_0_0:notes"/>
          <p:cNvSpPr txBox="1"/>
          <p:nvPr>
            <p:ph idx="1" type="body"/>
          </p:nvPr>
        </p:nvSpPr>
        <p:spPr>
          <a:xfrm>
            <a:off x="731838" y="4621213"/>
            <a:ext cx="5851500" cy="3779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g14924bd20bb_0_0:notes"/>
          <p:cNvSpPr txBox="1"/>
          <p:nvPr>
            <p:ph idx="12" type="sldNum"/>
          </p:nvPr>
        </p:nvSpPr>
        <p:spPr>
          <a:xfrm>
            <a:off x="4143375" y="9120188"/>
            <a:ext cx="3170100" cy="480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4924bd20bb_0_10:notes"/>
          <p:cNvSpPr/>
          <p:nvPr>
            <p:ph idx="2" type="sldImg"/>
          </p:nvPr>
        </p:nvSpPr>
        <p:spPr>
          <a:xfrm>
            <a:off x="777875" y="1200150"/>
            <a:ext cx="5759400" cy="324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4924bd20bb_0_10:notes"/>
          <p:cNvSpPr txBox="1"/>
          <p:nvPr>
            <p:ph idx="1" type="body"/>
          </p:nvPr>
        </p:nvSpPr>
        <p:spPr>
          <a:xfrm>
            <a:off x="731838" y="4621213"/>
            <a:ext cx="5851500" cy="3779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g14924bd20bb_0_10:notes"/>
          <p:cNvSpPr txBox="1"/>
          <p:nvPr>
            <p:ph idx="12" type="sldNum"/>
          </p:nvPr>
        </p:nvSpPr>
        <p:spPr>
          <a:xfrm>
            <a:off x="4143375" y="9120188"/>
            <a:ext cx="3170100" cy="480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4924bd20bb_0_20:notes"/>
          <p:cNvSpPr/>
          <p:nvPr>
            <p:ph idx="2" type="sldImg"/>
          </p:nvPr>
        </p:nvSpPr>
        <p:spPr>
          <a:xfrm>
            <a:off x="777875" y="1200150"/>
            <a:ext cx="5759400" cy="324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4924bd20bb_0_20:notes"/>
          <p:cNvSpPr txBox="1"/>
          <p:nvPr>
            <p:ph idx="1" type="body"/>
          </p:nvPr>
        </p:nvSpPr>
        <p:spPr>
          <a:xfrm>
            <a:off x="731838" y="4621213"/>
            <a:ext cx="5851500" cy="3779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g14924bd20bb_0_20:notes"/>
          <p:cNvSpPr txBox="1"/>
          <p:nvPr>
            <p:ph idx="12" type="sldNum"/>
          </p:nvPr>
        </p:nvSpPr>
        <p:spPr>
          <a:xfrm>
            <a:off x="4143375" y="9120188"/>
            <a:ext cx="3170100" cy="480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/>
          <p:nvPr/>
        </p:nvSpPr>
        <p:spPr>
          <a:xfrm>
            <a:off x="3658683" y="1008933"/>
            <a:ext cx="1442131" cy="1499896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rgbClr val="4A86E8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5" name="Google Shape;15;p2"/>
          <p:cNvSpPr/>
          <p:nvPr/>
        </p:nvSpPr>
        <p:spPr>
          <a:xfrm rot="10800000">
            <a:off x="7091169" y="4355671"/>
            <a:ext cx="1442131" cy="1499896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rgbClr val="4A86E8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6" name="Google Shape;16;p2"/>
          <p:cNvSpPr txBox="1"/>
          <p:nvPr>
            <p:ph type="ctrTitle"/>
          </p:nvPr>
        </p:nvSpPr>
        <p:spPr>
          <a:xfrm>
            <a:off x="4059600" y="1925674"/>
            <a:ext cx="4072800" cy="20496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4059600" y="4155440"/>
            <a:ext cx="4072800" cy="935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Economica"/>
              <a:buNone/>
              <a:defRPr sz="28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Economica"/>
              <a:buNone/>
              <a:defRPr sz="28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Economica"/>
              <a:buNone/>
              <a:defRPr sz="28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Economica"/>
              <a:buNone/>
              <a:defRPr sz="28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Economica"/>
              <a:buNone/>
              <a:defRPr sz="28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Economica"/>
              <a:buNone/>
              <a:defRPr sz="28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Economica"/>
              <a:buNone/>
              <a:defRPr sz="28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Economica"/>
              <a:buNone/>
              <a:defRPr sz="28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Economica"/>
              <a:buNone/>
              <a:defRPr sz="28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1"/>
          <p:cNvSpPr/>
          <p:nvPr/>
        </p:nvSpPr>
        <p:spPr>
          <a:xfrm>
            <a:off x="0" y="6727600"/>
            <a:ext cx="12192000" cy="130500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1"/>
          <p:cNvSpPr txBox="1"/>
          <p:nvPr>
            <p:ph hasCustomPrompt="1" type="title"/>
          </p:nvPr>
        </p:nvSpPr>
        <p:spPr>
          <a:xfrm>
            <a:off x="415600" y="1276167"/>
            <a:ext cx="11360700" cy="2838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21300"/>
              <a:buNone/>
              <a:defRPr sz="21300">
                <a:solidFill>
                  <a:srgbClr val="4A86E8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300"/>
              <a:buNone/>
              <a:defRPr sz="213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300"/>
              <a:buNone/>
              <a:defRPr sz="213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300"/>
              <a:buNone/>
              <a:defRPr sz="213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300"/>
              <a:buNone/>
              <a:defRPr sz="213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300"/>
              <a:buNone/>
              <a:defRPr sz="213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300"/>
              <a:buNone/>
              <a:defRPr sz="213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300"/>
              <a:buNone/>
              <a:defRPr sz="213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300"/>
              <a:buNone/>
              <a:defRPr sz="213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2" name="Google Shape;62;p11"/>
          <p:cNvSpPr txBox="1"/>
          <p:nvPr>
            <p:ph idx="1" type="body"/>
          </p:nvPr>
        </p:nvSpPr>
        <p:spPr>
          <a:xfrm>
            <a:off x="415600" y="4216000"/>
            <a:ext cx="11360700" cy="1428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ctr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63" name="Google Shape;63;p1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oboticVision">
  <p:cSld name="Título y objetos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title"/>
          </p:nvPr>
        </p:nvSpPr>
        <p:spPr>
          <a:xfrm>
            <a:off x="1295467" y="44624"/>
            <a:ext cx="9601200" cy="86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sp>
        <p:nvSpPr>
          <p:cNvPr id="68" name="Google Shape;68;p13"/>
          <p:cNvSpPr txBox="1"/>
          <p:nvPr>
            <p:ph idx="1" type="body"/>
          </p:nvPr>
        </p:nvSpPr>
        <p:spPr>
          <a:xfrm>
            <a:off x="719403" y="1052736"/>
            <a:ext cx="10849200" cy="46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9250" lvl="0" marL="457200" rtl="0" algn="l">
              <a:spcBef>
                <a:spcPts val="400"/>
              </a:spcBef>
              <a:spcAft>
                <a:spcPts val="0"/>
              </a:spcAft>
              <a:buSzPts val="1900"/>
              <a:buChar char="●"/>
              <a:defRPr/>
            </a:lvl1pPr>
            <a:lvl2pPr indent="-349250" lvl="1" marL="914400" rtl="0" algn="l">
              <a:spcBef>
                <a:spcPts val="4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rtl="0" algn="l">
              <a:spcBef>
                <a:spcPts val="4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rtl="0" algn="l">
              <a:spcBef>
                <a:spcPts val="4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rtl="0" algn="l">
              <a:spcBef>
                <a:spcPts val="4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rtl="0" algn="l">
              <a:spcBef>
                <a:spcPts val="4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rtl="0" algn="l">
              <a:spcBef>
                <a:spcPts val="4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rtl="0" algn="l">
              <a:spcBef>
                <a:spcPts val="4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rtl="0" algn="l">
              <a:spcBef>
                <a:spcPts val="40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69" name="Google Shape;69;p13"/>
          <p:cNvSpPr txBox="1"/>
          <p:nvPr>
            <p:ph idx="12" type="sldNum"/>
          </p:nvPr>
        </p:nvSpPr>
        <p:spPr>
          <a:xfrm>
            <a:off x="239350" y="6325998"/>
            <a:ext cx="48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ctr">
              <a:spcBef>
                <a:spcPts val="0"/>
              </a:spcBef>
              <a:buNone/>
              <a:defRPr/>
            </a:lvl1pPr>
            <a:lvl2pPr indent="0" lvl="1" marL="0" rtl="0" algn="ctr">
              <a:spcBef>
                <a:spcPts val="0"/>
              </a:spcBef>
              <a:buNone/>
              <a:defRPr/>
            </a:lvl2pPr>
            <a:lvl3pPr indent="0" lvl="2" marL="0" rtl="0" algn="ctr">
              <a:spcBef>
                <a:spcPts val="0"/>
              </a:spcBef>
              <a:buNone/>
              <a:defRPr/>
            </a:lvl3pPr>
            <a:lvl4pPr indent="0" lvl="3" marL="0" rtl="0" algn="ctr">
              <a:spcBef>
                <a:spcPts val="0"/>
              </a:spcBef>
              <a:buNone/>
              <a:defRPr/>
            </a:lvl4pPr>
            <a:lvl5pPr indent="0" lvl="4" marL="0" rtl="0" algn="ctr">
              <a:spcBef>
                <a:spcPts val="0"/>
              </a:spcBef>
              <a:buNone/>
              <a:defRPr/>
            </a:lvl5pPr>
            <a:lvl6pPr indent="0" lvl="5" marL="0" rtl="0" algn="ctr">
              <a:spcBef>
                <a:spcPts val="0"/>
              </a:spcBef>
              <a:buNone/>
              <a:defRPr/>
            </a:lvl6pPr>
            <a:lvl7pPr indent="0" lvl="6" marL="0" rtl="0" algn="ctr">
              <a:spcBef>
                <a:spcPts val="0"/>
              </a:spcBef>
              <a:buNone/>
              <a:defRPr/>
            </a:lvl7pPr>
            <a:lvl8pPr indent="0" lvl="7" marL="0" rtl="0" algn="ctr">
              <a:spcBef>
                <a:spcPts val="0"/>
              </a:spcBef>
              <a:buNone/>
              <a:defRPr/>
            </a:lvl8pPr>
            <a:lvl9pPr indent="0" lvl="8" marL="0" rt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0" name="Google Shape;70;p13"/>
          <p:cNvSpPr txBox="1"/>
          <p:nvPr>
            <p:ph idx="11" type="ftr"/>
          </p:nvPr>
        </p:nvSpPr>
        <p:spPr>
          <a:xfrm>
            <a:off x="2271483" y="6329083"/>
            <a:ext cx="7776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500"/>
              <a:buNone/>
              <a:defRPr sz="1600">
                <a:solidFill>
                  <a:schemeClr val="lt1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71" name="Google Shape;71;p13"/>
          <p:cNvSpPr/>
          <p:nvPr/>
        </p:nvSpPr>
        <p:spPr>
          <a:xfrm>
            <a:off x="0" y="6727600"/>
            <a:ext cx="12192000" cy="130500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Slide">
  <p:cSld name="SECTION_HEADER_1">
    <p:bg>
      <p:bgPr>
        <a:solidFill>
          <a:srgbClr val="0082BB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831851" y="1736726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58900" lIns="117825" spcFirstLastPara="1" rIns="117825" wrap="square" tIns="589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900"/>
              <a:buFont typeface="Corbel"/>
              <a:buNone/>
              <a:defRPr sz="5900"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831851" y="4589464"/>
            <a:ext cx="105156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58900" lIns="117825" spcFirstLastPara="1" rIns="117825" wrap="square" tIns="589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2300"/>
              <a:buNone/>
              <a:defRPr sz="2300">
                <a:solidFill>
                  <a:schemeClr val="lt1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900"/>
              <a:buNone/>
              <a:defRPr sz="19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700"/>
              <a:buNone/>
              <a:defRPr sz="17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5" name="Google Shape;75;p14"/>
          <p:cNvSpPr txBox="1"/>
          <p:nvPr>
            <p:ph idx="10" type="dt"/>
          </p:nvPr>
        </p:nvSpPr>
        <p:spPr>
          <a:xfrm>
            <a:off x="838200" y="6356351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8900" lIns="117825" spcFirstLastPara="1" rIns="117825" wrap="square" tIns="589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9pPr>
          </a:lstStyle>
          <a:p/>
        </p:txBody>
      </p:sp>
      <p:sp>
        <p:nvSpPr>
          <p:cNvPr id="76" name="Google Shape;76;p14"/>
          <p:cNvSpPr txBox="1"/>
          <p:nvPr>
            <p:ph idx="12" type="sldNum"/>
          </p:nvPr>
        </p:nvSpPr>
        <p:spPr>
          <a:xfrm>
            <a:off x="3581400" y="6356351"/>
            <a:ext cx="474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8900" lIns="117825" spcFirstLastPara="1" rIns="117825" wrap="square" tIns="589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otally blank slide" showMasterSp="0">
  <p:cSld name="BLANK_1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idx="12" type="sldNum"/>
          </p:nvPr>
        </p:nvSpPr>
        <p:spPr>
          <a:xfrm>
            <a:off x="11409045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58900" lIns="117825" spcFirstLastPara="1" rIns="117825" wrap="square" tIns="589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609600" y="152400"/>
            <a:ext cx="10972800" cy="8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375" lIns="100775" spcFirstLastPara="1" rIns="100775" wrap="square" tIns="5037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2485C"/>
              </a:buClr>
              <a:buSzPts val="3500"/>
              <a:buFont typeface="Calibri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406404" y="1371604"/>
            <a:ext cx="11175900" cy="47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rmAutofit/>
          </a:bodyPr>
          <a:lstStyle>
            <a:lvl1pPr indent="-273050" lvl="0" marL="457200" rtl="0" algn="l"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700"/>
              <a:buFont typeface="Noto Sans Symbols"/>
              <a:buChar char="✔"/>
              <a:defRPr/>
            </a:lvl1pPr>
            <a:lvl2pPr indent="-400050" lvl="1" marL="914400" rtl="0" algn="l">
              <a:spcBef>
                <a:spcPts val="2000"/>
              </a:spcBef>
              <a:spcAft>
                <a:spcPts val="0"/>
              </a:spcAft>
              <a:buClr>
                <a:schemeClr val="accent2"/>
              </a:buClr>
              <a:buSzPts val="2700"/>
              <a:buChar char="○"/>
              <a:defRPr sz="2700">
                <a:solidFill>
                  <a:schemeClr val="accent2"/>
                </a:solidFill>
              </a:defRPr>
            </a:lvl2pPr>
            <a:lvl3pPr indent="-273050" lvl="2" marL="1371600" rtl="0" algn="l">
              <a:spcBef>
                <a:spcPts val="1200"/>
              </a:spcBef>
              <a:spcAft>
                <a:spcPts val="0"/>
              </a:spcAft>
              <a:buSzPts val="700"/>
              <a:buFont typeface="Calibri"/>
              <a:buChar char=" "/>
              <a:defRPr sz="2500">
                <a:solidFill>
                  <a:srgbClr val="7E9532"/>
                </a:solidFill>
              </a:defRPr>
            </a:lvl3pPr>
            <a:lvl4pPr indent="-374650" lvl="3" marL="1828800" rtl="0" algn="l">
              <a:spcBef>
                <a:spcPts val="2100"/>
              </a:spcBef>
              <a:spcAft>
                <a:spcPts val="0"/>
              </a:spcAft>
              <a:buClr>
                <a:srgbClr val="54A838"/>
              </a:buClr>
              <a:buSzPts val="2300"/>
              <a:buFont typeface="Arial"/>
              <a:buChar char="•"/>
              <a:defRPr b="1">
                <a:solidFill>
                  <a:srgbClr val="54A838"/>
                </a:solidFill>
              </a:defRPr>
            </a:lvl4pPr>
            <a:lvl5pPr indent="-228600" lvl="4" marL="2286000" rtl="0" algn="l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  <a:defRPr sz="2100">
                <a:solidFill>
                  <a:schemeClr val="dk1"/>
                </a:solidFill>
              </a:defRPr>
            </a:lvl5pPr>
            <a:lvl6pPr indent="-349250" lvl="5" marL="2743200" rtl="0" algn="l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Char char="■"/>
              <a:defRPr/>
            </a:lvl6pPr>
            <a:lvl7pPr indent="-349250" lvl="6" marL="3200400" rtl="0" algn="l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  <a:defRPr/>
            </a:lvl7pPr>
            <a:lvl8pPr indent="-349250" lvl="7" marL="3657600" rtl="0" algn="l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  <a:defRPr/>
            </a:lvl8pPr>
            <a:lvl9pPr indent="-349250" lvl="8" marL="4114800" rtl="0" algn="l"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900"/>
              <a:buChar char="■"/>
              <a:defRPr/>
            </a:lvl9pPr>
          </a:lstStyle>
          <a:p/>
        </p:txBody>
      </p:sp>
      <p:sp>
        <p:nvSpPr>
          <p:cNvPr id="82" name="Google Shape;82;p16"/>
          <p:cNvSpPr txBox="1"/>
          <p:nvPr>
            <p:ph idx="10" type="dt"/>
          </p:nvPr>
        </p:nvSpPr>
        <p:spPr>
          <a:xfrm>
            <a:off x="609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375" lIns="100775" spcFirstLastPara="1" rIns="100775" wrap="square" tIns="503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83" name="Google Shape;83;p16"/>
          <p:cNvSpPr txBox="1"/>
          <p:nvPr>
            <p:ph idx="11" type="ftr"/>
          </p:nvPr>
        </p:nvSpPr>
        <p:spPr>
          <a:xfrm>
            <a:off x="4165600" y="6356351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375" lIns="100775" spcFirstLastPara="1" rIns="100775" wrap="square" tIns="503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84" name="Google Shape;84;p16"/>
          <p:cNvSpPr txBox="1"/>
          <p:nvPr>
            <p:ph idx="12" type="sldNum"/>
          </p:nvPr>
        </p:nvSpPr>
        <p:spPr>
          <a:xfrm>
            <a:off x="8737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375" lIns="100775" spcFirstLastPara="1" rIns="100775" wrap="square" tIns="503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609600" y="152400"/>
            <a:ext cx="10972800" cy="8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375" lIns="100775" spcFirstLastPara="1" rIns="100775" wrap="square" tIns="5037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2485C"/>
              </a:buClr>
              <a:buSzPts val="1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609600" y="1600203"/>
            <a:ext cx="53847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rmAutofit/>
          </a:bodyPr>
          <a:lstStyle>
            <a:lvl1pPr indent="-273050" lvl="0" marL="457200" rtl="0" algn="l">
              <a:spcBef>
                <a:spcPts val="500"/>
              </a:spcBef>
              <a:spcAft>
                <a:spcPts val="0"/>
              </a:spcAft>
              <a:buSzPts val="700"/>
              <a:buChar char="●"/>
              <a:defRPr sz="2800"/>
            </a:lvl1pPr>
            <a:lvl2pPr indent="-374650" lvl="1" marL="914400" rtl="0" algn="l">
              <a:spcBef>
                <a:spcPts val="2100"/>
              </a:spcBef>
              <a:spcAft>
                <a:spcPts val="0"/>
              </a:spcAft>
              <a:buClr>
                <a:srgbClr val="0075A2"/>
              </a:buClr>
              <a:buSzPts val="2300"/>
              <a:buChar char="○"/>
              <a:defRPr sz="2300"/>
            </a:lvl2pPr>
            <a:lvl3pPr indent="-260350" lvl="2" marL="1371600" rtl="0" algn="l">
              <a:spcBef>
                <a:spcPts val="2100"/>
              </a:spcBef>
              <a:spcAft>
                <a:spcPts val="0"/>
              </a:spcAft>
              <a:buSzPts val="500"/>
              <a:buChar char="■"/>
              <a:defRPr sz="2000"/>
            </a:lvl3pPr>
            <a:lvl4pPr indent="-336550" lvl="3" marL="1828800" rtl="0" algn="l">
              <a:spcBef>
                <a:spcPts val="2100"/>
              </a:spcBef>
              <a:spcAft>
                <a:spcPts val="0"/>
              </a:spcAft>
              <a:buClr>
                <a:srgbClr val="0B9B74"/>
              </a:buClr>
              <a:buSzPts val="1700"/>
              <a:buChar char="●"/>
              <a:defRPr sz="1700"/>
            </a:lvl4pPr>
            <a:lvl5pPr indent="-336550" lvl="4" marL="2286000" rtl="0" algn="l">
              <a:spcBef>
                <a:spcPts val="2100"/>
              </a:spcBef>
              <a:spcAft>
                <a:spcPts val="0"/>
              </a:spcAft>
              <a:buClr>
                <a:srgbClr val="7E9532"/>
              </a:buClr>
              <a:buSzPts val="1700"/>
              <a:buFont typeface="Calibri"/>
              <a:buChar char="○"/>
              <a:defRPr sz="1700"/>
            </a:lvl5pPr>
            <a:lvl6pPr indent="-336550" lvl="5" marL="2743200" rtl="0" algn="l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700"/>
              <a:buChar char="■"/>
              <a:defRPr sz="1700"/>
            </a:lvl6pPr>
            <a:lvl7pPr indent="-336550" lvl="6" marL="3200400" rtl="0" algn="l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  <a:defRPr sz="1700"/>
            </a:lvl7pPr>
            <a:lvl8pPr indent="-336550" lvl="7" marL="3657600" rtl="0" algn="l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700"/>
              <a:buChar char="○"/>
              <a:defRPr sz="1700"/>
            </a:lvl8pPr>
            <a:lvl9pPr indent="-336550" lvl="8" marL="4114800" rtl="0" algn="l"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700"/>
              <a:buChar char="■"/>
              <a:defRPr sz="1700"/>
            </a:lvl9pPr>
          </a:lstStyle>
          <a:p/>
        </p:txBody>
      </p:sp>
      <p:sp>
        <p:nvSpPr>
          <p:cNvPr id="88" name="Google Shape;88;p17"/>
          <p:cNvSpPr txBox="1"/>
          <p:nvPr>
            <p:ph idx="2" type="body"/>
          </p:nvPr>
        </p:nvSpPr>
        <p:spPr>
          <a:xfrm>
            <a:off x="6197600" y="1600203"/>
            <a:ext cx="53847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50375" lIns="100775" spcFirstLastPara="1" rIns="100775" wrap="square" tIns="50375">
            <a:normAutofit/>
          </a:bodyPr>
          <a:lstStyle>
            <a:lvl1pPr indent="-273050" lvl="0" marL="457200" rtl="0" algn="l">
              <a:spcBef>
                <a:spcPts val="500"/>
              </a:spcBef>
              <a:spcAft>
                <a:spcPts val="0"/>
              </a:spcAft>
              <a:buSzPts val="700"/>
              <a:buChar char="●"/>
              <a:defRPr sz="2800"/>
            </a:lvl1pPr>
            <a:lvl2pPr indent="-374650" lvl="1" marL="914400" rtl="0" algn="l">
              <a:spcBef>
                <a:spcPts val="2100"/>
              </a:spcBef>
              <a:spcAft>
                <a:spcPts val="0"/>
              </a:spcAft>
              <a:buClr>
                <a:srgbClr val="0075A2"/>
              </a:buClr>
              <a:buSzPts val="2300"/>
              <a:buChar char="○"/>
              <a:defRPr sz="2300"/>
            </a:lvl2pPr>
            <a:lvl3pPr indent="-260350" lvl="2" marL="1371600" rtl="0" algn="l">
              <a:spcBef>
                <a:spcPts val="2100"/>
              </a:spcBef>
              <a:spcAft>
                <a:spcPts val="0"/>
              </a:spcAft>
              <a:buSzPts val="500"/>
              <a:buChar char="■"/>
              <a:defRPr sz="2000"/>
            </a:lvl3pPr>
            <a:lvl4pPr indent="-336550" lvl="3" marL="1828800" rtl="0" algn="l">
              <a:spcBef>
                <a:spcPts val="2100"/>
              </a:spcBef>
              <a:spcAft>
                <a:spcPts val="0"/>
              </a:spcAft>
              <a:buClr>
                <a:srgbClr val="0B9B74"/>
              </a:buClr>
              <a:buSzPts val="1700"/>
              <a:buChar char="●"/>
              <a:defRPr sz="1700"/>
            </a:lvl4pPr>
            <a:lvl5pPr indent="-336550" lvl="4" marL="2286000" rtl="0" algn="l">
              <a:spcBef>
                <a:spcPts val="2100"/>
              </a:spcBef>
              <a:spcAft>
                <a:spcPts val="0"/>
              </a:spcAft>
              <a:buClr>
                <a:srgbClr val="7E9532"/>
              </a:buClr>
              <a:buSzPts val="1700"/>
              <a:buFont typeface="Calibri"/>
              <a:buChar char="○"/>
              <a:defRPr sz="1700"/>
            </a:lvl5pPr>
            <a:lvl6pPr indent="-336550" lvl="5" marL="2743200" rtl="0" algn="l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700"/>
              <a:buChar char="■"/>
              <a:defRPr sz="1700"/>
            </a:lvl6pPr>
            <a:lvl7pPr indent="-336550" lvl="6" marL="3200400" rtl="0" algn="l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  <a:defRPr sz="1700"/>
            </a:lvl7pPr>
            <a:lvl8pPr indent="-336550" lvl="7" marL="3657600" rtl="0" algn="l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700"/>
              <a:buChar char="○"/>
              <a:defRPr sz="1700"/>
            </a:lvl8pPr>
            <a:lvl9pPr indent="-336550" lvl="8" marL="4114800" rtl="0" algn="l"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700"/>
              <a:buChar char="■"/>
              <a:defRPr sz="1700"/>
            </a:lvl9pPr>
          </a:lstStyle>
          <a:p/>
        </p:txBody>
      </p:sp>
      <p:sp>
        <p:nvSpPr>
          <p:cNvPr id="89" name="Google Shape;89;p17"/>
          <p:cNvSpPr txBox="1"/>
          <p:nvPr>
            <p:ph idx="10" type="dt"/>
          </p:nvPr>
        </p:nvSpPr>
        <p:spPr>
          <a:xfrm>
            <a:off x="609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375" lIns="100775" spcFirstLastPara="1" rIns="100775" wrap="square" tIns="503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90" name="Google Shape;90;p17"/>
          <p:cNvSpPr txBox="1"/>
          <p:nvPr>
            <p:ph idx="11" type="ftr"/>
          </p:nvPr>
        </p:nvSpPr>
        <p:spPr>
          <a:xfrm>
            <a:off x="4165600" y="6356351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375" lIns="100775" spcFirstLastPara="1" rIns="100775" wrap="square" tIns="503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91" name="Google Shape;91;p17"/>
          <p:cNvSpPr txBox="1"/>
          <p:nvPr>
            <p:ph idx="12" type="sldNum"/>
          </p:nvPr>
        </p:nvSpPr>
        <p:spPr>
          <a:xfrm>
            <a:off x="8737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375" lIns="100775" spcFirstLastPara="1" rIns="100775" wrap="square" tIns="503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/>
          <p:nvPr/>
        </p:nvSpPr>
        <p:spPr>
          <a:xfrm flipH="1">
            <a:off x="10127953" y="613633"/>
            <a:ext cx="1442131" cy="1499896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rgbClr val="4A86E8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21" name="Google Shape;21;p3"/>
          <p:cNvSpPr/>
          <p:nvPr/>
        </p:nvSpPr>
        <p:spPr>
          <a:xfrm flipH="1" rot="10800000">
            <a:off x="621900" y="4744471"/>
            <a:ext cx="1442131" cy="1499896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rgbClr val="4A86E8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22" name="Google Shape;22;p3"/>
          <p:cNvSpPr txBox="1"/>
          <p:nvPr>
            <p:ph type="title"/>
          </p:nvPr>
        </p:nvSpPr>
        <p:spPr>
          <a:xfrm>
            <a:off x="1031600" y="2408600"/>
            <a:ext cx="10128900" cy="2040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/>
          <p:nvPr/>
        </p:nvSpPr>
        <p:spPr>
          <a:xfrm>
            <a:off x="0" y="6727600"/>
            <a:ext cx="12192000" cy="130500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4"/>
          <p:cNvSpPr txBox="1"/>
          <p:nvPr>
            <p:ph type="title"/>
          </p:nvPr>
        </p:nvSpPr>
        <p:spPr>
          <a:xfrm>
            <a:off x="415600" y="421233"/>
            <a:ext cx="11360700" cy="11085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415600" y="1633633"/>
            <a:ext cx="11360700" cy="4472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415600" y="421233"/>
            <a:ext cx="11360700" cy="11085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415600" y="1633633"/>
            <a:ext cx="5333100" cy="4472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443200" y="1633633"/>
            <a:ext cx="5333100" cy="4472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3" name="Google Shape;33;p5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" name="Google Shape;34;p5"/>
          <p:cNvSpPr/>
          <p:nvPr/>
        </p:nvSpPr>
        <p:spPr>
          <a:xfrm>
            <a:off x="0" y="6727600"/>
            <a:ext cx="12192000" cy="130500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415600" y="421233"/>
            <a:ext cx="11360700" cy="11085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8" name="Google Shape;38;p6"/>
          <p:cNvSpPr/>
          <p:nvPr/>
        </p:nvSpPr>
        <p:spPr>
          <a:xfrm>
            <a:off x="0" y="6727600"/>
            <a:ext cx="12192000" cy="130500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 txBox="1"/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41" name="Google Shape;41;p7"/>
          <p:cNvSpPr txBox="1"/>
          <p:nvPr>
            <p:ph idx="1" type="body"/>
          </p:nvPr>
        </p:nvSpPr>
        <p:spPr>
          <a:xfrm>
            <a:off x="415600" y="1865867"/>
            <a:ext cx="3744000" cy="3713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42" name="Google Shape;42;p7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3" name="Google Shape;43;p7"/>
          <p:cNvSpPr/>
          <p:nvPr/>
        </p:nvSpPr>
        <p:spPr>
          <a:xfrm>
            <a:off x="0" y="6727600"/>
            <a:ext cx="12192000" cy="130500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/>
          <p:nvPr/>
        </p:nvSpPr>
        <p:spPr>
          <a:xfrm>
            <a:off x="0" y="6727600"/>
            <a:ext cx="12192000" cy="130500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8"/>
          <p:cNvSpPr txBox="1"/>
          <p:nvPr>
            <p:ph type="title"/>
          </p:nvPr>
        </p:nvSpPr>
        <p:spPr>
          <a:xfrm>
            <a:off x="653667" y="600200"/>
            <a:ext cx="7838400" cy="5454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6096000" y="-33"/>
            <a:ext cx="6096000" cy="6858000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6706233" y="5994000"/>
            <a:ext cx="624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354000" y="1239033"/>
            <a:ext cx="5393700" cy="23817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5600"/>
              <a:buNone/>
              <a:defRPr>
                <a:solidFill>
                  <a:srgbClr val="0000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354000" y="3692001"/>
            <a:ext cx="5393700" cy="2098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Economica"/>
              <a:buNone/>
              <a:defRPr sz="32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Economica"/>
              <a:buNone/>
              <a:defRPr sz="32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Economica"/>
              <a:buNone/>
              <a:defRPr sz="32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Economica"/>
              <a:buNone/>
              <a:defRPr sz="32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Economica"/>
              <a:buNone/>
              <a:defRPr sz="32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Economica"/>
              <a:buNone/>
              <a:defRPr sz="32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Economica"/>
              <a:buNone/>
              <a:defRPr sz="32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Economica"/>
              <a:buNone/>
              <a:defRPr sz="32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Economica"/>
              <a:buNone/>
              <a:defRPr sz="32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6586000" y="965600"/>
            <a:ext cx="5115900" cy="4926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>
                <a:solidFill>
                  <a:schemeClr val="lt1"/>
                </a:solidFill>
              </a:defRPr>
            </a:lvl1pPr>
            <a:lvl2pPr indent="-349250" lvl="1" marL="91440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2pPr>
            <a:lvl3pPr indent="-349250" lvl="2" marL="137160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3pPr>
            <a:lvl4pPr indent="-349250" lvl="3" marL="182880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  <a:defRPr>
                <a:solidFill>
                  <a:schemeClr val="lt1"/>
                </a:solidFill>
              </a:defRPr>
            </a:lvl4pPr>
            <a:lvl5pPr indent="-349250" lvl="4" marL="228600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5pPr>
            <a:lvl6pPr indent="-349250" lvl="5" marL="274320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6pPr>
            <a:lvl7pPr indent="-349250" lvl="6" marL="320040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  <a:defRPr>
                <a:solidFill>
                  <a:schemeClr val="lt1"/>
                </a:solidFill>
              </a:defRPr>
            </a:lvl7pPr>
            <a:lvl8pPr indent="-349250" lvl="7" marL="365760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8pPr>
            <a:lvl9pPr indent="-349250" lvl="8" marL="4114800">
              <a:spcBef>
                <a:spcPts val="2100"/>
              </a:spcBef>
              <a:spcAft>
                <a:spcPts val="210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0"/>
          <p:cNvSpPr txBox="1"/>
          <p:nvPr>
            <p:ph idx="1" type="body"/>
          </p:nvPr>
        </p:nvSpPr>
        <p:spPr>
          <a:xfrm>
            <a:off x="426000" y="5625233"/>
            <a:ext cx="7998300" cy="798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Economica"/>
              <a:buNone/>
              <a:defRPr sz="32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7" name="Google Shape;57;p1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8" name="Google Shape;58;p10"/>
          <p:cNvSpPr/>
          <p:nvPr/>
        </p:nvSpPr>
        <p:spPr>
          <a:xfrm>
            <a:off x="0" y="6727600"/>
            <a:ext cx="12192000" cy="130500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15600" y="421233"/>
            <a:ext cx="11360700" cy="11085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Economica"/>
              <a:buNone/>
              <a:defRPr sz="56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Economica"/>
              <a:buNone/>
              <a:defRPr sz="56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Economica"/>
              <a:buNone/>
              <a:defRPr sz="56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Economica"/>
              <a:buNone/>
              <a:defRPr sz="56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Economica"/>
              <a:buNone/>
              <a:defRPr sz="56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Economica"/>
              <a:buNone/>
              <a:defRPr sz="56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Economica"/>
              <a:buNone/>
              <a:defRPr sz="56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Economica"/>
              <a:buNone/>
              <a:defRPr sz="56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Economica"/>
              <a:buNone/>
              <a:defRPr sz="56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15600" y="1633633"/>
            <a:ext cx="11360700" cy="44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810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Char char="●"/>
              <a:defRPr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49250" lvl="1" marL="9144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pen Sans"/>
              <a:buChar char="○"/>
              <a:defRPr sz="1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49250" lvl="2" marL="13716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pen Sans"/>
              <a:buChar char="■"/>
              <a:defRPr sz="1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49250" lvl="3" marL="18288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pen Sans"/>
              <a:buChar char="●"/>
              <a:defRPr sz="1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49250" lvl="4" marL="22860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pen Sans"/>
              <a:buChar char="○"/>
              <a:defRPr sz="1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9250" lvl="5" marL="27432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pen Sans"/>
              <a:buChar char="■"/>
              <a:defRPr sz="1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9250" lvl="6" marL="32004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pen Sans"/>
              <a:buChar char="●"/>
              <a:defRPr sz="1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9250" lvl="7" marL="36576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pen Sans"/>
              <a:buChar char="○"/>
              <a:defRPr sz="1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9250" lvl="8" marL="411480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900"/>
              <a:buFont typeface="Open Sans"/>
              <a:buChar char="■"/>
              <a:defRPr sz="1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3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3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3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3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3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3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3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3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>
    <p:fade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5395792" y="262025"/>
            <a:ext cx="8330400" cy="472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</a:pPr>
            <a:r>
              <a:rPr lang="en-US">
                <a:solidFill>
                  <a:srgbClr val="4A86E8"/>
                </a:solidFill>
              </a:rPr>
              <a:t>Neural Networks</a:t>
            </a:r>
            <a:endParaRPr>
              <a:solidFill>
                <a:srgbClr val="4A86E8"/>
              </a:solidFill>
            </a:endParaRPr>
          </a:p>
        </p:txBody>
      </p:sp>
      <p:sp>
        <p:nvSpPr>
          <p:cNvPr id="97" name="Google Shape;97;p18"/>
          <p:cNvSpPr txBox="1"/>
          <p:nvPr>
            <p:ph idx="4294967295" type="subTitle"/>
          </p:nvPr>
        </p:nvSpPr>
        <p:spPr>
          <a:xfrm>
            <a:off x="6882950" y="3694932"/>
            <a:ext cx="49785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PhD. Msc. David C. Baldears S.</a:t>
            </a:r>
            <a:endParaRPr b="0" i="0" sz="20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/>
              <a:t>PhD(s) Msc. Diego Lopez-Bernal</a:t>
            </a:r>
            <a:endParaRPr sz="2000"/>
          </a:p>
        </p:txBody>
      </p:sp>
      <p:sp>
        <p:nvSpPr>
          <p:cNvPr id="98" name="Google Shape;98;p18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99" name="Google Shape;9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175" y="715738"/>
            <a:ext cx="7282550" cy="5426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7"/>
          <p:cNvSpPr txBox="1"/>
          <p:nvPr>
            <p:ph type="title"/>
          </p:nvPr>
        </p:nvSpPr>
        <p:spPr>
          <a:xfrm>
            <a:off x="415600" y="421233"/>
            <a:ext cx="11360700" cy="11085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Matrix Operation</a:t>
            </a:r>
            <a:endParaRPr/>
          </a:p>
        </p:txBody>
      </p:sp>
      <p:sp>
        <p:nvSpPr>
          <p:cNvPr id="178" name="Google Shape;178;p27"/>
          <p:cNvSpPr txBox="1"/>
          <p:nvPr>
            <p:ph idx="1" type="body"/>
          </p:nvPr>
        </p:nvSpPr>
        <p:spPr>
          <a:xfrm>
            <a:off x="415600" y="1633633"/>
            <a:ext cx="11360700" cy="4472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Multilayer NN, matrix calculations for all layers</a:t>
            </a:r>
            <a:endParaRPr/>
          </a:p>
        </p:txBody>
      </p:sp>
      <p:sp>
        <p:nvSpPr>
          <p:cNvPr id="179" name="Google Shape;179;p27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80" name="Google Shape;18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3038" y="2207353"/>
            <a:ext cx="7985915" cy="447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8"/>
          <p:cNvSpPr txBox="1"/>
          <p:nvPr>
            <p:ph type="title"/>
          </p:nvPr>
        </p:nvSpPr>
        <p:spPr>
          <a:xfrm>
            <a:off x="415600" y="421233"/>
            <a:ext cx="11360700" cy="11085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Matrix Operation</a:t>
            </a:r>
            <a:endParaRPr/>
          </a:p>
        </p:txBody>
      </p:sp>
      <p:sp>
        <p:nvSpPr>
          <p:cNvPr id="187" name="Google Shape;187;p28"/>
          <p:cNvSpPr txBox="1"/>
          <p:nvPr>
            <p:ph idx="1" type="body"/>
          </p:nvPr>
        </p:nvSpPr>
        <p:spPr>
          <a:xfrm>
            <a:off x="415600" y="1633633"/>
            <a:ext cx="11360700" cy="4472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Multilayer NN, function f maps inputs x to outputs y, i.e., 𝑦=𝑓(𝑥)</a:t>
            </a:r>
            <a:endParaRPr/>
          </a:p>
        </p:txBody>
      </p:sp>
      <p:sp>
        <p:nvSpPr>
          <p:cNvPr id="188" name="Google Shape;188;p28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89" name="Google Shape;18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0050" y="2209775"/>
            <a:ext cx="10110100" cy="4532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9"/>
          <p:cNvSpPr txBox="1"/>
          <p:nvPr>
            <p:ph type="title"/>
          </p:nvPr>
        </p:nvSpPr>
        <p:spPr>
          <a:xfrm>
            <a:off x="415600" y="421233"/>
            <a:ext cx="11360700" cy="11085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Softmax Layer</a:t>
            </a:r>
            <a:endParaRPr/>
          </a:p>
        </p:txBody>
      </p:sp>
      <p:sp>
        <p:nvSpPr>
          <p:cNvPr id="196" name="Google Shape;196;p29"/>
          <p:cNvSpPr txBox="1"/>
          <p:nvPr>
            <p:ph idx="1" type="body"/>
          </p:nvPr>
        </p:nvSpPr>
        <p:spPr>
          <a:xfrm>
            <a:off x="415600" y="1633633"/>
            <a:ext cx="11360700" cy="4472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In multi-class classification tasks, the output layer is typically a softmax layer</a:t>
            </a:r>
            <a:endParaRPr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-US"/>
              <a:t>i.e., it employs a softmax activation function</a:t>
            </a:r>
            <a:endParaRPr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-US"/>
              <a:t>If a layer with a sigmoid activation function is used as the output layer instead, the predictions by the NN may not be easy to interpret</a:t>
            </a:r>
            <a:endParaRPr/>
          </a:p>
          <a:p>
            <a:pPr indent="-349250" lvl="2" marL="1371600" rtl="0" algn="l">
              <a:spcBef>
                <a:spcPts val="0"/>
              </a:spcBef>
              <a:spcAft>
                <a:spcPts val="0"/>
              </a:spcAft>
              <a:buSzPts val="1900"/>
              <a:buChar char="■"/>
            </a:pPr>
            <a:r>
              <a:rPr lang="en-US"/>
              <a:t>Note that an output layer with sigmoid activations can still be used for binary classification </a:t>
            </a:r>
            <a:endParaRPr/>
          </a:p>
        </p:txBody>
      </p:sp>
      <p:sp>
        <p:nvSpPr>
          <p:cNvPr id="197" name="Google Shape;197;p29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98" name="Google Shape;19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0200" y="4201700"/>
            <a:ext cx="4742797" cy="254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0"/>
          <p:cNvSpPr txBox="1"/>
          <p:nvPr>
            <p:ph type="title"/>
          </p:nvPr>
        </p:nvSpPr>
        <p:spPr>
          <a:xfrm>
            <a:off x="415600" y="421233"/>
            <a:ext cx="11360700" cy="11085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Softmax Layer</a:t>
            </a:r>
            <a:endParaRPr/>
          </a:p>
        </p:txBody>
      </p:sp>
      <p:sp>
        <p:nvSpPr>
          <p:cNvPr id="205" name="Google Shape;205;p30"/>
          <p:cNvSpPr txBox="1"/>
          <p:nvPr>
            <p:ph idx="1" type="body"/>
          </p:nvPr>
        </p:nvSpPr>
        <p:spPr>
          <a:xfrm>
            <a:off x="415600" y="1633633"/>
            <a:ext cx="11360700" cy="4472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The </a:t>
            </a:r>
            <a:r>
              <a:rPr lang="en-US">
                <a:solidFill>
                  <a:srgbClr val="FF0000"/>
                </a:solidFill>
              </a:rPr>
              <a:t>softmax layer</a:t>
            </a:r>
            <a:r>
              <a:rPr lang="en-US"/>
              <a:t> applies softmax activations to output a probability value in the range [0, 1]</a:t>
            </a:r>
            <a:endParaRPr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-US"/>
              <a:t>The values z inputted to the softmax layer are referred to as </a:t>
            </a:r>
            <a:r>
              <a:rPr lang="en-US">
                <a:solidFill>
                  <a:srgbClr val="4A86E8"/>
                </a:solidFill>
              </a:rPr>
              <a:t>logits</a:t>
            </a:r>
            <a:endParaRPr>
              <a:solidFill>
                <a:srgbClr val="4A86E8"/>
              </a:solidFill>
            </a:endParaRPr>
          </a:p>
        </p:txBody>
      </p:sp>
      <p:sp>
        <p:nvSpPr>
          <p:cNvPr id="206" name="Google Shape;206;p3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07" name="Google Shape;20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46251" y="2715500"/>
            <a:ext cx="7189152" cy="4142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1"/>
          <p:cNvSpPr txBox="1"/>
          <p:nvPr>
            <p:ph type="title"/>
          </p:nvPr>
        </p:nvSpPr>
        <p:spPr>
          <a:xfrm>
            <a:off x="415600" y="421233"/>
            <a:ext cx="11360700" cy="11085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Generalization</a:t>
            </a:r>
            <a:endParaRPr/>
          </a:p>
        </p:txBody>
      </p:sp>
      <p:sp>
        <p:nvSpPr>
          <p:cNvPr id="214" name="Google Shape;214;p31"/>
          <p:cNvSpPr txBox="1"/>
          <p:nvPr>
            <p:ph idx="1" type="body"/>
          </p:nvPr>
        </p:nvSpPr>
        <p:spPr>
          <a:xfrm>
            <a:off x="415600" y="1633625"/>
            <a:ext cx="5680500" cy="4472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2400"/>
              <a:buChar char="●"/>
            </a:pPr>
            <a:r>
              <a:rPr lang="en-US">
                <a:solidFill>
                  <a:srgbClr val="4A86E8"/>
                </a:solidFill>
              </a:rPr>
              <a:t>Underfitting</a:t>
            </a:r>
            <a:endParaRPr>
              <a:solidFill>
                <a:srgbClr val="4A86E8"/>
              </a:solidFill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-US"/>
              <a:t>The model is too “simple” to represent all the relevant class characteristics</a:t>
            </a:r>
            <a:endParaRPr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-US"/>
              <a:t>E.g., model with too few parameters</a:t>
            </a:r>
            <a:endParaRPr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-US"/>
              <a:t>Produces high error on the training set and high error on the validation set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2400"/>
              <a:buChar char="●"/>
            </a:pPr>
            <a:r>
              <a:rPr lang="en-US">
                <a:solidFill>
                  <a:srgbClr val="4A86E8"/>
                </a:solidFill>
              </a:rPr>
              <a:t>Overfitting</a:t>
            </a:r>
            <a:endParaRPr>
              <a:solidFill>
                <a:srgbClr val="4A86E8"/>
              </a:solidFill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-US"/>
              <a:t>The model is too “complex” and fits irrelevant characteristics (noise) in the data</a:t>
            </a:r>
            <a:endParaRPr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-US"/>
              <a:t>E.g., model with too many parameters</a:t>
            </a:r>
            <a:endParaRPr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-US"/>
              <a:t>Produces low error on the training error and high error on the validation set</a:t>
            </a:r>
            <a:endParaRPr/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2100"/>
              </a:spcBef>
              <a:spcAft>
                <a:spcPts val="210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3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16" name="Google Shape;21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31424" y="905275"/>
            <a:ext cx="5168175" cy="556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415600" y="421233"/>
            <a:ext cx="11360700" cy="11085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Representational Power</a:t>
            </a:r>
            <a:endParaRPr/>
          </a:p>
        </p:txBody>
      </p:sp>
      <p:sp>
        <p:nvSpPr>
          <p:cNvPr id="106" name="Google Shape;106;p19"/>
          <p:cNvSpPr txBox="1"/>
          <p:nvPr>
            <p:ph idx="1" type="body"/>
          </p:nvPr>
        </p:nvSpPr>
        <p:spPr>
          <a:xfrm>
            <a:off x="415600" y="1481233"/>
            <a:ext cx="11360700" cy="4472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NNs with at least one hidden layer are universal approximators</a:t>
            </a:r>
            <a:endParaRPr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-US"/>
              <a:t>Given any continuous function h(x) and some 𝜖&gt;0, there exists a NN with one hidden layer (and with a reasonable choice of non-linearity) described with the function f(x), such that ∀𝑥, |ℎ(𝑥)−𝑓(𝑥)|&lt;𝜖</a:t>
            </a:r>
            <a:endParaRPr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-US"/>
              <a:t>i.e., NN can approximate any arbitrary complex </a:t>
            </a:r>
            <a:br>
              <a:rPr lang="en-US"/>
            </a:br>
            <a:r>
              <a:rPr lang="en-US"/>
              <a:t>continuous function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NNs use nonlinear mapping of the inputs x to </a:t>
            </a:r>
            <a:br>
              <a:rPr lang="en-US"/>
            </a:br>
            <a:r>
              <a:rPr lang="en-US"/>
              <a:t>the outputs f(x) to compute complex decision </a:t>
            </a:r>
            <a:br>
              <a:rPr lang="en-US"/>
            </a:br>
            <a:r>
              <a:rPr lang="en-US"/>
              <a:t>boundaries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But then, why use deeper NNs?</a:t>
            </a:r>
            <a:endParaRPr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-US"/>
              <a:t>The fact that deep NNs work better is an empirical </a:t>
            </a:r>
            <a:br>
              <a:rPr lang="en-US"/>
            </a:br>
            <a:r>
              <a:rPr lang="en-US"/>
              <a:t>observation</a:t>
            </a:r>
            <a:endParaRPr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-US"/>
              <a:t>Mathematically, deep NNs have the same </a:t>
            </a:r>
            <a:br>
              <a:rPr lang="en-US"/>
            </a:br>
            <a:r>
              <a:rPr lang="en-US"/>
              <a:t>representational power as a one-layer NN</a:t>
            </a:r>
            <a:endParaRPr/>
          </a:p>
        </p:txBody>
      </p:sp>
      <p:sp>
        <p:nvSpPr>
          <p:cNvPr id="107" name="Google Shape;107;p19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08" name="Google Shape;10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69673" y="2996823"/>
            <a:ext cx="4006625" cy="374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>
            <p:ph type="title"/>
          </p:nvPr>
        </p:nvSpPr>
        <p:spPr>
          <a:xfrm>
            <a:off x="415600" y="421233"/>
            <a:ext cx="11360700" cy="11085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Neural Networks </a:t>
            </a:r>
            <a:endParaRPr/>
          </a:p>
        </p:txBody>
      </p:sp>
      <p:sp>
        <p:nvSpPr>
          <p:cNvPr id="115" name="Google Shape;115;p20"/>
          <p:cNvSpPr txBox="1"/>
          <p:nvPr>
            <p:ph idx="1" type="body"/>
          </p:nvPr>
        </p:nvSpPr>
        <p:spPr>
          <a:xfrm>
            <a:off x="415600" y="1633633"/>
            <a:ext cx="11360700" cy="4472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Handwritten digit recognition (</a:t>
            </a:r>
            <a:r>
              <a:rPr lang="en-US">
                <a:solidFill>
                  <a:srgbClr val="FF0000"/>
                </a:solidFill>
              </a:rPr>
              <a:t>MNIST dataset</a:t>
            </a:r>
            <a:r>
              <a:rPr lang="en-US"/>
              <a:t>)</a:t>
            </a:r>
            <a:endParaRPr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-US"/>
              <a:t>The intensity of each pixel is considered an </a:t>
            </a:r>
            <a:r>
              <a:rPr lang="en-US">
                <a:solidFill>
                  <a:srgbClr val="FF0000"/>
                </a:solidFill>
              </a:rPr>
              <a:t>input </a:t>
            </a:r>
            <a:r>
              <a:rPr lang="en-US"/>
              <a:t>element</a:t>
            </a:r>
            <a:endParaRPr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-US">
                <a:solidFill>
                  <a:srgbClr val="FF0000"/>
                </a:solidFill>
              </a:rPr>
              <a:t>Output </a:t>
            </a:r>
            <a:r>
              <a:rPr lang="en-US"/>
              <a:t>is the class of the digit</a:t>
            </a:r>
            <a:endParaRPr/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2100"/>
              </a:spcBef>
              <a:spcAft>
                <a:spcPts val="210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2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17" name="Google Shape;11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2514" y="2886175"/>
            <a:ext cx="7166961" cy="374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/>
          <p:nvPr>
            <p:ph type="title"/>
          </p:nvPr>
        </p:nvSpPr>
        <p:spPr>
          <a:xfrm>
            <a:off x="415600" y="421233"/>
            <a:ext cx="11360700" cy="11085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Elements of Neural Networks </a:t>
            </a:r>
            <a:endParaRPr/>
          </a:p>
        </p:txBody>
      </p:sp>
      <p:sp>
        <p:nvSpPr>
          <p:cNvPr id="124" name="Google Shape;124;p21"/>
          <p:cNvSpPr txBox="1"/>
          <p:nvPr>
            <p:ph idx="1" type="body"/>
          </p:nvPr>
        </p:nvSpPr>
        <p:spPr>
          <a:xfrm>
            <a:off x="415600" y="1633633"/>
            <a:ext cx="11360700" cy="4472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A NN with one hidden layer and one output layer</a:t>
            </a:r>
            <a:endParaRPr/>
          </a:p>
        </p:txBody>
      </p:sp>
      <p:sp>
        <p:nvSpPr>
          <p:cNvPr id="125" name="Google Shape;125;p2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26" name="Google Shape;12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9575" y="2163072"/>
            <a:ext cx="8967099" cy="4618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 txBox="1"/>
          <p:nvPr>
            <p:ph type="title"/>
          </p:nvPr>
        </p:nvSpPr>
        <p:spPr>
          <a:xfrm>
            <a:off x="415600" y="421233"/>
            <a:ext cx="11360700" cy="11085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Elements of Neural Networks </a:t>
            </a:r>
            <a:endParaRPr/>
          </a:p>
        </p:txBody>
      </p:sp>
      <p:sp>
        <p:nvSpPr>
          <p:cNvPr id="133" name="Google Shape;133;p22"/>
          <p:cNvSpPr txBox="1"/>
          <p:nvPr>
            <p:ph idx="1" type="body"/>
          </p:nvPr>
        </p:nvSpPr>
        <p:spPr>
          <a:xfrm>
            <a:off x="415600" y="1633633"/>
            <a:ext cx="11360700" cy="4472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Deep NNs have many hidden layers</a:t>
            </a:r>
            <a:endParaRPr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-US">
                <a:solidFill>
                  <a:srgbClr val="FF0000"/>
                </a:solidFill>
              </a:rPr>
              <a:t>Fully-connected</a:t>
            </a:r>
            <a:r>
              <a:rPr lang="en-US"/>
              <a:t> (</a:t>
            </a:r>
            <a:r>
              <a:rPr lang="en-US">
                <a:solidFill>
                  <a:srgbClr val="FF0000"/>
                </a:solidFill>
              </a:rPr>
              <a:t>dense</a:t>
            </a:r>
            <a:r>
              <a:rPr lang="en-US"/>
              <a:t>) layers (a.k.a. </a:t>
            </a:r>
            <a:r>
              <a:rPr lang="en-US">
                <a:solidFill>
                  <a:srgbClr val="FF0000"/>
                </a:solidFill>
              </a:rPr>
              <a:t>Multi-Layer Perceptron</a:t>
            </a:r>
            <a:r>
              <a:rPr lang="en-US"/>
              <a:t> or MLP)</a:t>
            </a:r>
            <a:endParaRPr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-US"/>
              <a:t>Each neuron is connected to all neurons in the succeeding layer</a:t>
            </a:r>
            <a:endParaRPr/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2100"/>
              </a:spcBef>
              <a:spcAft>
                <a:spcPts val="210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35" name="Google Shape;13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7225" y="2918750"/>
            <a:ext cx="7497526" cy="374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3"/>
          <p:cNvSpPr txBox="1"/>
          <p:nvPr>
            <p:ph type="title"/>
          </p:nvPr>
        </p:nvSpPr>
        <p:spPr>
          <a:xfrm>
            <a:off x="415600" y="421233"/>
            <a:ext cx="11360700" cy="11085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Activation Functions</a:t>
            </a:r>
            <a:endParaRPr/>
          </a:p>
        </p:txBody>
      </p:sp>
      <p:sp>
        <p:nvSpPr>
          <p:cNvPr id="142" name="Google Shape;142;p23"/>
          <p:cNvSpPr txBox="1"/>
          <p:nvPr>
            <p:ph idx="1" type="body"/>
          </p:nvPr>
        </p:nvSpPr>
        <p:spPr>
          <a:xfrm>
            <a:off x="415600" y="1633633"/>
            <a:ext cx="11360700" cy="4472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>
                <a:solidFill>
                  <a:srgbClr val="FF0000"/>
                </a:solidFill>
              </a:rPr>
              <a:t>Non-linear activations</a:t>
            </a:r>
            <a:r>
              <a:rPr lang="en-US"/>
              <a:t> are needed to learn complex (non-linear) data representations</a:t>
            </a:r>
            <a:endParaRPr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-US"/>
              <a:t>Otherwise, NNs would be just a linear function (such as W_1 W_2 𝑥=𝑊𝑥) </a:t>
            </a:r>
            <a:endParaRPr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-US"/>
              <a:t>NNs with large number of layers (and neurons) can approximate more complex functions </a:t>
            </a:r>
            <a:endParaRPr/>
          </a:p>
          <a:p>
            <a:pPr indent="-349250" lvl="2" marL="1371600" rtl="0" algn="l">
              <a:spcBef>
                <a:spcPts val="0"/>
              </a:spcBef>
              <a:spcAft>
                <a:spcPts val="0"/>
              </a:spcAft>
              <a:buSzPts val="1900"/>
              <a:buChar char="■"/>
            </a:pPr>
            <a:r>
              <a:rPr lang="en-US"/>
              <a:t>Figure: more neurons improve representation (but, may overfit)</a:t>
            </a:r>
            <a:endParaRPr/>
          </a:p>
        </p:txBody>
      </p:sp>
      <p:sp>
        <p:nvSpPr>
          <p:cNvPr id="143" name="Google Shape;143;p2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44" name="Google Shape;14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1700" y="3636125"/>
            <a:ext cx="8448598" cy="303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4"/>
          <p:cNvSpPr txBox="1"/>
          <p:nvPr>
            <p:ph type="title"/>
          </p:nvPr>
        </p:nvSpPr>
        <p:spPr>
          <a:xfrm>
            <a:off x="415600" y="421233"/>
            <a:ext cx="11360700" cy="11085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Elements of Neural Networks </a:t>
            </a:r>
            <a:endParaRPr/>
          </a:p>
        </p:txBody>
      </p:sp>
      <p:sp>
        <p:nvSpPr>
          <p:cNvPr id="151" name="Google Shape;151;p24"/>
          <p:cNvSpPr txBox="1"/>
          <p:nvPr>
            <p:ph idx="1" type="body"/>
          </p:nvPr>
        </p:nvSpPr>
        <p:spPr>
          <a:xfrm>
            <a:off x="415600" y="1633633"/>
            <a:ext cx="11360700" cy="4472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A simple network, toy example</a:t>
            </a:r>
            <a:endParaRPr/>
          </a:p>
        </p:txBody>
      </p:sp>
      <p:sp>
        <p:nvSpPr>
          <p:cNvPr id="152" name="Google Shape;152;p2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53" name="Google Shape;15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5500" y="2391329"/>
            <a:ext cx="7715250" cy="4044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5"/>
          <p:cNvSpPr txBox="1"/>
          <p:nvPr>
            <p:ph type="title"/>
          </p:nvPr>
        </p:nvSpPr>
        <p:spPr>
          <a:xfrm>
            <a:off x="415600" y="421233"/>
            <a:ext cx="11360700" cy="11085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Elements of Neural Networks </a:t>
            </a:r>
            <a:endParaRPr/>
          </a:p>
        </p:txBody>
      </p:sp>
      <p:sp>
        <p:nvSpPr>
          <p:cNvPr id="160" name="Google Shape;160;p25"/>
          <p:cNvSpPr txBox="1"/>
          <p:nvPr>
            <p:ph idx="1" type="body"/>
          </p:nvPr>
        </p:nvSpPr>
        <p:spPr>
          <a:xfrm>
            <a:off x="415600" y="1633633"/>
            <a:ext cx="11360700" cy="4472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A simple network, toy example (cont’d)</a:t>
            </a:r>
            <a:endParaRPr/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For an input vector [1−1)]</a:t>
            </a:r>
            <a:r>
              <a:rPr baseline="30000" lang="en-US"/>
              <a:t>𝑇</a:t>
            </a:r>
            <a:r>
              <a:rPr lang="en-US"/>
              <a:t>, the output is [0.62 0.83]</a:t>
            </a:r>
            <a:r>
              <a:rPr baseline="30000" lang="en-US"/>
              <a:t>𝑇</a:t>
            </a:r>
            <a:endParaRPr baseline="30000"/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2100"/>
              </a:spcBef>
              <a:spcAft>
                <a:spcPts val="210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5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62" name="Google Shape;16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62250" y="2874420"/>
            <a:ext cx="7062100" cy="379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6"/>
          <p:cNvSpPr txBox="1"/>
          <p:nvPr>
            <p:ph type="title"/>
          </p:nvPr>
        </p:nvSpPr>
        <p:spPr>
          <a:xfrm>
            <a:off x="415600" y="421233"/>
            <a:ext cx="11360700" cy="11085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Matrix Operation</a:t>
            </a:r>
            <a:endParaRPr/>
          </a:p>
        </p:txBody>
      </p:sp>
      <p:sp>
        <p:nvSpPr>
          <p:cNvPr id="169" name="Google Shape;169;p26"/>
          <p:cNvSpPr txBox="1"/>
          <p:nvPr>
            <p:ph idx="1" type="body"/>
          </p:nvPr>
        </p:nvSpPr>
        <p:spPr>
          <a:xfrm>
            <a:off x="415600" y="1633633"/>
            <a:ext cx="11360700" cy="4472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Matrix operations are helpful when working with multidimensional inputs and outputs</a:t>
            </a:r>
            <a:endParaRPr/>
          </a:p>
        </p:txBody>
      </p:sp>
      <p:sp>
        <p:nvSpPr>
          <p:cNvPr id="170" name="Google Shape;170;p26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71" name="Google Shape;17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4200" y="2861450"/>
            <a:ext cx="8844651" cy="300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RoboticVision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