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ec5179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ec5179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ec5179e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ec5179e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ec5179e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ec5179e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ec5179e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ec5179e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ec5179e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ec5179e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ec5179e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ec5179e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ec5179e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ec5179e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ec5179e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ec5179e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ec5179e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ec5179e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ec5179e7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ec5179e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ec5179e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ec5179e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IBM Quantum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interface for quantum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IBM quantum computers remotely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Qiskit SDK for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circuit composer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 and learning modules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Visual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Diagram suggestion: Submit → Queue → Execution → Results →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&amp; Tips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simulators to validate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small devices on free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backend status for queue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Gradually scale to larger qubit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Qiskit SDK: build and run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Qiskit Runtime: faster hybrid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Composer: drag-and-drop circuit 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Hub: self-paced courses and docs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&amp; Roadmap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Utility-scale quantum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Quantum System Two: modular,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Heron processor: 156 qubits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by 2029: 200 logical qubits (Starling)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access for research and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stack: hardware +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roadmap for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IBM Quantum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Qubit noise and error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Decoherence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path to fault-tolerance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quantum advantage today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chemistry and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(finance, logistics)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Quantum-safe cryptography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Available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quantum processors (IBM Quantum System One, Heron, Falcon)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Simulators for testing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properties: qubit count, connectivity, error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access devices: small qubit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Plan Limits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tier provides: • Limited job queue priority • Maximum shots per job (e.g., 1024) • Access to small qubit devices and simulators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 tiers offer: • Higher priority • Larger devices • Advanced features and analytics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Overview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Submit • Write circuit in Qiskit or Composer • Select backend device or simulator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Run • Job enters cloud queue • Execution on chosen quantum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Get Results • Retrieve measurement outcomes • Analyze in notebook or local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