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slide" Target="slides/slide4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ec3c3901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ec3c3901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ec3c3901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ec3c3901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ec3c3901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8ec3c39017_1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ec3c3901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8ec3c39017_1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ec3c3901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8ec3c39017_1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8ec3c3901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8ec3c39017_1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ec3c3901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8ec3c39017_1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8ec3c39017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8ec3c39017_1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8ec3c39017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8ec3c39017_1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8ec3c39017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8ec3c39017_1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ec3c390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ec3c390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8ec3c39017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8ec3c39017_1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ec3c39017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8ec3c39017_1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ec3c39017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8ec3c39017_1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8ec3c39017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8ec3c39017_5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8ec3c39017_5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8ec3c39017_5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8ec3c39017_5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8ec3c39017_5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ec3c39017_5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8ec3c39017_5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8ec3c39017_5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8ec3c39017_5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8ec3c39017_5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8ec3c39017_5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8ec3c39017_5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8ec3c39017_5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ec3c3901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ec3c3901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8ec3c39017_5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8ec3c39017_5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8ec3c39017_5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8ec3c39017_5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8ec3c39017_5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8ec3c39017_5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8ec3c3901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8ec3c39017_7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8ec3c39017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8ec3c39017_7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8ec3c39017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8ec3c39017_7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8ec3c39017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8ec3c39017_7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8ec3c39017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38ec3c39017_7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8ec3c39017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8ec3c39017_7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8ec3c39017_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38ec3c39017_7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ec3c3901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ec3c3901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8ec3c39017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8ec3c39017_7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8ec3c39017_7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38ec3c39017_7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8ec3c39017_7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38ec3c39017_7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8ec3c39017_7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38ec3c39017_7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ec3c3901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ec3c3901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ec3c3901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ec3c3901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ec3c3901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ec3c3901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ec3c3901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ec3c3901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ec3c3901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8ec3c3901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ctrTitle"/>
          </p:nvPr>
        </p:nvSpPr>
        <p:spPr>
          <a:xfrm>
            <a:off x="311700" y="744575"/>
            <a:ext cx="8520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QCloud</a:t>
            </a:r>
            <a:endParaRPr/>
          </a:p>
        </p:txBody>
      </p:sp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QLibya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of Cloud</a:t>
            </a:r>
            <a:endParaRPr b="1"/>
          </a:p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computing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Multi-cloud adoption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AI-driven cloud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Quantum computing integration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= on-demand computing over the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Models: IaaS, PaaS, SaaS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Deployment: Public, Private, Hybrid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almost every industry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and Access Management (IAM)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IAM?</a:t>
            </a:r>
            <a:endParaRPr/>
          </a:p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for managing digital identities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Ensures right people access the right resources at the right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to security in modern IT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IAM Matters</a:t>
            </a:r>
            <a:endParaRPr/>
          </a:p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Protects sensitive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insider and external threats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compliance (GDPR, HIPAA, ISO)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Improves user productivity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Components</a:t>
            </a:r>
            <a:endParaRPr/>
          </a:p>
        </p:txBody>
      </p:sp>
      <p:sp>
        <p:nvSpPr>
          <p:cNvPr id="215" name="Google Shape;215;p4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Authentication: Verifying identity (passwords, biometrics, MFA)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Authorization: Granting access based on roles and policies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Management: Creating, updating, deleting accounts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 and Reporting: Tracking and logging access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Models</a:t>
            </a:r>
            <a:endParaRPr/>
          </a:p>
        </p:txBody>
      </p:sp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RBAC (Role-Based Access Control): Access based on roles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ABAC (Attribute-Based Access Control): Access based on attributes (time, location)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PBAC (Policy-Based Access Control): Fine-grained rules and policies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Technologies</a:t>
            </a:r>
            <a:endParaRPr/>
          </a:p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Sign-On (SSO)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Multi-Factor Authentication (MFA)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 Services (LDAP, Active Directory)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Federation (SAML, OAuth, OpenID Connect)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in the Cloud</a:t>
            </a:r>
            <a:endParaRPr/>
          </a:p>
        </p:txBody>
      </p:sp>
      <p:sp>
        <p:nvSpPr>
          <p:cNvPr id="233" name="Google Shape;233;p4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IAM (AWS, Azure, Google Cloud IAM)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Centralized identity management across services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 and automation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Stronger security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compliance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user experience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IT overhead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Cloud Computing?</a:t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Delivery of computing services over the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Services: servers, storage, databases, networking,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Pay-as-you-go pricing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/>
          </a:p>
        </p:txBody>
      </p:sp>
      <p:sp>
        <p:nvSpPr>
          <p:cNvPr id="245" name="Google Shape;245;p4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implementation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large user bases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Balancing security with usability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lifecycle management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</a:t>
            </a:r>
            <a:endParaRPr/>
          </a:p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Enforce MFA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least privilege principle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Regularly audit permissions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 onboarding and offboarding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 suspicious activity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= secure access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Core: authentication, authorization, user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Models: RBAC, ABAC, PBAC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 for security in both on-premise and cloud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Cloud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Core Concepts</a:t>
            </a:r>
            <a:endParaRPr/>
          </a:p>
        </p:txBody>
      </p:sp>
      <p:sp>
        <p:nvSpPr>
          <p:cNvPr id="263" name="Google Shape;263;p4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Compartments, Availability Domains, Regions, and Tenancy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Tenancy</a:t>
            </a:r>
            <a:endParaRPr/>
          </a:p>
        </p:txBody>
      </p:sp>
      <p:sp>
        <p:nvSpPr>
          <p:cNvPr id="269" name="Google Shape;269;p5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container for all cloud resources in </a:t>
            </a:r>
            <a:r>
              <a:rPr lang="en"/>
              <a:t>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Assigned when you sign up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identity and access management (IAM)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billing and ownership of resources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</a:t>
            </a:r>
            <a:endParaRPr/>
          </a:p>
        </p:txBody>
      </p:sp>
      <p:sp>
        <p:nvSpPr>
          <p:cNvPr id="275" name="Google Shape;275;p5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localized geographic area (e.g., Frankfurt, Ashburn, London)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region contains at least one availability domain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regions based on compliance, latency, and customer location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Domain (AD)</a:t>
            </a:r>
            <a:endParaRPr/>
          </a:p>
        </p:txBody>
      </p:sp>
      <p:sp>
        <p:nvSpPr>
          <p:cNvPr id="281" name="Google Shape;281;p5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Isolated data centers within a region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power, cooling, and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in one AD does not affect others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high availability and fault tolerance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Domains</a:t>
            </a:r>
            <a:endParaRPr/>
          </a:p>
        </p:txBody>
      </p:sp>
      <p:sp>
        <p:nvSpPr>
          <p:cNvPr id="287" name="Google Shape;287;p5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grouping within an availability domain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Distributes resources to protect against hardware failure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Place servers in different fault domains to avoid downtime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Compartments</a:t>
            </a:r>
            <a:endParaRPr/>
          </a:p>
        </p:txBody>
      </p:sp>
      <p:sp>
        <p:nvSpPr>
          <p:cNvPr id="293" name="Google Shape;293;p5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containers within tenancy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and isolate resources (VMs, DBs, storage)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fine-grained access control through IAM policies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Create compartments for departments (Finance, IT, HR)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They Work Together</a:t>
            </a:r>
            <a:endParaRPr/>
          </a:p>
        </p:txBody>
      </p:sp>
      <p:sp>
        <p:nvSpPr>
          <p:cNvPr id="299" name="Google Shape;299;p5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Tenancy: Top-level ownership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Region: Geographic location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Domain: Separate data centers inside a region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Domain: Extra isolation within an 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Compartment: Logical organization of 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Cloud?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Reduce upfront cost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Scale resources quickly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Global access from anywhere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High reliability and availability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 of This Structure</a:t>
            </a:r>
            <a:endParaRPr/>
          </a:p>
        </p:txBody>
      </p:sp>
      <p:sp>
        <p:nvSpPr>
          <p:cNvPr id="305" name="Google Shape;305;p5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availability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Disaster recovery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through isolation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resource organization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cost and access management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Use Case</a:t>
            </a:r>
            <a:endParaRPr/>
          </a:p>
        </p:txBody>
      </p:sp>
      <p:sp>
        <p:nvSpPr>
          <p:cNvPr id="311" name="Google Shape;311;p5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with operations in Europe and US: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Regions: Frankfurt, Ashburn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ADs: Multiple data centers in each region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Compartments: Finance, HR, 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Policies: Only Finance team accesses Finance compartment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317" name="Google Shape;317;p5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Tenancy = root account and billing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= geographic area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= independent data centers inside a region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domain = hardware failure isolation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Compartments = logical grouping for resources and policies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cloud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</a:t>
            </a:r>
            <a:endParaRPr/>
          </a:p>
        </p:txBody>
      </p:sp>
      <p:sp>
        <p:nvSpPr>
          <p:cNvPr id="323" name="Google Shape;323;p5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"/>
              <a:t>cloud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Compute?</a:t>
            </a:r>
            <a:endParaRPr/>
          </a:p>
        </p:txBody>
      </p:sp>
      <p:sp>
        <p:nvSpPr>
          <p:cNvPr id="329" name="Google Shape;329;p6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and manage virtual machines (VMs) and bare metal servers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scalable computing capacity in the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running applications, databases, and workloads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Compute Instances</a:t>
            </a:r>
            <a:endParaRPr/>
          </a:p>
        </p:txBody>
      </p:sp>
      <p:sp>
        <p:nvSpPr>
          <p:cNvPr id="335" name="Google Shape;335;p6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Bare Metal: Full physical server dedicated to you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Machine (VM): Shared physical hardware with virtualization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 Virtual Host: Reserve physical server to run only your VMs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Shapes in OCI Compute</a:t>
            </a:r>
            <a:endParaRPr/>
          </a:p>
        </p:txBody>
      </p:sp>
      <p:sp>
        <p:nvSpPr>
          <p:cNvPr id="341" name="Google Shape;341;p6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 defines the resources for an instance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Standard: Balanced CPU and memory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 I/O: High-performance local storage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GPU: Machine learning, AI, 3D rendering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HPC: High-performance computing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Auto-scaling (scale up or down as needed)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images (create from existing instances)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storage attachment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VNICs for networking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Flexible shapes (adjust CPU/memory without rebuilding)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 and Custom Images</a:t>
            </a:r>
            <a:endParaRPr/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 Image: Pre-built image provided by </a:t>
            </a:r>
            <a:r>
              <a:rPr lang="en"/>
              <a:t>the cloud provider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(Linux, Windows, etc.)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Image: Create your own from an existing instance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Import/Export: Move images between regions or on-premises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in Compute</a:t>
            </a:r>
            <a:endParaRPr/>
          </a:p>
        </p:txBody>
      </p:sp>
      <p:sp>
        <p:nvSpPr>
          <p:cNvPr id="359" name="Google Shape;359;p6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policies control who can launch/terminate instances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Cloud Network (VCN) controls access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Shielded instances for enhanced security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and logging for audits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Service Models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IaaS (Infrastructure as a Service): Virtual machines,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PaaS (Platform as a Service): Application hosting, development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SaaS (Software as a Service): Applications over the web (Gmail, Office 365)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Use Cases</a:t>
            </a:r>
            <a:endParaRPr/>
          </a:p>
        </p:txBody>
      </p:sp>
      <p:sp>
        <p:nvSpPr>
          <p:cNvPr id="365" name="Google Shape;365;p6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hosting and application servers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and AI workloads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High-performance computing simulations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 and disaster recovery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Workflow</a:t>
            </a:r>
            <a:endParaRPr/>
          </a:p>
        </p:txBody>
      </p:sp>
      <p:sp>
        <p:nvSpPr>
          <p:cNvPr id="371" name="Google Shape;371;p6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region and compartment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instance type (VM/Bare Metal)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a shape (Standard, GPU, etc.)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an image (Linux, Windows)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networking and storage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 and access instance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 of OCI Compute</a:t>
            </a:r>
            <a:endParaRPr/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Flexible performance options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only for what you 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availability across ADs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enterprise workloads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383" name="Google Shape;383;p6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OCI Compute = scalable compute in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Options: VM, Bare Metal, Dedicated Host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Shapes define CPU, memory, storage, GPU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Secure, flexible, and cost-effective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Deployment Models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Cloud: Shared resources (AWS, Azure, IBM Cloud)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Cloud: Dedicated for one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Cloud: Mix of public and private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Characteristics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On-demand self-service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 network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</a:t>
            </a:r>
            <a:r>
              <a:rPr lang="en"/>
              <a:t>o</a:t>
            </a:r>
            <a:r>
              <a:rPr lang="en"/>
              <a:t>urce pooling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Rapid elasticity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Measured service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Cloud Providers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Web Services (AWS)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Azure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Cloud Platform (GCP)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IBM Cloud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Use Cases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storage and backup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hosting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apps (CRM, ERP)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Streaming services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Challenges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concerns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</a:t>
            </a:r>
            <a:r>
              <a:rPr lang="en"/>
              <a:t>m</a:t>
            </a:r>
            <a:r>
              <a:rPr lang="en"/>
              <a:t>pliance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on providers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