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9512151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9512151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9512151c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9512151c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9512151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9512151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9512151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9512151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9512151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9512151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9512151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9512151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9512151c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9512151c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9512151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9512151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9512151c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9512151c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9512151c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9512151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Qiskit Structure and Circuit Building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Python Environments with IBM Quantum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Google Colab with IBM Quantum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Qiskit in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!pip install qiskit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and save your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provider and access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</a:t>
            </a:r>
            <a:r>
              <a:rPr lang="en"/>
              <a:t>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688" y="3350525"/>
            <a:ext cx="30765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Terra handles logic and circuits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Aer simulates circuits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IBM Quantum Provider connects to hardware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Jupyter and Colab are both supported environments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Qiskit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 SDK for quantum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IBM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build, simulate, and run quantum circuits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in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Qiskit Structure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Terra: Foundation layer for circuits and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Aer: Simulation layer for local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 Quantum Provider: Interface to real quantum devices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Qiskit Terra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circuit construction and transformations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QuantumCircuit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</a:t>
            </a:r>
            <a:r>
              <a:rPr lang="en"/>
              <a:t>s</a:t>
            </a:r>
            <a:r>
              <a:rPr lang="en"/>
              <a:t>Manager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Qiskit Aer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Simulates quantum circuits locally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debugging and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qasm_simulator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tatevector_simulator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Quantum Provider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Connects to real IBM Quantum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IBM Quantum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288" y="2305175"/>
            <a:ext cx="52482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Jupyter with IBM Quantum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IBM Cloud account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25" y="1611050"/>
            <a:ext cx="7705702" cy="353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Get the API key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92073" cy="38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api key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638" y="2224075"/>
            <a:ext cx="36099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